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Bilbo"/>
      <p:regular r:id="rId20"/>
    </p:embeddedFont>
    <p:embeddedFont>
      <p:font typeface="Tahom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CAIFsczNe3ZdtDhYQjXl0PcR5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9A7D15-7106-4E94-91A2-9A56EB8F9C70}">
  <a:tblStyle styleId="{069A7D15-7106-4E94-91A2-9A56EB8F9C7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ilbo-regular.fntdata"/><Relationship Id="rId22" Type="http://schemas.openxmlformats.org/officeDocument/2006/relationships/font" Target="fonts/Tahoma-bold.fntdata"/><Relationship Id="rId21" Type="http://schemas.openxmlformats.org/officeDocument/2006/relationships/font" Target="fonts/Tahoma-regular.fntdata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げんざい	せんでん	しんぴん	がいむだいじん　　さつじんじけん　　かいはつげんご	</a:t>
            </a:r>
            <a:endParaRPr/>
          </a:p>
        </p:txBody>
      </p:sp>
      <p:sp>
        <p:nvSpPr>
          <p:cNvPr id="398" name="Google Shape;39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6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6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1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16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" type="body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26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8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18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8" name="Google Shape;68;p23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anchorCtr="0" anchor="t" bIns="45700" lIns="457200" spcFirstLastPara="1" rIns="45700" wrap="square" tIns="3657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wentieth Century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5" name="Google Shape;75;p24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2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5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6.png"/><Relationship Id="rId4" Type="http://schemas.openxmlformats.org/officeDocument/2006/relationships/image" Target="../media/image5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6.png"/><Relationship Id="rId4" Type="http://schemas.openxmlformats.org/officeDocument/2006/relationships/image" Target="../media/image4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../L%E1%BB%9Bp%20L%E1%BB%86NH%20C%C6%AF/MLC%20materials/UsefulDailyExpressions1.swf" TargetMode="External"/><Relationship Id="rId4" Type="http://schemas.openxmlformats.org/officeDocument/2006/relationships/hyperlink" Target="about:bla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../L%E1%BB%9Bp%20L%E1%BB%86NH%20C%C6%AF/MLC%20materials/HiraganaKatakana.sw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40" Type="http://schemas.openxmlformats.org/officeDocument/2006/relationships/image" Target="../media/image44.png"/><Relationship Id="rId20" Type="http://schemas.openxmlformats.org/officeDocument/2006/relationships/image" Target="../media/image11.png"/><Relationship Id="rId42" Type="http://schemas.openxmlformats.org/officeDocument/2006/relationships/image" Target="../media/image40.png"/><Relationship Id="rId41" Type="http://schemas.openxmlformats.org/officeDocument/2006/relationships/image" Target="../media/image36.png"/><Relationship Id="rId22" Type="http://schemas.openxmlformats.org/officeDocument/2006/relationships/image" Target="../media/image21.png"/><Relationship Id="rId44" Type="http://schemas.openxmlformats.org/officeDocument/2006/relationships/image" Target="../media/image41.png"/><Relationship Id="rId21" Type="http://schemas.openxmlformats.org/officeDocument/2006/relationships/image" Target="../media/image12.png"/><Relationship Id="rId43" Type="http://schemas.openxmlformats.org/officeDocument/2006/relationships/image" Target="../media/image37.png"/><Relationship Id="rId24" Type="http://schemas.openxmlformats.org/officeDocument/2006/relationships/image" Target="../media/image19.png"/><Relationship Id="rId46" Type="http://schemas.openxmlformats.org/officeDocument/2006/relationships/image" Target="../media/image43.png"/><Relationship Id="rId23" Type="http://schemas.openxmlformats.org/officeDocument/2006/relationships/image" Target="../media/image23.png"/><Relationship Id="rId4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26" Type="http://schemas.openxmlformats.org/officeDocument/2006/relationships/image" Target="../media/image25.png"/><Relationship Id="rId48" Type="http://schemas.openxmlformats.org/officeDocument/2006/relationships/image" Target="../media/image49.png"/><Relationship Id="rId25" Type="http://schemas.openxmlformats.org/officeDocument/2006/relationships/image" Target="../media/image22.png"/><Relationship Id="rId47" Type="http://schemas.openxmlformats.org/officeDocument/2006/relationships/image" Target="../media/image45.png"/><Relationship Id="rId28" Type="http://schemas.openxmlformats.org/officeDocument/2006/relationships/image" Target="../media/image27.png"/><Relationship Id="rId27" Type="http://schemas.openxmlformats.org/officeDocument/2006/relationships/image" Target="../media/image30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29" Type="http://schemas.openxmlformats.org/officeDocument/2006/relationships/image" Target="../media/image29.png"/><Relationship Id="rId7" Type="http://schemas.openxmlformats.org/officeDocument/2006/relationships/image" Target="../media/image10.png"/><Relationship Id="rId8" Type="http://schemas.openxmlformats.org/officeDocument/2006/relationships/image" Target="../media/image9.png"/><Relationship Id="rId31" Type="http://schemas.openxmlformats.org/officeDocument/2006/relationships/image" Target="../media/image32.png"/><Relationship Id="rId30" Type="http://schemas.openxmlformats.org/officeDocument/2006/relationships/image" Target="../media/image24.png"/><Relationship Id="rId11" Type="http://schemas.openxmlformats.org/officeDocument/2006/relationships/image" Target="../media/image7.png"/><Relationship Id="rId33" Type="http://schemas.openxmlformats.org/officeDocument/2006/relationships/image" Target="../media/image28.png"/><Relationship Id="rId10" Type="http://schemas.openxmlformats.org/officeDocument/2006/relationships/image" Target="../media/image2.png"/><Relationship Id="rId32" Type="http://schemas.openxmlformats.org/officeDocument/2006/relationships/image" Target="../media/image26.png"/><Relationship Id="rId13" Type="http://schemas.openxmlformats.org/officeDocument/2006/relationships/image" Target="../media/image13.png"/><Relationship Id="rId35" Type="http://schemas.openxmlformats.org/officeDocument/2006/relationships/image" Target="../media/image38.png"/><Relationship Id="rId12" Type="http://schemas.openxmlformats.org/officeDocument/2006/relationships/image" Target="../media/image3.png"/><Relationship Id="rId34" Type="http://schemas.openxmlformats.org/officeDocument/2006/relationships/image" Target="../media/image33.png"/><Relationship Id="rId15" Type="http://schemas.openxmlformats.org/officeDocument/2006/relationships/image" Target="../media/image8.png"/><Relationship Id="rId37" Type="http://schemas.openxmlformats.org/officeDocument/2006/relationships/image" Target="../media/image34.png"/><Relationship Id="rId14" Type="http://schemas.openxmlformats.org/officeDocument/2006/relationships/image" Target="../media/image6.png"/><Relationship Id="rId36" Type="http://schemas.openxmlformats.org/officeDocument/2006/relationships/image" Target="../media/image31.png"/><Relationship Id="rId17" Type="http://schemas.openxmlformats.org/officeDocument/2006/relationships/image" Target="../media/image5.png"/><Relationship Id="rId39" Type="http://schemas.openxmlformats.org/officeDocument/2006/relationships/image" Target="../media/image39.png"/><Relationship Id="rId16" Type="http://schemas.openxmlformats.org/officeDocument/2006/relationships/image" Target="../media/image18.png"/><Relationship Id="rId38" Type="http://schemas.openxmlformats.org/officeDocument/2006/relationships/image" Target="../media/image35.png"/><Relationship Id="rId19" Type="http://schemas.openxmlformats.org/officeDocument/2006/relationships/image" Target="../media/image1.png"/><Relationship Id="rId1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8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Relationship Id="rId6" Type="http://schemas.openxmlformats.org/officeDocument/2006/relationships/image" Target="../media/image32.png"/><Relationship Id="rId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1879600" y="4914900"/>
            <a:ext cx="6394970" cy="1536700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JAPANESE CLASS</a:t>
            </a:r>
            <a:endParaRPr b="1" i="0" sz="6000" u="none" cap="none" strike="noStrike">
              <a:solidFill>
                <a:srgbClr val="26262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8487349" y="4914900"/>
            <a:ext cx="3639695" cy="1536700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r>
              <a:rPr b="1" baseline="30000" i="0" lang="en-US" sz="6000" u="none" cap="none" strike="noStrike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nd</a:t>
            </a:r>
            <a:r>
              <a:rPr b="1" i="0" lang="en-US" sz="6000" u="none" cap="none" strike="noStrike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lesson</a:t>
            </a:r>
            <a:endParaRPr b="1" i="0" sz="6000" u="none" cap="none" strike="noStrike">
              <a:solidFill>
                <a:srgbClr val="26262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2463800" y="850900"/>
            <a:ext cx="7493000" cy="3238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77E4B"/>
              </a:gs>
              <a:gs pos="100000">
                <a:srgbClr val="5BA56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76200" rotWithShape="0" algn="ctr" dir="54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日本語クラス</a:t>
            </a:r>
            <a:endParaRPr b="1" i="0" sz="8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198" y="622560"/>
            <a:ext cx="421957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0"/>
          <p:cNvSpPr txBox="1"/>
          <p:nvPr/>
        </p:nvSpPr>
        <p:spPr>
          <a:xfrm>
            <a:off x="1846131" y="2736547"/>
            <a:ext cx="885684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どくしん</a:t>
            </a:r>
            <a:endParaRPr b="1" sz="1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4662" y="279660"/>
            <a:ext cx="257175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0"/>
          <p:cNvSpPr txBox="1"/>
          <p:nvPr/>
        </p:nvSpPr>
        <p:spPr>
          <a:xfrm>
            <a:off x="1846131" y="2736547"/>
            <a:ext cx="885684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そんざい</a:t>
            </a:r>
            <a:endParaRPr b="1" sz="1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0"/>
          <p:cNvSpPr txBox="1"/>
          <p:nvPr/>
        </p:nvSpPr>
        <p:spPr>
          <a:xfrm>
            <a:off x="1846131" y="2736547"/>
            <a:ext cx="885684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ばくはつ</a:t>
            </a:r>
            <a:endParaRPr b="1" sz="1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0"/>
          <p:cNvSpPr txBox="1"/>
          <p:nvPr/>
        </p:nvSpPr>
        <p:spPr>
          <a:xfrm>
            <a:off x="1846131" y="2736547"/>
            <a:ext cx="885684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だんご</a:t>
            </a:r>
            <a:endParaRPr b="1" sz="1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0"/>
          <p:cNvSpPr txBox="1"/>
          <p:nvPr/>
        </p:nvSpPr>
        <p:spPr>
          <a:xfrm>
            <a:off x="1846131" y="2736547"/>
            <a:ext cx="885684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べんり</a:t>
            </a:r>
            <a:endParaRPr b="1" sz="1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0"/>
          <p:cNvSpPr txBox="1"/>
          <p:nvPr/>
        </p:nvSpPr>
        <p:spPr>
          <a:xfrm>
            <a:off x="1846131" y="2736547"/>
            <a:ext cx="885684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げんだい</a:t>
            </a:r>
            <a:endParaRPr b="1" sz="1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0"/>
          <p:cNvSpPr txBox="1"/>
          <p:nvPr/>
        </p:nvSpPr>
        <p:spPr>
          <a:xfrm>
            <a:off x="1846131" y="2736547"/>
            <a:ext cx="885684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でんごん</a:t>
            </a:r>
            <a:endParaRPr b="1" sz="1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0"/>
          <p:cNvSpPr txBox="1"/>
          <p:nvPr/>
        </p:nvSpPr>
        <p:spPr>
          <a:xfrm>
            <a:off x="1846131" y="2736547"/>
            <a:ext cx="885684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ぶんるい</a:t>
            </a:r>
            <a:endParaRPr b="1" sz="1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0"/>
          <p:cNvSpPr txBox="1"/>
          <p:nvPr/>
        </p:nvSpPr>
        <p:spPr>
          <a:xfrm>
            <a:off x="1846131" y="2736547"/>
            <a:ext cx="885684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ぐんたい</a:t>
            </a:r>
            <a:endParaRPr b="1" sz="1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198" y="622560"/>
            <a:ext cx="42195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8143" y="199556"/>
            <a:ext cx="210502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1"/>
          <p:cNvSpPr txBox="1"/>
          <p:nvPr/>
        </p:nvSpPr>
        <p:spPr>
          <a:xfrm>
            <a:off x="961661" y="2371256"/>
            <a:ext cx="16976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ginza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1"/>
          <p:cNvSpPr txBox="1"/>
          <p:nvPr/>
        </p:nvSpPr>
        <p:spPr>
          <a:xfrm>
            <a:off x="961661" y="3295712"/>
            <a:ext cx="1886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danzen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1"/>
          <p:cNvSpPr txBox="1"/>
          <p:nvPr/>
        </p:nvSpPr>
        <p:spPr>
          <a:xfrm>
            <a:off x="961661" y="4217662"/>
            <a:ext cx="1886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kinben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1"/>
          <p:cNvSpPr txBox="1"/>
          <p:nvPr/>
        </p:nvSpPr>
        <p:spPr>
          <a:xfrm>
            <a:off x="961661" y="5139612"/>
            <a:ext cx="1886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banji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1"/>
          <p:cNvSpPr txBox="1"/>
          <p:nvPr/>
        </p:nvSpPr>
        <p:spPr>
          <a:xfrm>
            <a:off x="961661" y="6061562"/>
            <a:ext cx="1886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deiriguchi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1"/>
          <p:cNvSpPr txBox="1"/>
          <p:nvPr/>
        </p:nvSpPr>
        <p:spPr>
          <a:xfrm>
            <a:off x="7167589" y="2371256"/>
            <a:ext cx="16976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kazoku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1"/>
          <p:cNvSpPr txBox="1"/>
          <p:nvPr/>
        </p:nvSpPr>
        <p:spPr>
          <a:xfrm>
            <a:off x="7167589" y="3295712"/>
            <a:ext cx="1886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fuguai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1"/>
          <p:cNvSpPr txBox="1"/>
          <p:nvPr/>
        </p:nvSpPr>
        <p:spPr>
          <a:xfrm>
            <a:off x="7167589" y="4217662"/>
            <a:ext cx="1886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doboku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1"/>
          <p:cNvSpPr txBox="1"/>
          <p:nvPr/>
        </p:nvSpPr>
        <p:spPr>
          <a:xfrm>
            <a:off x="7167589" y="5139612"/>
            <a:ext cx="1886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kabin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1"/>
          <p:cNvSpPr txBox="1"/>
          <p:nvPr/>
        </p:nvSpPr>
        <p:spPr>
          <a:xfrm>
            <a:off x="7167589" y="6061562"/>
            <a:ext cx="1886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daibubun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1"/>
          <p:cNvSpPr txBox="1"/>
          <p:nvPr/>
        </p:nvSpPr>
        <p:spPr>
          <a:xfrm>
            <a:off x="1985443" y="2247897"/>
            <a:ext cx="2667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ぎんざ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1"/>
          <p:cNvSpPr txBox="1"/>
          <p:nvPr/>
        </p:nvSpPr>
        <p:spPr>
          <a:xfrm>
            <a:off x="2340756" y="3172352"/>
            <a:ext cx="2667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だんぜん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1"/>
          <p:cNvSpPr txBox="1"/>
          <p:nvPr/>
        </p:nvSpPr>
        <p:spPr>
          <a:xfrm>
            <a:off x="2340756" y="4096807"/>
            <a:ext cx="2667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きんべん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1"/>
          <p:cNvSpPr txBox="1"/>
          <p:nvPr/>
        </p:nvSpPr>
        <p:spPr>
          <a:xfrm>
            <a:off x="2340756" y="5016253"/>
            <a:ext cx="2667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ばんじ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1"/>
          <p:cNvSpPr txBox="1"/>
          <p:nvPr/>
        </p:nvSpPr>
        <p:spPr>
          <a:xfrm>
            <a:off x="2847923" y="5939516"/>
            <a:ext cx="302426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でいりぐち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1"/>
          <p:cNvSpPr txBox="1"/>
          <p:nvPr/>
        </p:nvSpPr>
        <p:spPr>
          <a:xfrm>
            <a:off x="8546684" y="2247897"/>
            <a:ext cx="2667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</a:rPr>
              <a:t>かぞく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1"/>
          <p:cNvSpPr txBox="1"/>
          <p:nvPr/>
        </p:nvSpPr>
        <p:spPr>
          <a:xfrm>
            <a:off x="8901997" y="3172352"/>
            <a:ext cx="2667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</a:rPr>
              <a:t>ふぐあい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1"/>
          <p:cNvSpPr txBox="1"/>
          <p:nvPr/>
        </p:nvSpPr>
        <p:spPr>
          <a:xfrm>
            <a:off x="8901997" y="4096807"/>
            <a:ext cx="2667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</a:rPr>
              <a:t>どぼく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1"/>
          <p:cNvSpPr txBox="1"/>
          <p:nvPr/>
        </p:nvSpPr>
        <p:spPr>
          <a:xfrm>
            <a:off x="8901997" y="5016253"/>
            <a:ext cx="2667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</a:rPr>
              <a:t>かびん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1"/>
          <p:cNvSpPr txBox="1"/>
          <p:nvPr/>
        </p:nvSpPr>
        <p:spPr>
          <a:xfrm>
            <a:off x="8901997" y="5894153"/>
            <a:ext cx="302426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だいぶぶん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198" y="622560"/>
            <a:ext cx="42195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1456" y="275163"/>
            <a:ext cx="2409825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12"/>
          <p:cNvSpPr txBox="1"/>
          <p:nvPr/>
        </p:nvSpPr>
        <p:spPr>
          <a:xfrm>
            <a:off x="179726" y="1943791"/>
            <a:ext cx="38826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げんざい</a:t>
            </a:r>
            <a:endParaRPr b="1" sz="7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2"/>
          <p:cNvSpPr txBox="1"/>
          <p:nvPr/>
        </p:nvSpPr>
        <p:spPr>
          <a:xfrm>
            <a:off x="179726" y="3351986"/>
            <a:ext cx="38826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せんでん</a:t>
            </a:r>
            <a:endParaRPr b="1" sz="7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2"/>
          <p:cNvSpPr txBox="1"/>
          <p:nvPr/>
        </p:nvSpPr>
        <p:spPr>
          <a:xfrm>
            <a:off x="179726" y="5000904"/>
            <a:ext cx="38826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しんぴん</a:t>
            </a:r>
            <a:endParaRPr b="1" sz="7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2"/>
          <p:cNvSpPr txBox="1"/>
          <p:nvPr/>
        </p:nvSpPr>
        <p:spPr>
          <a:xfrm>
            <a:off x="4631961" y="1943791"/>
            <a:ext cx="700040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がいむだいじん</a:t>
            </a:r>
            <a:endParaRPr b="1" sz="7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2"/>
          <p:cNvSpPr txBox="1"/>
          <p:nvPr/>
        </p:nvSpPr>
        <p:spPr>
          <a:xfrm>
            <a:off x="4631961" y="3351986"/>
            <a:ext cx="68205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さつじんじけん</a:t>
            </a:r>
            <a:endParaRPr b="1" sz="7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2"/>
          <p:cNvSpPr txBox="1"/>
          <p:nvPr/>
        </p:nvSpPr>
        <p:spPr>
          <a:xfrm>
            <a:off x="4631960" y="5000904"/>
            <a:ext cx="691046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かいはつげんご</a:t>
            </a:r>
            <a:endParaRPr b="1" sz="7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3"/>
          <p:cNvSpPr/>
          <p:nvPr/>
        </p:nvSpPr>
        <p:spPr>
          <a:xfrm rot="-266498">
            <a:off x="1175" y="203921"/>
            <a:ext cx="4646426" cy="838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178B7"/>
              </a:gs>
              <a:gs pos="100000">
                <a:srgbClr val="4294E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76200" rotWithShape="0" algn="ctr" dir="54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E2E7EA"/>
                </a:solidFill>
                <a:latin typeface="Arial"/>
                <a:ea typeface="Arial"/>
                <a:cs typeface="Arial"/>
                <a:sym typeface="Arial"/>
              </a:rPr>
              <a:t>COMMON GREETINGS</a:t>
            </a:r>
            <a:endParaRPr b="1" sz="5400">
              <a:solidFill>
                <a:srgbClr val="E2E7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3"/>
          <p:cNvSpPr/>
          <p:nvPr/>
        </p:nvSpPr>
        <p:spPr>
          <a:xfrm>
            <a:off x="1004348" y="2218546"/>
            <a:ext cx="3492708" cy="82445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 you!</a:t>
            </a:r>
            <a:endParaRPr sz="4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4" name="Google Shape;414;p13"/>
          <p:cNvSpPr/>
          <p:nvPr/>
        </p:nvSpPr>
        <p:spPr>
          <a:xfrm>
            <a:off x="4856812" y="3000458"/>
            <a:ext cx="2852088" cy="82445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Arigat</a:t>
            </a: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ō</a:t>
            </a:r>
            <a:endParaRPr sz="4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5" name="Google Shape;415;p13"/>
          <p:cNvSpPr/>
          <p:nvPr/>
        </p:nvSpPr>
        <p:spPr>
          <a:xfrm>
            <a:off x="4856811" y="2088261"/>
            <a:ext cx="5239688" cy="82445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Arigat</a:t>
            </a: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ō</a:t>
            </a:r>
            <a:r>
              <a:rPr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Gozaimasu</a:t>
            </a:r>
            <a:endParaRPr sz="4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6" name="Google Shape;416;p13"/>
          <p:cNvSpPr/>
          <p:nvPr/>
        </p:nvSpPr>
        <p:spPr>
          <a:xfrm>
            <a:off x="4856811" y="179884"/>
            <a:ext cx="7000409" cy="82445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ō</a:t>
            </a:r>
            <a:r>
              <a:rPr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 Arigat</a:t>
            </a: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ō</a:t>
            </a:r>
            <a:r>
              <a:rPr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Gozaimasu</a:t>
            </a:r>
            <a:endParaRPr sz="4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7" name="Google Shape;417;p13"/>
          <p:cNvSpPr/>
          <p:nvPr/>
        </p:nvSpPr>
        <p:spPr>
          <a:xfrm>
            <a:off x="4856811" y="3939107"/>
            <a:ext cx="2153589" cy="82445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ō</a:t>
            </a:r>
            <a:r>
              <a:rPr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</a:t>
            </a:r>
            <a:endParaRPr sz="4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8" name="Google Shape;418;p13"/>
          <p:cNvSpPr/>
          <p:nvPr/>
        </p:nvSpPr>
        <p:spPr>
          <a:xfrm>
            <a:off x="164898" y="5909650"/>
            <a:ext cx="4482060" cy="82445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You’re welcome!</a:t>
            </a:r>
            <a:endParaRPr sz="4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9" name="Google Shape;419;p13"/>
          <p:cNvSpPr/>
          <p:nvPr/>
        </p:nvSpPr>
        <p:spPr>
          <a:xfrm>
            <a:off x="4856811" y="5909650"/>
            <a:ext cx="4363390" cy="82445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ō</a:t>
            </a:r>
            <a:r>
              <a:rPr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itashimashite</a:t>
            </a:r>
            <a:endParaRPr sz="4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0" name="Google Shape;420;p13"/>
          <p:cNvSpPr/>
          <p:nvPr/>
        </p:nvSpPr>
        <p:spPr>
          <a:xfrm>
            <a:off x="4856811" y="4864309"/>
            <a:ext cx="3334689" cy="82445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Sumimasen</a:t>
            </a:r>
            <a:endParaRPr sz="4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1" name="Google Shape;421;p13"/>
          <p:cNvSpPr/>
          <p:nvPr/>
        </p:nvSpPr>
        <p:spPr>
          <a:xfrm>
            <a:off x="4856812" y="3000458"/>
            <a:ext cx="2852088" cy="82445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ありがとう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2" name="Google Shape;422;p13"/>
          <p:cNvSpPr/>
          <p:nvPr/>
        </p:nvSpPr>
        <p:spPr>
          <a:xfrm>
            <a:off x="4856810" y="2082540"/>
            <a:ext cx="5239688" cy="82445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ありがとうございます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3" name="Google Shape;423;p13"/>
          <p:cNvSpPr/>
          <p:nvPr/>
        </p:nvSpPr>
        <p:spPr>
          <a:xfrm>
            <a:off x="4856811" y="179884"/>
            <a:ext cx="7000409" cy="82445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どうもありがとうございます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4" name="Google Shape;424;p13"/>
          <p:cNvSpPr/>
          <p:nvPr/>
        </p:nvSpPr>
        <p:spPr>
          <a:xfrm>
            <a:off x="4856811" y="3939107"/>
            <a:ext cx="2153589" cy="82445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どうも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5" name="Google Shape;425;p13"/>
          <p:cNvSpPr/>
          <p:nvPr/>
        </p:nvSpPr>
        <p:spPr>
          <a:xfrm>
            <a:off x="4856811" y="5909650"/>
            <a:ext cx="4363390" cy="82445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どういたしまして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6" name="Google Shape;426;p13"/>
          <p:cNvSpPr/>
          <p:nvPr/>
        </p:nvSpPr>
        <p:spPr>
          <a:xfrm>
            <a:off x="4856811" y="4864309"/>
            <a:ext cx="3334689" cy="82445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すみません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7" name="Google Shape;427;p13"/>
          <p:cNvSpPr/>
          <p:nvPr/>
        </p:nvSpPr>
        <p:spPr>
          <a:xfrm>
            <a:off x="4856811" y="1127570"/>
            <a:ext cx="5645343" cy="82445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Arigat</a:t>
            </a: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ō</a:t>
            </a:r>
            <a:r>
              <a:rPr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Gozaimashita</a:t>
            </a:r>
            <a:endParaRPr sz="4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8" name="Google Shape;428;p13"/>
          <p:cNvSpPr/>
          <p:nvPr/>
        </p:nvSpPr>
        <p:spPr>
          <a:xfrm>
            <a:off x="4856810" y="1143777"/>
            <a:ext cx="5829073" cy="82445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ありがとうございました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4"/>
          <p:cNvSpPr/>
          <p:nvPr/>
        </p:nvSpPr>
        <p:spPr>
          <a:xfrm rot="-201757">
            <a:off x="889" y="165201"/>
            <a:ext cx="4395746" cy="838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178B7"/>
              </a:gs>
              <a:gs pos="100000">
                <a:srgbClr val="4294E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76200" rotWithShape="0" algn="ctr" dir="54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E2E7EA"/>
                </a:solidFill>
                <a:latin typeface="Arial"/>
                <a:ea typeface="Arial"/>
                <a:cs typeface="Arial"/>
                <a:sym typeface="Arial"/>
              </a:rPr>
              <a:t>COMMON GREETINGS</a:t>
            </a:r>
            <a:endParaRPr b="1" sz="5400">
              <a:solidFill>
                <a:srgbClr val="E2E7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4"/>
          <p:cNvSpPr/>
          <p:nvPr/>
        </p:nvSpPr>
        <p:spPr>
          <a:xfrm>
            <a:off x="1154250" y="1349115"/>
            <a:ext cx="3492708" cy="82445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Excuse me!</a:t>
            </a:r>
            <a:endParaRPr sz="4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5" name="Google Shape;435;p14"/>
          <p:cNvSpPr/>
          <p:nvPr/>
        </p:nvSpPr>
        <p:spPr>
          <a:xfrm>
            <a:off x="4856812" y="3387777"/>
            <a:ext cx="7000408" cy="82445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ごめんなさい / ごめん（ね）</a:t>
            </a:r>
            <a:endParaRPr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6" name="Google Shape;436;p14"/>
          <p:cNvSpPr/>
          <p:nvPr/>
        </p:nvSpPr>
        <p:spPr>
          <a:xfrm>
            <a:off x="4856812" y="2305257"/>
            <a:ext cx="3410888" cy="82445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すみません</a:t>
            </a:r>
            <a:endParaRPr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7" name="Google Shape;437;p14"/>
          <p:cNvSpPr/>
          <p:nvPr/>
        </p:nvSpPr>
        <p:spPr>
          <a:xfrm>
            <a:off x="4856811" y="1349115"/>
            <a:ext cx="3410889" cy="82445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すみません</a:t>
            </a:r>
            <a:endParaRPr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8" name="Google Shape;438;p14"/>
          <p:cNvSpPr/>
          <p:nvPr/>
        </p:nvSpPr>
        <p:spPr>
          <a:xfrm>
            <a:off x="2473384" y="4601980"/>
            <a:ext cx="3492709" cy="82445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Yes!</a:t>
            </a:r>
            <a:endParaRPr sz="4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9" name="Google Shape;439;p14"/>
          <p:cNvSpPr/>
          <p:nvPr/>
        </p:nvSpPr>
        <p:spPr>
          <a:xfrm>
            <a:off x="1154250" y="2343774"/>
            <a:ext cx="3492708" cy="82445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I’m sorry!</a:t>
            </a:r>
            <a:endParaRPr sz="4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0" name="Google Shape;440;p14"/>
          <p:cNvSpPr/>
          <p:nvPr/>
        </p:nvSpPr>
        <p:spPr>
          <a:xfrm>
            <a:off x="3376536" y="5596639"/>
            <a:ext cx="1668084" cy="82445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はい</a:t>
            </a:r>
            <a:endParaRPr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1" name="Google Shape;441;p14"/>
          <p:cNvSpPr/>
          <p:nvPr/>
        </p:nvSpPr>
        <p:spPr>
          <a:xfrm>
            <a:off x="6397684" y="4601980"/>
            <a:ext cx="3492709" cy="82445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No!</a:t>
            </a:r>
            <a:endParaRPr sz="4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2" name="Google Shape;442;p14"/>
          <p:cNvSpPr/>
          <p:nvPr/>
        </p:nvSpPr>
        <p:spPr>
          <a:xfrm>
            <a:off x="7186536" y="5558122"/>
            <a:ext cx="1915006" cy="82445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いいえ</a:t>
            </a:r>
            <a:endParaRPr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3" name="Google Shape;443;p14">
            <a:hlinkClick r:id="rId3"/>
          </p:cNvPr>
          <p:cNvSpPr/>
          <p:nvPr/>
        </p:nvSpPr>
        <p:spPr>
          <a:xfrm rot="257200">
            <a:off x="4240146" y="119710"/>
            <a:ext cx="1358386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More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4">
            <a:hlinkClick r:id="rId4"/>
          </p:cNvPr>
          <p:cNvSpPr/>
          <p:nvPr/>
        </p:nvSpPr>
        <p:spPr>
          <a:xfrm>
            <a:off x="10468303" y="5912069"/>
            <a:ext cx="1576552" cy="945931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NEXT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2324100" y="203200"/>
            <a:ext cx="8115300" cy="8221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9A0D2"/>
              </a:gs>
              <a:gs pos="100000">
                <a:srgbClr val="39C0F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76200" rotWithShape="0" algn="ctr" dir="54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ひらがなチェック</a:t>
            </a:r>
            <a:endParaRPr b="1" i="0" sz="44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" name="Google Shape;105;p2">
            <a:hlinkClick r:id="rId3"/>
          </p:cNvPr>
          <p:cNvSpPr/>
          <p:nvPr/>
        </p:nvSpPr>
        <p:spPr>
          <a:xfrm rot="-326189">
            <a:off x="8925375" y="74867"/>
            <a:ext cx="25781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Hiragana Check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 rot="-375690">
            <a:off x="774646" y="1234568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な</a:t>
            </a:r>
            <a:endParaRPr b="1" sz="1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 rot="-375690">
            <a:off x="9198425" y="1670875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</a:t>
            </a:r>
            <a:endParaRPr b="1" sz="1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 rot="228075">
            <a:off x="2417977" y="948650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そ</a:t>
            </a:r>
            <a:endParaRPr b="1" sz="1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1310442" y="3156600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ち</a:t>
            </a:r>
            <a:endParaRPr b="1" sz="1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3388795" y="4539230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け</a:t>
            </a:r>
            <a:endParaRPr b="1" sz="1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4586243" y="2472381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</a:t>
            </a:r>
            <a:endParaRPr b="1" sz="1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6059370" y="549024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す</a:t>
            </a:r>
            <a:endParaRPr b="1" sz="1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6870898" y="4395737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</a:t>
            </a:r>
            <a:endParaRPr b="1" sz="1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4220079" y="764553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</a:t>
            </a:r>
            <a:endParaRPr b="1" sz="1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-149155" y="4513611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て</a:t>
            </a:r>
            <a:endParaRPr b="1" sz="1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7576248" y="2585859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</a:t>
            </a:r>
            <a:endParaRPr b="1" sz="1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 rot="196773">
            <a:off x="10158459" y="4595539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つ</a:t>
            </a:r>
            <a:endParaRPr b="1" sz="1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 txBox="1"/>
          <p:nvPr/>
        </p:nvSpPr>
        <p:spPr>
          <a:xfrm rot="326997">
            <a:off x="10175781" y="245432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</a:t>
            </a:r>
            <a:endParaRPr b="1" sz="1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 rot="-326963">
            <a:off x="7871366" y="630019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と</a:t>
            </a:r>
            <a:endParaRPr b="1" sz="1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 rot="-326963">
            <a:off x="5102345" y="4670475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え</a:t>
            </a:r>
            <a:endParaRPr b="1" sz="1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2824789" y="2682260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</a:t>
            </a:r>
            <a:endParaRPr b="1" sz="1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 rot="-375690">
            <a:off x="-182240" y="2665717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せ</a:t>
            </a:r>
            <a:endParaRPr b="1" sz="1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 rot="196773">
            <a:off x="8363696" y="4116381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の</a:t>
            </a:r>
            <a:endParaRPr b="1" sz="1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6040313" y="2299500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</a:t>
            </a:r>
            <a:endParaRPr b="1" sz="1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 txBox="1"/>
          <p:nvPr/>
        </p:nvSpPr>
        <p:spPr>
          <a:xfrm rot="-375690">
            <a:off x="806314" y="-402827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う</a:t>
            </a:r>
            <a:endParaRPr b="1" sz="1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1528929" y="4844555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ぬ</a:t>
            </a:r>
            <a:endParaRPr b="1" sz="1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 rot="384222">
            <a:off x="10389810" y="3050195"/>
            <a:ext cx="2032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ね</a:t>
            </a:r>
            <a:endParaRPr b="1" sz="1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/>
          <p:nvPr/>
        </p:nvSpPr>
        <p:spPr>
          <a:xfrm>
            <a:off x="2324100" y="203200"/>
            <a:ext cx="8115300" cy="8221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9A0D2"/>
              </a:gs>
              <a:gs pos="100000">
                <a:srgbClr val="39C0F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76200" rotWithShape="0" algn="ctr" dir="54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ひらがなチェック</a:t>
            </a:r>
            <a:endParaRPr b="1" sz="44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3" name="Google Shape;133;p3"/>
          <p:cNvSpPr/>
          <p:nvPr/>
        </p:nvSpPr>
        <p:spPr>
          <a:xfrm rot="-326189">
            <a:off x="8925375" y="74867"/>
            <a:ext cx="25781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Hiragana Check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1422400" y="1532850"/>
            <a:ext cx="9258694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あなた</a:t>
            </a:r>
            <a:endParaRPr b="1" sz="19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1422400" y="1532850"/>
            <a:ext cx="9258694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つくえ</a:t>
            </a:r>
            <a:endParaRPr b="1" sz="19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-357747" y="1685250"/>
            <a:ext cx="12940906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つかいかた</a:t>
            </a:r>
            <a:endParaRPr b="1" sz="19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1574800" y="1685250"/>
            <a:ext cx="9258694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おかね</a:t>
            </a:r>
            <a:endParaRPr b="1" sz="19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1074088" y="1837650"/>
            <a:ext cx="10564918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ちいさい</a:t>
            </a:r>
            <a:endParaRPr b="1" sz="19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727200" y="1837650"/>
            <a:ext cx="9258694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とけい</a:t>
            </a:r>
            <a:endParaRPr b="1" sz="19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1196008" y="1990050"/>
            <a:ext cx="10625878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いぬにく</a:t>
            </a:r>
            <a:endParaRPr b="1" sz="19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/>
          <p:nvPr/>
        </p:nvSpPr>
        <p:spPr>
          <a:xfrm>
            <a:off x="2324100" y="203200"/>
            <a:ext cx="8115300" cy="8221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9A0D2"/>
              </a:gs>
              <a:gs pos="100000">
                <a:srgbClr val="39C0F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76200" rotWithShape="0" algn="ctr" dir="54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ひらがなチェック</a:t>
            </a:r>
            <a:endParaRPr b="1" sz="44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6" name="Google Shape;146;p4"/>
          <p:cNvSpPr/>
          <p:nvPr/>
        </p:nvSpPr>
        <p:spPr>
          <a:xfrm rot="-326189">
            <a:off x="8925375" y="74867"/>
            <a:ext cx="25781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Hiragana Check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1033697" y="2253548"/>
            <a:ext cx="181381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Kotoshi</a:t>
            </a:r>
            <a:endParaRPr i="1" sz="4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033697" y="3212919"/>
            <a:ext cx="181381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Soshite</a:t>
            </a:r>
            <a:endParaRPr i="1" sz="4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019331" y="4172291"/>
            <a:ext cx="181381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Kaiteki</a:t>
            </a:r>
            <a:endParaRPr i="1" sz="4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1033697" y="5131662"/>
            <a:ext cx="23684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Sokutatsu</a:t>
            </a:r>
            <a:endParaRPr i="1" sz="4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6415165" y="2253548"/>
            <a:ext cx="181381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Otoko</a:t>
            </a:r>
            <a:endParaRPr i="1" sz="4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6415165" y="3212919"/>
            <a:ext cx="181381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Aisatsu</a:t>
            </a:r>
            <a:endParaRPr i="1" sz="4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6400799" y="4172291"/>
            <a:ext cx="181381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Ikikata</a:t>
            </a:r>
            <a:endParaRPr i="1" sz="4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6415164" y="5131662"/>
            <a:ext cx="20236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Chikaku</a:t>
            </a:r>
            <a:endParaRPr i="1" sz="4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2818775" y="2253548"/>
            <a:ext cx="236844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A7EBEF"/>
                </a:solidFill>
                <a:latin typeface="Arial"/>
                <a:ea typeface="Arial"/>
                <a:cs typeface="Arial"/>
                <a:sym typeface="Arial"/>
              </a:rPr>
              <a:t>ことし</a:t>
            </a:r>
            <a:endParaRPr b="1" sz="4400">
              <a:solidFill>
                <a:srgbClr val="A7EB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2833141" y="3117955"/>
            <a:ext cx="242059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A7EBEF"/>
                </a:solidFill>
                <a:latin typeface="Arial"/>
                <a:ea typeface="Arial"/>
                <a:cs typeface="Arial"/>
                <a:sym typeface="Arial"/>
              </a:rPr>
              <a:t>そして</a:t>
            </a:r>
            <a:endParaRPr b="1" sz="4400">
              <a:solidFill>
                <a:srgbClr val="A7EB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2818775" y="4077327"/>
            <a:ext cx="242059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A7EBEF"/>
                </a:solidFill>
                <a:latin typeface="Arial"/>
                <a:ea typeface="Arial"/>
                <a:cs typeface="Arial"/>
                <a:sym typeface="Arial"/>
              </a:rPr>
              <a:t>かいてき</a:t>
            </a:r>
            <a:endParaRPr b="1" sz="4400">
              <a:solidFill>
                <a:srgbClr val="A7EB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3282846" y="5036698"/>
            <a:ext cx="252552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A7EBEF"/>
                </a:solidFill>
                <a:latin typeface="Arial"/>
                <a:ea typeface="Arial"/>
                <a:cs typeface="Arial"/>
                <a:sym typeface="Arial"/>
              </a:rPr>
              <a:t>そくたつ</a:t>
            </a:r>
            <a:endParaRPr b="1" sz="4400">
              <a:solidFill>
                <a:srgbClr val="A7EB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8214609" y="2206066"/>
            <a:ext cx="236844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A7EBEF"/>
                </a:solidFill>
                <a:latin typeface="Arial"/>
                <a:ea typeface="Arial"/>
                <a:cs typeface="Arial"/>
                <a:sym typeface="Arial"/>
              </a:rPr>
              <a:t>おとこ</a:t>
            </a:r>
            <a:endParaRPr b="1" sz="4400">
              <a:solidFill>
                <a:srgbClr val="A7EB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8228975" y="3070473"/>
            <a:ext cx="242059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A7EBEF"/>
                </a:solidFill>
                <a:latin typeface="Arial"/>
                <a:ea typeface="Arial"/>
                <a:cs typeface="Arial"/>
                <a:sym typeface="Arial"/>
              </a:rPr>
              <a:t>あいさつ</a:t>
            </a:r>
            <a:endParaRPr b="1" sz="4400">
              <a:solidFill>
                <a:srgbClr val="A7EB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8214609" y="4029845"/>
            <a:ext cx="242059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A7EBEF"/>
                </a:solidFill>
                <a:latin typeface="Arial"/>
                <a:ea typeface="Arial"/>
                <a:cs typeface="Arial"/>
                <a:sym typeface="Arial"/>
              </a:rPr>
              <a:t>いきかた</a:t>
            </a:r>
            <a:endParaRPr b="1" sz="4400">
              <a:solidFill>
                <a:srgbClr val="A7EB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8438838" y="4989216"/>
            <a:ext cx="276537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A7EBEF"/>
                </a:solidFill>
                <a:latin typeface="Arial"/>
                <a:ea typeface="Arial"/>
                <a:cs typeface="Arial"/>
                <a:sym typeface="Arial"/>
              </a:rPr>
              <a:t>ちかく</a:t>
            </a:r>
            <a:endParaRPr b="1" sz="4400">
              <a:solidFill>
                <a:srgbClr val="A7EB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Google Shape;167;p5"/>
          <p:cNvGraphicFramePr/>
          <p:nvPr/>
        </p:nvGraphicFramePr>
        <p:xfrm>
          <a:off x="2895600" y="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{069A7D15-7106-4E94-91A2-9A56EB8F9C70}</a:tableStyleId>
              </a:tblPr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7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67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67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67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67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67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67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67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67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pic>
        <p:nvPicPr>
          <p:cNvPr descr="180px-あ_教科書体.png" id="168" name="Google Shape;1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7838" y="146050"/>
            <a:ext cx="6286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そ_教科書体.png" id="169" name="Google Shape;16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2088" y="1565275"/>
            <a:ext cx="7366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い_教科書体.png" id="170" name="Google Shape;17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0838" y="88900"/>
            <a:ext cx="7366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う_教科書体.png" id="171" name="Google Shape;17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29400" y="88900"/>
            <a:ext cx="7366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え_教科書体.png" id="172" name="Google Shape;172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24800" y="88900"/>
            <a:ext cx="7366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お_教科書体.png" id="173" name="Google Shape;173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44000" y="88900"/>
            <a:ext cx="7366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か_教科書体.png" id="174" name="Google Shape;174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87838" y="847725"/>
            <a:ext cx="7366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き_教科書体.png" id="175" name="Google Shape;175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86400" y="8509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く_教科書体.png" id="176" name="Google Shape;176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629400" y="823913"/>
            <a:ext cx="7366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け_教科書体.png" id="177" name="Google Shape;177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848600" y="774700"/>
            <a:ext cx="7366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こ_教科書体.png" id="178" name="Google Shape;178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144000" y="850900"/>
            <a:ext cx="7366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さ_教科書体.png" id="179" name="Google Shape;179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197350" y="1579563"/>
            <a:ext cx="7366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し_教科書体.png" id="180" name="Google Shape;180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562600" y="1536700"/>
            <a:ext cx="735013" cy="7350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す_教科書体.png" id="181" name="Google Shape;181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691313" y="1571625"/>
            <a:ext cx="7366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せ_教科書体.png" id="182" name="Google Shape;182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804150" y="1585913"/>
            <a:ext cx="7366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ほ_教科書体.png" id="183" name="Google Shape;183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9067800" y="3579813"/>
            <a:ext cx="738188" cy="738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た_教科書体.png" id="184" name="Google Shape;184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287838" y="2257425"/>
            <a:ext cx="738187" cy="738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ち_教科書体.png" id="185" name="Google Shape;185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507038" y="2257425"/>
            <a:ext cx="738187" cy="738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つ_教科書体.png" id="186" name="Google Shape;186;p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53200" y="2225675"/>
            <a:ext cx="738188" cy="738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て_教科書体.png" id="187" name="Google Shape;187;p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848600" y="2239963"/>
            <a:ext cx="738188" cy="738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と_教科書体.png" id="188" name="Google Shape;188;p5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9064625" y="2209800"/>
            <a:ext cx="739775" cy="738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な_教科書体.png" id="189" name="Google Shape;189;p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4287838" y="2940050"/>
            <a:ext cx="738187" cy="738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に_教科書体.png" id="190" name="Google Shape;190;p5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583238" y="2984500"/>
            <a:ext cx="738187" cy="738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ぬ_教科書体.png" id="191" name="Google Shape;191;p5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6629400" y="2911475"/>
            <a:ext cx="738188" cy="738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ね_教科書体.png" id="192" name="Google Shape;192;p5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7910513" y="2940050"/>
            <a:ext cx="738187" cy="738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の_教科書体.png" id="193" name="Google Shape;193;p5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9036050" y="2895600"/>
            <a:ext cx="738188" cy="738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は_教科書体.png" id="194" name="Google Shape;194;p5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4287838" y="3594100"/>
            <a:ext cx="738187" cy="738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ひ_教科書体.png" id="195" name="Google Shape;195;p5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5583238" y="3608388"/>
            <a:ext cx="738187" cy="738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ふ_教科書体.png" id="196" name="Google Shape;196;p5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705600" y="3594100"/>
            <a:ext cx="738188" cy="738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へ_教科書体.png" id="197" name="Google Shape;197;p5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7924800" y="3670300"/>
            <a:ext cx="738188" cy="738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も_教科書体.png" id="198" name="Google Shape;198;p5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9067800" y="4344988"/>
            <a:ext cx="741363" cy="741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や_教科書体.png" id="199" name="Google Shape;199;p5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4349750" y="5597525"/>
            <a:ext cx="741363" cy="741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ゆ_教科書体.png" id="200" name="Google Shape;200;p5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6705600" y="5597525"/>
            <a:ext cx="741363" cy="741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よ_教科書体.png" id="201" name="Google Shape;201;p5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9102725" y="5567363"/>
            <a:ext cx="739775" cy="741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ら_教科書体.png" id="202" name="Google Shape;202;p5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4287838" y="4956175"/>
            <a:ext cx="741362" cy="73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り_教科書体.png" id="203" name="Google Shape;203;p5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5583238" y="4941888"/>
            <a:ext cx="741362" cy="73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る_教科書体.png" id="204" name="Google Shape;204;p5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6705600" y="4941888"/>
            <a:ext cx="741363" cy="73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れ_教科書体.png" id="205" name="Google Shape;205;p5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7924800" y="4938713"/>
            <a:ext cx="741363" cy="741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ろ_教科書体.png" id="206" name="Google Shape;206;p5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9144000" y="4956175"/>
            <a:ext cx="741363" cy="73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わ_教科書体.png" id="207" name="Google Shape;207;p5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4440238" y="6291263"/>
            <a:ext cx="741362" cy="73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を_教科書体.png" id="208" name="Google Shape;208;p5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9064625" y="6305550"/>
            <a:ext cx="741363" cy="741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ん_教科書体.png" id="209" name="Google Shape;209;p5"/>
          <p:cNvPicPr preferRelativeResize="0"/>
          <p:nvPr/>
        </p:nvPicPr>
        <p:blipFill rotWithShape="1">
          <a:blip r:embed="rId44">
            <a:alphaModFix/>
          </a:blip>
          <a:srcRect b="0" l="0" r="0" t="0"/>
          <a:stretch/>
        </p:blipFill>
        <p:spPr>
          <a:xfrm>
            <a:off x="6705600" y="6305550"/>
            <a:ext cx="741363" cy="741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ま_教科書体.png" id="210" name="Google Shape;210;p5"/>
          <p:cNvPicPr preferRelativeResize="0"/>
          <p:nvPr/>
        </p:nvPicPr>
        <p:blipFill rotWithShape="1">
          <a:blip r:embed="rId45">
            <a:alphaModFix/>
          </a:blip>
          <a:srcRect b="0" l="0" r="0" t="0"/>
          <a:stretch/>
        </p:blipFill>
        <p:spPr>
          <a:xfrm>
            <a:off x="4287838" y="4279900"/>
            <a:ext cx="741362" cy="741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み_教科書体.png" id="211" name="Google Shape;211;p5"/>
          <p:cNvPicPr preferRelativeResize="0"/>
          <p:nvPr/>
        </p:nvPicPr>
        <p:blipFill rotWithShape="1">
          <a:blip r:embed="rId46">
            <a:alphaModFix/>
          </a:blip>
          <a:srcRect b="0" l="0" r="0" t="0"/>
          <a:stretch/>
        </p:blipFill>
        <p:spPr>
          <a:xfrm>
            <a:off x="5554663" y="4259263"/>
            <a:ext cx="739775" cy="741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む_教科書体.png" id="212" name="Google Shape;212;p5"/>
          <p:cNvPicPr preferRelativeResize="0"/>
          <p:nvPr/>
        </p:nvPicPr>
        <p:blipFill rotWithShape="1">
          <a:blip r:embed="rId47">
            <a:alphaModFix/>
          </a:blip>
          <a:srcRect b="0" l="0" r="0" t="0"/>
          <a:stretch/>
        </p:blipFill>
        <p:spPr>
          <a:xfrm>
            <a:off x="6732588" y="4271963"/>
            <a:ext cx="741362" cy="73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め_教科書体.png" id="213" name="Google Shape;213;p5"/>
          <p:cNvPicPr preferRelativeResize="0"/>
          <p:nvPr/>
        </p:nvPicPr>
        <p:blipFill rotWithShape="1">
          <a:blip r:embed="rId48">
            <a:alphaModFix/>
          </a:blip>
          <a:srcRect b="0" l="0" r="0" t="0"/>
          <a:stretch/>
        </p:blipFill>
        <p:spPr>
          <a:xfrm>
            <a:off x="7927975" y="4316413"/>
            <a:ext cx="739775" cy="7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"/>
          <p:cNvSpPr/>
          <p:nvPr/>
        </p:nvSpPr>
        <p:spPr>
          <a:xfrm>
            <a:off x="2779638" y="3668725"/>
            <a:ext cx="7394700" cy="328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5" name="Google Shape;215;p5"/>
          <p:cNvSpPr/>
          <p:nvPr/>
        </p:nvSpPr>
        <p:spPr>
          <a:xfrm rot="-5400000">
            <a:off x="-1092199" y="2924175"/>
            <a:ext cx="6591300" cy="115252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EC8AE"/>
              </a:gs>
              <a:gs pos="100000">
                <a:srgbClr val="A0E2C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BẢNG CHỮ CÁI TIẾNG NHẬT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CHỮ MỀM – HIRAGANA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"/>
          <p:cNvSpPr/>
          <p:nvPr/>
        </p:nvSpPr>
        <p:spPr>
          <a:xfrm>
            <a:off x="2339090" y="1716757"/>
            <a:ext cx="8199619" cy="17579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180px-こ_教科書体.png" id="221" name="Google Shape;2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198244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か_教科書体.png" id="222" name="Google Shape;22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198244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き_教科書体.png" id="223" name="Google Shape;22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5400" y="198244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く_教科書体.png" id="224" name="Google Shape;22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198244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け_教科書体.png" id="225" name="Google Shape;225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86600" y="198244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6"/>
          <p:cNvSpPr txBox="1"/>
          <p:nvPr/>
        </p:nvSpPr>
        <p:spPr>
          <a:xfrm>
            <a:off x="5448300" y="1150939"/>
            <a:ext cx="1905000" cy="523875"/>
          </a:xfrm>
          <a:prstGeom prst="rect">
            <a:avLst/>
          </a:prstGeom>
          <a:gradFill>
            <a:gsLst>
              <a:gs pos="0">
                <a:srgbClr val="76A1CF"/>
              </a:gs>
              <a:gs pos="100000">
                <a:srgbClr val="9ABDE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 + “ = G</a:t>
            </a:r>
            <a:endParaRPr/>
          </a:p>
        </p:txBody>
      </p:sp>
      <p:sp>
        <p:nvSpPr>
          <p:cNvPr id="227" name="Google Shape;227;p6"/>
          <p:cNvSpPr txBox="1"/>
          <p:nvPr/>
        </p:nvSpPr>
        <p:spPr>
          <a:xfrm>
            <a:off x="3505200" y="404813"/>
            <a:ext cx="5562600" cy="646331"/>
          </a:xfrm>
          <a:prstGeom prst="rect">
            <a:avLst/>
          </a:prstGeom>
          <a:gradFill>
            <a:gsLst>
              <a:gs pos="0">
                <a:srgbClr val="377E4B"/>
              </a:gs>
              <a:gs pos="100000">
                <a:srgbClr val="5BA56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Bilbo"/>
                <a:ea typeface="Bilbo"/>
                <a:cs typeface="Bilbo"/>
                <a:sym typeface="Bilbo"/>
              </a:rPr>
              <a:t>OTHER SOUNDS</a:t>
            </a:r>
            <a:endParaRPr sz="3600">
              <a:solidFill>
                <a:schemeClr val="lt1"/>
              </a:solidFill>
              <a:latin typeface="Bilbo"/>
              <a:ea typeface="Bilbo"/>
              <a:cs typeface="Bilbo"/>
              <a:sym typeface="Bilbo"/>
            </a:endParaRPr>
          </a:p>
        </p:txBody>
      </p:sp>
      <p:sp>
        <p:nvSpPr>
          <p:cNvPr id="228" name="Google Shape;228;p6"/>
          <p:cNvSpPr txBox="1"/>
          <p:nvPr/>
        </p:nvSpPr>
        <p:spPr>
          <a:xfrm>
            <a:off x="4572000" y="2058641"/>
            <a:ext cx="304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゛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9" name="Google Shape;229;p6"/>
          <p:cNvSpPr txBox="1"/>
          <p:nvPr/>
        </p:nvSpPr>
        <p:spPr>
          <a:xfrm>
            <a:off x="5638800" y="2058641"/>
            <a:ext cx="304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゛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" name="Google Shape;230;p6"/>
          <p:cNvSpPr txBox="1"/>
          <p:nvPr/>
        </p:nvSpPr>
        <p:spPr>
          <a:xfrm>
            <a:off x="6553200" y="2058641"/>
            <a:ext cx="304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゛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1" name="Google Shape;231;p6"/>
          <p:cNvSpPr txBox="1"/>
          <p:nvPr/>
        </p:nvSpPr>
        <p:spPr>
          <a:xfrm>
            <a:off x="7696200" y="1982441"/>
            <a:ext cx="304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゛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" name="Google Shape;232;p6"/>
          <p:cNvSpPr txBox="1"/>
          <p:nvPr/>
        </p:nvSpPr>
        <p:spPr>
          <a:xfrm>
            <a:off x="8763000" y="1982441"/>
            <a:ext cx="304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゛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" name="Google Shape;233;p6"/>
          <p:cNvSpPr txBox="1"/>
          <p:nvPr/>
        </p:nvSpPr>
        <p:spPr>
          <a:xfrm>
            <a:off x="4038600" y="2820641"/>
            <a:ext cx="685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4" name="Google Shape;234;p6"/>
          <p:cNvSpPr txBox="1"/>
          <p:nvPr/>
        </p:nvSpPr>
        <p:spPr>
          <a:xfrm>
            <a:off x="5410200" y="2820641"/>
            <a:ext cx="685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5" name="Google Shape;235;p6"/>
          <p:cNvSpPr txBox="1"/>
          <p:nvPr/>
        </p:nvSpPr>
        <p:spPr>
          <a:xfrm>
            <a:off x="6248400" y="2820641"/>
            <a:ext cx="685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Gu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" name="Google Shape;236;p6"/>
          <p:cNvSpPr txBox="1"/>
          <p:nvPr/>
        </p:nvSpPr>
        <p:spPr>
          <a:xfrm>
            <a:off x="7239000" y="2820641"/>
            <a:ext cx="685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" name="Google Shape;237;p6"/>
          <p:cNvSpPr txBox="1"/>
          <p:nvPr/>
        </p:nvSpPr>
        <p:spPr>
          <a:xfrm>
            <a:off x="8382000" y="2820641"/>
            <a:ext cx="685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" name="Google Shape;238;p6"/>
          <p:cNvSpPr txBox="1"/>
          <p:nvPr/>
        </p:nvSpPr>
        <p:spPr>
          <a:xfrm>
            <a:off x="2743200" y="3721100"/>
            <a:ext cx="26670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がくせい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 txBox="1"/>
          <p:nvPr/>
        </p:nvSpPr>
        <p:spPr>
          <a:xfrm>
            <a:off x="2743200" y="4635500"/>
            <a:ext cx="26670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かぎ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6"/>
          <p:cNvSpPr txBox="1"/>
          <p:nvPr/>
        </p:nvSpPr>
        <p:spPr>
          <a:xfrm>
            <a:off x="2743200" y="5549900"/>
            <a:ext cx="26670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おこげ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"/>
          <p:cNvSpPr txBox="1"/>
          <p:nvPr/>
        </p:nvSpPr>
        <p:spPr>
          <a:xfrm>
            <a:off x="6858000" y="3721100"/>
            <a:ext cx="26670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ふたご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 txBox="1"/>
          <p:nvPr/>
        </p:nvSpPr>
        <p:spPr>
          <a:xfrm>
            <a:off x="6858000" y="4635500"/>
            <a:ext cx="26670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めぐすり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 txBox="1"/>
          <p:nvPr/>
        </p:nvSpPr>
        <p:spPr>
          <a:xfrm>
            <a:off x="5105400" y="3873500"/>
            <a:ext cx="13716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gakusei</a:t>
            </a:r>
            <a:endParaRPr/>
          </a:p>
        </p:txBody>
      </p:sp>
      <p:sp>
        <p:nvSpPr>
          <p:cNvPr id="244" name="Google Shape;244;p6"/>
          <p:cNvSpPr txBox="1"/>
          <p:nvPr/>
        </p:nvSpPr>
        <p:spPr>
          <a:xfrm>
            <a:off x="4038600" y="4864100"/>
            <a:ext cx="13716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kagi</a:t>
            </a:r>
            <a:endParaRPr/>
          </a:p>
        </p:txBody>
      </p:sp>
      <p:sp>
        <p:nvSpPr>
          <p:cNvPr id="245" name="Google Shape;245;p6"/>
          <p:cNvSpPr txBox="1"/>
          <p:nvPr/>
        </p:nvSpPr>
        <p:spPr>
          <a:xfrm>
            <a:off x="4419600" y="5778500"/>
            <a:ext cx="13716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okoge</a:t>
            </a:r>
            <a:endParaRPr/>
          </a:p>
        </p:txBody>
      </p:sp>
      <p:sp>
        <p:nvSpPr>
          <p:cNvPr id="246" name="Google Shape;246;p6"/>
          <p:cNvSpPr txBox="1"/>
          <p:nvPr/>
        </p:nvSpPr>
        <p:spPr>
          <a:xfrm>
            <a:off x="8610600" y="3949700"/>
            <a:ext cx="13716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futago</a:t>
            </a:r>
            <a:endParaRPr/>
          </a:p>
        </p:txBody>
      </p:sp>
      <p:sp>
        <p:nvSpPr>
          <p:cNvPr id="247" name="Google Shape;247;p6"/>
          <p:cNvSpPr txBox="1"/>
          <p:nvPr/>
        </p:nvSpPr>
        <p:spPr>
          <a:xfrm>
            <a:off x="9067800" y="4864100"/>
            <a:ext cx="15240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megusuri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2339090" y="1716757"/>
            <a:ext cx="8199619" cy="17579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5448300" y="1150939"/>
            <a:ext cx="1905000" cy="523875"/>
          </a:xfrm>
          <a:prstGeom prst="rect">
            <a:avLst/>
          </a:prstGeom>
          <a:gradFill>
            <a:gsLst>
              <a:gs pos="0">
                <a:srgbClr val="76A1CF"/>
              </a:gs>
              <a:gs pos="100000">
                <a:srgbClr val="9ABDE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+ “ = Z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3505200" y="404813"/>
            <a:ext cx="5562600" cy="646331"/>
          </a:xfrm>
          <a:prstGeom prst="rect">
            <a:avLst/>
          </a:prstGeom>
          <a:gradFill>
            <a:gsLst>
              <a:gs pos="0">
                <a:srgbClr val="377E4B"/>
              </a:gs>
              <a:gs pos="100000">
                <a:srgbClr val="5BA56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Bilbo"/>
                <a:ea typeface="Bilbo"/>
                <a:cs typeface="Bilbo"/>
                <a:sym typeface="Bilbo"/>
              </a:rPr>
              <a:t>OTHER SOUNDS</a:t>
            </a:r>
            <a:endParaRPr sz="3600">
              <a:solidFill>
                <a:schemeClr val="lt1"/>
              </a:solidFill>
              <a:latin typeface="Bilbo"/>
              <a:ea typeface="Bilbo"/>
              <a:cs typeface="Bilbo"/>
              <a:sym typeface="Bilbo"/>
            </a:endParaRPr>
          </a:p>
        </p:txBody>
      </p:sp>
      <p:sp>
        <p:nvSpPr>
          <p:cNvPr id="255" name="Google Shape;255;p7"/>
          <p:cNvSpPr txBox="1"/>
          <p:nvPr/>
        </p:nvSpPr>
        <p:spPr>
          <a:xfrm>
            <a:off x="3860800" y="2060656"/>
            <a:ext cx="304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゛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" name="Google Shape;256;p7"/>
          <p:cNvSpPr txBox="1"/>
          <p:nvPr/>
        </p:nvSpPr>
        <p:spPr>
          <a:xfrm>
            <a:off x="5105400" y="2047164"/>
            <a:ext cx="304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゛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" name="Google Shape;257;p7"/>
          <p:cNvSpPr txBox="1"/>
          <p:nvPr/>
        </p:nvSpPr>
        <p:spPr>
          <a:xfrm>
            <a:off x="6286500" y="1941593"/>
            <a:ext cx="304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゛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8" name="Google Shape;258;p7"/>
          <p:cNvSpPr txBox="1"/>
          <p:nvPr/>
        </p:nvSpPr>
        <p:spPr>
          <a:xfrm>
            <a:off x="7480300" y="2018586"/>
            <a:ext cx="304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゛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" name="Google Shape;259;p7"/>
          <p:cNvSpPr txBox="1"/>
          <p:nvPr/>
        </p:nvSpPr>
        <p:spPr>
          <a:xfrm>
            <a:off x="8724900" y="2024144"/>
            <a:ext cx="304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゛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" name="Google Shape;260;p7"/>
          <p:cNvSpPr txBox="1"/>
          <p:nvPr/>
        </p:nvSpPr>
        <p:spPr>
          <a:xfrm>
            <a:off x="3581400" y="2735342"/>
            <a:ext cx="685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Za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" name="Google Shape;261;p7"/>
          <p:cNvSpPr txBox="1"/>
          <p:nvPr/>
        </p:nvSpPr>
        <p:spPr>
          <a:xfrm>
            <a:off x="4953000" y="2735342"/>
            <a:ext cx="685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Ji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2" name="Google Shape;262;p7"/>
          <p:cNvSpPr txBox="1"/>
          <p:nvPr/>
        </p:nvSpPr>
        <p:spPr>
          <a:xfrm>
            <a:off x="6045200" y="2735342"/>
            <a:ext cx="685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Zu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" name="Google Shape;263;p7"/>
          <p:cNvSpPr txBox="1"/>
          <p:nvPr/>
        </p:nvSpPr>
        <p:spPr>
          <a:xfrm>
            <a:off x="7124700" y="2723653"/>
            <a:ext cx="685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Ze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4" name="Google Shape;264;p7"/>
          <p:cNvSpPr txBox="1"/>
          <p:nvPr/>
        </p:nvSpPr>
        <p:spPr>
          <a:xfrm>
            <a:off x="8382000" y="2735342"/>
            <a:ext cx="685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Zo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" name="Google Shape;265;p7"/>
          <p:cNvSpPr txBox="1"/>
          <p:nvPr/>
        </p:nvSpPr>
        <p:spPr>
          <a:xfrm>
            <a:off x="2743200" y="3721100"/>
            <a:ext cx="26670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けいざい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7"/>
          <p:cNvSpPr txBox="1"/>
          <p:nvPr/>
        </p:nvSpPr>
        <p:spPr>
          <a:xfrm>
            <a:off x="2743200" y="4635500"/>
            <a:ext cx="26670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かいぜん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"/>
          <p:cNvSpPr txBox="1"/>
          <p:nvPr/>
        </p:nvSpPr>
        <p:spPr>
          <a:xfrm>
            <a:off x="2743200" y="5549900"/>
            <a:ext cx="26670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まずい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7"/>
          <p:cNvSpPr txBox="1"/>
          <p:nvPr/>
        </p:nvSpPr>
        <p:spPr>
          <a:xfrm>
            <a:off x="6858000" y="3721100"/>
            <a:ext cx="26670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ほぞん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7"/>
          <p:cNvSpPr txBox="1"/>
          <p:nvPr/>
        </p:nvSpPr>
        <p:spPr>
          <a:xfrm>
            <a:off x="6858000" y="4635500"/>
            <a:ext cx="26670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じんせい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7"/>
          <p:cNvSpPr txBox="1"/>
          <p:nvPr/>
        </p:nvSpPr>
        <p:spPr>
          <a:xfrm>
            <a:off x="5105400" y="3873500"/>
            <a:ext cx="13716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ē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zai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7"/>
          <p:cNvSpPr txBox="1"/>
          <p:nvPr/>
        </p:nvSpPr>
        <p:spPr>
          <a:xfrm>
            <a:off x="5067300" y="4826000"/>
            <a:ext cx="13716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kaizen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7"/>
          <p:cNvSpPr txBox="1"/>
          <p:nvPr/>
        </p:nvSpPr>
        <p:spPr>
          <a:xfrm>
            <a:off x="4551363" y="5768152"/>
            <a:ext cx="13716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mazui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7"/>
          <p:cNvSpPr txBox="1"/>
          <p:nvPr/>
        </p:nvSpPr>
        <p:spPr>
          <a:xfrm>
            <a:off x="8610600" y="3949700"/>
            <a:ext cx="13716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hozon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7"/>
          <p:cNvSpPr txBox="1"/>
          <p:nvPr/>
        </p:nvSpPr>
        <p:spPr>
          <a:xfrm>
            <a:off x="9296400" y="4867276"/>
            <a:ext cx="15240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jins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ē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80px-そ_教科書体.png" id="275" name="Google Shape;27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3738" y="2065417"/>
            <a:ext cx="7366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さ_教科書体.png" id="276" name="Google Shape;27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2079705"/>
            <a:ext cx="7366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し_教科書体.png" id="277" name="Google Shape;27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4250" y="2036842"/>
            <a:ext cx="735013" cy="7350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す_教科書体.png" id="278" name="Google Shape;27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22963" y="2071767"/>
            <a:ext cx="7366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せ_教科書体.png" id="279" name="Google Shape;279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35800" y="2086055"/>
            <a:ext cx="7366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7"/>
          <p:cNvSpPr txBox="1"/>
          <p:nvPr/>
        </p:nvSpPr>
        <p:spPr>
          <a:xfrm>
            <a:off x="6858000" y="5557450"/>
            <a:ext cx="2667000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ふくざつ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"/>
          <p:cNvSpPr txBox="1"/>
          <p:nvPr/>
        </p:nvSpPr>
        <p:spPr>
          <a:xfrm>
            <a:off x="9296400" y="5789226"/>
            <a:ext cx="15240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fukuzatsu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/>
          <p:nvPr/>
        </p:nvSpPr>
        <p:spPr>
          <a:xfrm>
            <a:off x="2339090" y="1716757"/>
            <a:ext cx="8199619" cy="17579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7" name="Google Shape;287;p8"/>
          <p:cNvSpPr txBox="1"/>
          <p:nvPr/>
        </p:nvSpPr>
        <p:spPr>
          <a:xfrm>
            <a:off x="5511800" y="1033464"/>
            <a:ext cx="1905000" cy="523875"/>
          </a:xfrm>
          <a:prstGeom prst="rect">
            <a:avLst/>
          </a:prstGeom>
          <a:gradFill>
            <a:gsLst>
              <a:gs pos="0">
                <a:srgbClr val="8DB7B4"/>
              </a:gs>
              <a:gs pos="100000">
                <a:srgbClr val="ADD3D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 + “ = D</a:t>
            </a:r>
            <a:endParaRPr/>
          </a:p>
        </p:txBody>
      </p:sp>
      <p:sp>
        <p:nvSpPr>
          <p:cNvPr id="288" name="Google Shape;288;p8"/>
          <p:cNvSpPr txBox="1"/>
          <p:nvPr/>
        </p:nvSpPr>
        <p:spPr>
          <a:xfrm>
            <a:off x="4551180" y="1952626"/>
            <a:ext cx="304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゛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" name="Google Shape;289;p8"/>
          <p:cNvSpPr txBox="1"/>
          <p:nvPr/>
        </p:nvSpPr>
        <p:spPr>
          <a:xfrm>
            <a:off x="5617980" y="1952626"/>
            <a:ext cx="304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゛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0" name="Google Shape;290;p8"/>
          <p:cNvSpPr txBox="1"/>
          <p:nvPr/>
        </p:nvSpPr>
        <p:spPr>
          <a:xfrm>
            <a:off x="6532380" y="1952626"/>
            <a:ext cx="304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゛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1" name="Google Shape;291;p8"/>
          <p:cNvSpPr txBox="1"/>
          <p:nvPr/>
        </p:nvSpPr>
        <p:spPr>
          <a:xfrm>
            <a:off x="7675380" y="1876426"/>
            <a:ext cx="304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゛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2" name="Google Shape;292;p8"/>
          <p:cNvSpPr txBox="1"/>
          <p:nvPr/>
        </p:nvSpPr>
        <p:spPr>
          <a:xfrm>
            <a:off x="8742180" y="1876426"/>
            <a:ext cx="304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゛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8"/>
          <p:cNvSpPr txBox="1"/>
          <p:nvPr/>
        </p:nvSpPr>
        <p:spPr>
          <a:xfrm>
            <a:off x="4246380" y="2862263"/>
            <a:ext cx="685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" name="Google Shape;294;p8"/>
          <p:cNvSpPr txBox="1"/>
          <p:nvPr/>
        </p:nvSpPr>
        <p:spPr>
          <a:xfrm>
            <a:off x="5313180" y="2862263"/>
            <a:ext cx="685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Ji</a:t>
            </a:r>
            <a:endParaRPr sz="4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5" name="Google Shape;295;p8"/>
          <p:cNvSpPr txBox="1"/>
          <p:nvPr/>
        </p:nvSpPr>
        <p:spPr>
          <a:xfrm>
            <a:off x="6227580" y="2862263"/>
            <a:ext cx="685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Zu</a:t>
            </a:r>
            <a:endParaRPr sz="4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6" name="Google Shape;296;p8"/>
          <p:cNvSpPr txBox="1"/>
          <p:nvPr/>
        </p:nvSpPr>
        <p:spPr>
          <a:xfrm>
            <a:off x="7294380" y="2862263"/>
            <a:ext cx="685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7" name="Google Shape;297;p8"/>
          <p:cNvSpPr txBox="1"/>
          <p:nvPr/>
        </p:nvSpPr>
        <p:spPr>
          <a:xfrm>
            <a:off x="8437380" y="2862263"/>
            <a:ext cx="685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8" name="Google Shape;298;p8"/>
          <p:cNvSpPr txBox="1"/>
          <p:nvPr/>
        </p:nvSpPr>
        <p:spPr>
          <a:xfrm>
            <a:off x="2927662" y="3890789"/>
            <a:ext cx="2667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こども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8"/>
          <p:cNvSpPr txBox="1"/>
          <p:nvPr/>
        </p:nvSpPr>
        <p:spPr>
          <a:xfrm>
            <a:off x="2921000" y="4703763"/>
            <a:ext cx="2667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でぐち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8"/>
          <p:cNvSpPr txBox="1"/>
          <p:nvPr/>
        </p:nvSpPr>
        <p:spPr>
          <a:xfrm>
            <a:off x="2921000" y="5618163"/>
            <a:ext cx="2667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だいがく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8"/>
          <p:cNvSpPr txBox="1"/>
          <p:nvPr/>
        </p:nvSpPr>
        <p:spPr>
          <a:xfrm>
            <a:off x="4680262" y="4119389"/>
            <a:ext cx="1371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kodomo</a:t>
            </a:r>
            <a:endParaRPr/>
          </a:p>
        </p:txBody>
      </p:sp>
      <p:sp>
        <p:nvSpPr>
          <p:cNvPr id="302" name="Google Shape;302;p8"/>
          <p:cNvSpPr txBox="1"/>
          <p:nvPr/>
        </p:nvSpPr>
        <p:spPr>
          <a:xfrm>
            <a:off x="4749800" y="4932363"/>
            <a:ext cx="1371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deguchi</a:t>
            </a:r>
            <a:endParaRPr/>
          </a:p>
        </p:txBody>
      </p:sp>
      <p:sp>
        <p:nvSpPr>
          <p:cNvPr id="303" name="Google Shape;303;p8"/>
          <p:cNvSpPr txBox="1"/>
          <p:nvPr/>
        </p:nvSpPr>
        <p:spPr>
          <a:xfrm>
            <a:off x="5283200" y="5846763"/>
            <a:ext cx="1371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daigaku</a:t>
            </a:r>
            <a:endParaRPr/>
          </a:p>
        </p:txBody>
      </p:sp>
      <p:pic>
        <p:nvPicPr>
          <p:cNvPr descr="180px-と_教科書体.png" id="304" name="Google Shape;3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8780" y="1952626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た_教科書体.png" id="305" name="Google Shape;30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5405" y="1952626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ち_教科書体.png" id="306" name="Google Shape;30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6005" y="1952626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つ_教科書体.png" id="307" name="Google Shape;30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70405" y="1952626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て_教科書体.png" id="308" name="Google Shape;308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65780" y="1952626"/>
            <a:ext cx="94297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8"/>
          <p:cNvSpPr txBox="1"/>
          <p:nvPr/>
        </p:nvSpPr>
        <p:spPr>
          <a:xfrm>
            <a:off x="4445000" y="290513"/>
            <a:ext cx="4038600" cy="523875"/>
          </a:xfrm>
          <a:prstGeom prst="rect">
            <a:avLst/>
          </a:prstGeom>
          <a:gradFill>
            <a:gsLst>
              <a:gs pos="0">
                <a:srgbClr val="377E4B"/>
              </a:gs>
              <a:gs pos="100000">
                <a:srgbClr val="5BA56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ilbo"/>
                <a:ea typeface="Bilbo"/>
                <a:cs typeface="Bilbo"/>
                <a:sym typeface="Bilbo"/>
              </a:rPr>
              <a:t>OTHER SOUNDS</a:t>
            </a:r>
            <a:endParaRPr sz="2800">
              <a:solidFill>
                <a:schemeClr val="lt1"/>
              </a:solidFill>
              <a:latin typeface="Bilbo"/>
              <a:ea typeface="Bilbo"/>
              <a:cs typeface="Bilbo"/>
              <a:sym typeface="Bilbo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9"/>
          <p:cNvSpPr/>
          <p:nvPr/>
        </p:nvSpPr>
        <p:spPr>
          <a:xfrm>
            <a:off x="2297031" y="4166109"/>
            <a:ext cx="8199619" cy="17579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5" name="Google Shape;315;p9"/>
          <p:cNvSpPr/>
          <p:nvPr/>
        </p:nvSpPr>
        <p:spPr>
          <a:xfrm>
            <a:off x="2297031" y="1712341"/>
            <a:ext cx="8199619" cy="17579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6" name="Google Shape;316;p9"/>
          <p:cNvSpPr txBox="1"/>
          <p:nvPr/>
        </p:nvSpPr>
        <p:spPr>
          <a:xfrm>
            <a:off x="4254500" y="341313"/>
            <a:ext cx="4038600" cy="523875"/>
          </a:xfrm>
          <a:prstGeom prst="rect">
            <a:avLst/>
          </a:prstGeom>
          <a:gradFill>
            <a:gsLst>
              <a:gs pos="0">
                <a:srgbClr val="377E4B"/>
              </a:gs>
              <a:gs pos="100000">
                <a:srgbClr val="5BA56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ilbo"/>
                <a:ea typeface="Bilbo"/>
                <a:cs typeface="Bilbo"/>
                <a:sym typeface="Bilbo"/>
              </a:rPr>
              <a:t>OTHER CHARACTERS</a:t>
            </a:r>
            <a:endParaRPr/>
          </a:p>
        </p:txBody>
      </p:sp>
      <p:sp>
        <p:nvSpPr>
          <p:cNvPr id="317" name="Google Shape;317;p9"/>
          <p:cNvSpPr txBox="1"/>
          <p:nvPr/>
        </p:nvSpPr>
        <p:spPr>
          <a:xfrm>
            <a:off x="5312972" y="1020113"/>
            <a:ext cx="1905000" cy="523875"/>
          </a:xfrm>
          <a:prstGeom prst="rect">
            <a:avLst/>
          </a:prstGeom>
          <a:gradFill>
            <a:gsLst>
              <a:gs pos="0">
                <a:srgbClr val="74BEE7"/>
              </a:gs>
              <a:gs pos="100000">
                <a:srgbClr val="95D5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 + “ = B</a:t>
            </a:r>
            <a:endParaRPr/>
          </a:p>
        </p:txBody>
      </p:sp>
      <p:sp>
        <p:nvSpPr>
          <p:cNvPr id="318" name="Google Shape;318;p9"/>
          <p:cNvSpPr txBox="1"/>
          <p:nvPr/>
        </p:nvSpPr>
        <p:spPr>
          <a:xfrm>
            <a:off x="4330700" y="1948293"/>
            <a:ext cx="304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゛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9" name="Google Shape;319;p9"/>
          <p:cNvSpPr txBox="1"/>
          <p:nvPr/>
        </p:nvSpPr>
        <p:spPr>
          <a:xfrm>
            <a:off x="5397500" y="1948293"/>
            <a:ext cx="304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゛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p9"/>
          <p:cNvSpPr txBox="1"/>
          <p:nvPr/>
        </p:nvSpPr>
        <p:spPr>
          <a:xfrm>
            <a:off x="6311900" y="1948293"/>
            <a:ext cx="304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゛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1" name="Google Shape;321;p9"/>
          <p:cNvSpPr txBox="1"/>
          <p:nvPr/>
        </p:nvSpPr>
        <p:spPr>
          <a:xfrm>
            <a:off x="7454900" y="1872093"/>
            <a:ext cx="304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゛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2" name="Google Shape;322;p9"/>
          <p:cNvSpPr txBox="1"/>
          <p:nvPr/>
        </p:nvSpPr>
        <p:spPr>
          <a:xfrm>
            <a:off x="8521700" y="1872093"/>
            <a:ext cx="304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゛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" name="Google Shape;323;p9"/>
          <p:cNvSpPr txBox="1"/>
          <p:nvPr/>
        </p:nvSpPr>
        <p:spPr>
          <a:xfrm>
            <a:off x="4025900" y="2857930"/>
            <a:ext cx="685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4" name="Google Shape;324;p9"/>
          <p:cNvSpPr txBox="1"/>
          <p:nvPr/>
        </p:nvSpPr>
        <p:spPr>
          <a:xfrm>
            <a:off x="5092700" y="2857930"/>
            <a:ext cx="685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5" name="Google Shape;325;p9"/>
          <p:cNvSpPr txBox="1"/>
          <p:nvPr/>
        </p:nvSpPr>
        <p:spPr>
          <a:xfrm>
            <a:off x="6007100" y="2857930"/>
            <a:ext cx="685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Google Shape;326;p9"/>
          <p:cNvSpPr txBox="1"/>
          <p:nvPr/>
        </p:nvSpPr>
        <p:spPr>
          <a:xfrm>
            <a:off x="7073900" y="2857930"/>
            <a:ext cx="685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7" name="Google Shape;327;p9"/>
          <p:cNvSpPr txBox="1"/>
          <p:nvPr/>
        </p:nvSpPr>
        <p:spPr>
          <a:xfrm>
            <a:off x="8216900" y="2857930"/>
            <a:ext cx="685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180px-ほ_教科書体.png" id="328" name="Google Shape;3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2100" y="1948293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は_教科書体.png" id="329" name="Google Shape;32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100" y="1948293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ひ_教科書体.png" id="330" name="Google Shape;33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7900" y="1948293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ふ_教科書体.png" id="331" name="Google Shape;33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54700" y="1948293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へ_教科書体.png" id="332" name="Google Shape;33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21500" y="1948293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ほ_教科書体.png" id="333" name="Google Shape;3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725" y="4411013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は_教科書体.png" id="334" name="Google Shape;33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8725" y="4411013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ひ_教科書体.png" id="335" name="Google Shape;33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5525" y="4411013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ふ_教科書体.png" id="336" name="Google Shape;33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02325" y="4411013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0px-へ_教科書体.png" id="337" name="Google Shape;337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69125" y="4411013"/>
            <a:ext cx="94297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9"/>
          <p:cNvSpPr txBox="1"/>
          <p:nvPr/>
        </p:nvSpPr>
        <p:spPr>
          <a:xfrm>
            <a:off x="8721725" y="4411013"/>
            <a:ext cx="304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○</a:t>
            </a:r>
            <a:endParaRPr b="1"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9" name="Google Shape;339;p9"/>
          <p:cNvSpPr txBox="1"/>
          <p:nvPr/>
        </p:nvSpPr>
        <p:spPr>
          <a:xfrm>
            <a:off x="5397500" y="3572305"/>
            <a:ext cx="1905000" cy="523875"/>
          </a:xfrm>
          <a:prstGeom prst="rect">
            <a:avLst/>
          </a:prstGeom>
          <a:gradFill>
            <a:gsLst>
              <a:gs pos="0">
                <a:srgbClr val="76D7DE"/>
              </a:gs>
              <a:gs pos="100000">
                <a:srgbClr val="97F0F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 + </a:t>
            </a:r>
            <a:r>
              <a:rPr baseline="3000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○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P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0" name="Google Shape;340;p9"/>
          <p:cNvSpPr txBox="1"/>
          <p:nvPr/>
        </p:nvSpPr>
        <p:spPr>
          <a:xfrm>
            <a:off x="7578725" y="4411013"/>
            <a:ext cx="304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○</a:t>
            </a:r>
            <a:endParaRPr b="1"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1" name="Google Shape;341;p9"/>
          <p:cNvSpPr txBox="1"/>
          <p:nvPr/>
        </p:nvSpPr>
        <p:spPr>
          <a:xfrm>
            <a:off x="6511925" y="4411013"/>
            <a:ext cx="304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○</a:t>
            </a:r>
            <a:endParaRPr b="1"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2" name="Google Shape;342;p9"/>
          <p:cNvSpPr txBox="1"/>
          <p:nvPr/>
        </p:nvSpPr>
        <p:spPr>
          <a:xfrm>
            <a:off x="5597525" y="4411013"/>
            <a:ext cx="304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○</a:t>
            </a:r>
            <a:endParaRPr b="1"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3" name="Google Shape;343;p9"/>
          <p:cNvSpPr txBox="1"/>
          <p:nvPr/>
        </p:nvSpPr>
        <p:spPr>
          <a:xfrm>
            <a:off x="4454525" y="4411013"/>
            <a:ext cx="304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○</a:t>
            </a:r>
            <a:endParaRPr b="1"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4" name="Google Shape;344;p9"/>
          <p:cNvSpPr txBox="1"/>
          <p:nvPr/>
        </p:nvSpPr>
        <p:spPr>
          <a:xfrm>
            <a:off x="3997325" y="5325413"/>
            <a:ext cx="685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5" name="Google Shape;345;p9"/>
          <p:cNvSpPr txBox="1"/>
          <p:nvPr/>
        </p:nvSpPr>
        <p:spPr>
          <a:xfrm>
            <a:off x="5064125" y="5325413"/>
            <a:ext cx="685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6" name="Google Shape;346;p9"/>
          <p:cNvSpPr txBox="1"/>
          <p:nvPr/>
        </p:nvSpPr>
        <p:spPr>
          <a:xfrm>
            <a:off x="5978525" y="5325413"/>
            <a:ext cx="685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9"/>
          <p:cNvSpPr txBox="1"/>
          <p:nvPr/>
        </p:nvSpPr>
        <p:spPr>
          <a:xfrm>
            <a:off x="7045325" y="5325413"/>
            <a:ext cx="685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8" name="Google Shape;348;p9"/>
          <p:cNvSpPr txBox="1"/>
          <p:nvPr/>
        </p:nvSpPr>
        <p:spPr>
          <a:xfrm>
            <a:off x="8188325" y="5325413"/>
            <a:ext cx="685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</a:t>
            </a:r>
            <a:endParaRPr sz="4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9" name="Google Shape;349;p9"/>
          <p:cNvSpPr/>
          <p:nvPr/>
        </p:nvSpPr>
        <p:spPr>
          <a:xfrm rot="212241">
            <a:off x="8674100" y="3165475"/>
            <a:ext cx="2514600" cy="60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64" y="20564"/>
                </a:moveTo>
                <a:lnTo>
                  <a:pt x="-95807" y="91452"/>
                </a:lnTo>
              </a:path>
            </a:pathLst>
          </a:cu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Âm bán đục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0" name="Google Shape;350;p9"/>
          <p:cNvSpPr txBox="1"/>
          <p:nvPr/>
        </p:nvSpPr>
        <p:spPr>
          <a:xfrm>
            <a:off x="3035300" y="5956043"/>
            <a:ext cx="20574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びじん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9"/>
          <p:cNvSpPr txBox="1"/>
          <p:nvPr/>
        </p:nvSpPr>
        <p:spPr>
          <a:xfrm>
            <a:off x="4940300" y="6184643"/>
            <a:ext cx="1371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bijin</a:t>
            </a:r>
            <a:endParaRPr/>
          </a:p>
        </p:txBody>
      </p:sp>
      <p:sp>
        <p:nvSpPr>
          <p:cNvPr id="352" name="Google Shape;352;p9"/>
          <p:cNvSpPr txBox="1"/>
          <p:nvPr/>
        </p:nvSpPr>
        <p:spPr>
          <a:xfrm>
            <a:off x="6997700" y="5956043"/>
            <a:ext cx="25908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はんばい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9"/>
          <p:cNvSpPr txBox="1"/>
          <p:nvPr/>
        </p:nvSpPr>
        <p:spPr>
          <a:xfrm>
            <a:off x="9451090" y="6184643"/>
            <a:ext cx="1371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hanbai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2014-08-26T04:32:23Z</dcterms:created>
  <dc:creator>Nguyen Cuong</dc:creator>
</cp:coreProperties>
</file>