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Tahom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DF7FOV00STiSoQopCMyGqFzvQ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DD2E96-3EF4-4325-8544-8B66466E1BC5}">
  <a:tblStyle styleId="{76DD2E96-3EF4-4325-8544-8B66466E1BC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Tahoma-bold.fntdata"/><Relationship Id="rId10" Type="http://schemas.openxmlformats.org/officeDocument/2006/relationships/slide" Target="slides/slide4.xml"/><Relationship Id="rId21" Type="http://schemas.openxmlformats.org/officeDocument/2006/relationships/font" Target="fonts/Tahom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6"/>
          <p:cNvPicPr preferRelativeResize="0"/>
          <p:nvPr/>
        </p:nvPicPr>
        <p:blipFill rotWithShape="1">
          <a:blip r:embed="rId2">
            <a:alphaModFix/>
          </a:blip>
          <a:srcRect b="422" l="2124" r="323" t="0"/>
          <a:stretch/>
        </p:blipFill>
        <p:spPr>
          <a:xfrm>
            <a:off x="1524" y="1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6"/>
          <p:cNvSpPr txBox="1"/>
          <p:nvPr>
            <p:ph type="ctrTitle"/>
          </p:nvPr>
        </p:nvSpPr>
        <p:spPr>
          <a:xfrm>
            <a:off x="838200" y="533400"/>
            <a:ext cx="8458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838200" y="2438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Pictures with Captions" showMasterSp="0">
  <p:cSld name="Two Pictures with Captio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55" y="1716"/>
            <a:ext cx="12188952" cy="685628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7"/>
          <p:cNvSpPr/>
          <p:nvPr/>
        </p:nvSpPr>
        <p:spPr>
          <a:xfrm>
            <a:off x="762000" y="933449"/>
            <a:ext cx="4114800" cy="4109465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7"/>
          <p:cNvSpPr/>
          <p:nvPr>
            <p:ph idx="2" type="pic"/>
          </p:nvPr>
        </p:nvSpPr>
        <p:spPr>
          <a:xfrm>
            <a:off x="992435" y="1113022"/>
            <a:ext cx="3638453" cy="3750319"/>
          </a:xfrm>
          <a:prstGeom prst="rect">
            <a:avLst/>
          </a:prstGeom>
          <a:solidFill>
            <a:srgbClr val="D3E8F5"/>
          </a:solidFill>
          <a:ln>
            <a:noFill/>
          </a:ln>
        </p:spPr>
        <p:txBody>
          <a:bodyPr anchorCtr="0" anchor="t" bIns="45700" lIns="91425" spcFirstLastPara="1" rIns="91425" wrap="square" tIns="3657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7"/>
          <p:cNvSpPr/>
          <p:nvPr/>
        </p:nvSpPr>
        <p:spPr>
          <a:xfrm>
            <a:off x="5300133" y="933449"/>
            <a:ext cx="4114800" cy="4109465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7"/>
          <p:cNvSpPr/>
          <p:nvPr>
            <p:ph idx="3" type="pic"/>
          </p:nvPr>
        </p:nvSpPr>
        <p:spPr>
          <a:xfrm>
            <a:off x="5530568" y="1113022"/>
            <a:ext cx="3638453" cy="3750319"/>
          </a:xfrm>
          <a:prstGeom prst="rect">
            <a:avLst/>
          </a:prstGeom>
          <a:solidFill>
            <a:srgbClr val="D3E8F5"/>
          </a:solidFill>
          <a:ln>
            <a:noFill/>
          </a:ln>
        </p:spPr>
        <p:txBody>
          <a:bodyPr anchorCtr="0" anchor="t" bIns="45700" lIns="91425" spcFirstLastPara="1" rIns="91425" wrap="square" tIns="3657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>
            <a:off x="1028581" y="5305425"/>
            <a:ext cx="35661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4" type="body"/>
          </p:nvPr>
        </p:nvSpPr>
        <p:spPr>
          <a:xfrm>
            <a:off x="5566714" y="5305425"/>
            <a:ext cx="35661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ictures with Caption" showMasterSp="0">
  <p:cSld name="Three Pictures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55" y="1716"/>
            <a:ext cx="12188952" cy="685628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8"/>
          <p:cNvSpPr/>
          <p:nvPr/>
        </p:nvSpPr>
        <p:spPr>
          <a:xfrm>
            <a:off x="762000" y="933449"/>
            <a:ext cx="5334000" cy="4109465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8"/>
          <p:cNvSpPr/>
          <p:nvPr>
            <p:ph idx="2" type="pic"/>
          </p:nvPr>
        </p:nvSpPr>
        <p:spPr>
          <a:xfrm>
            <a:off x="991888" y="1113022"/>
            <a:ext cx="4874224" cy="3750319"/>
          </a:xfrm>
          <a:prstGeom prst="rect">
            <a:avLst/>
          </a:prstGeom>
          <a:solidFill>
            <a:srgbClr val="D3E8F5"/>
          </a:solidFill>
          <a:ln>
            <a:noFill/>
          </a:ln>
        </p:spPr>
        <p:txBody>
          <a:bodyPr anchorCtr="0" anchor="t" bIns="45700" lIns="91425" spcFirstLastPara="1" rIns="91425" wrap="square" tIns="3657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8"/>
          <p:cNvSpPr/>
          <p:nvPr/>
        </p:nvSpPr>
        <p:spPr>
          <a:xfrm>
            <a:off x="6323873" y="967316"/>
            <a:ext cx="2990942" cy="1934384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8"/>
          <p:cNvSpPr/>
          <p:nvPr>
            <p:ph idx="3" type="pic"/>
          </p:nvPr>
        </p:nvSpPr>
        <p:spPr>
          <a:xfrm>
            <a:off x="6506025" y="1109743"/>
            <a:ext cx="2626638" cy="1649530"/>
          </a:xfrm>
          <a:prstGeom prst="rect">
            <a:avLst/>
          </a:prstGeom>
          <a:solidFill>
            <a:srgbClr val="D3E8F5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8"/>
          <p:cNvSpPr txBox="1"/>
          <p:nvPr>
            <p:ph idx="1" type="body"/>
          </p:nvPr>
        </p:nvSpPr>
        <p:spPr>
          <a:xfrm>
            <a:off x="1028581" y="5919255"/>
            <a:ext cx="8104082" cy="497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8"/>
          <p:cNvSpPr/>
          <p:nvPr/>
        </p:nvSpPr>
        <p:spPr>
          <a:xfrm>
            <a:off x="6323873" y="3060954"/>
            <a:ext cx="2990942" cy="1934384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8"/>
          <p:cNvSpPr/>
          <p:nvPr>
            <p:ph idx="4" type="pic"/>
          </p:nvPr>
        </p:nvSpPr>
        <p:spPr>
          <a:xfrm>
            <a:off x="6506025" y="3203381"/>
            <a:ext cx="2626638" cy="1649530"/>
          </a:xfrm>
          <a:prstGeom prst="rect">
            <a:avLst/>
          </a:prstGeom>
          <a:solidFill>
            <a:srgbClr val="D3E8F5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8"/>
          <p:cNvSpPr txBox="1"/>
          <p:nvPr>
            <p:ph type="title"/>
          </p:nvPr>
        </p:nvSpPr>
        <p:spPr>
          <a:xfrm>
            <a:off x="1028580" y="5305424"/>
            <a:ext cx="8104083" cy="579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ictures" showMasterSp="0">
  <p:cSld name="Five Picture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3" y="283"/>
            <a:ext cx="12188952" cy="685971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9"/>
          <p:cNvSpPr/>
          <p:nvPr/>
        </p:nvSpPr>
        <p:spPr>
          <a:xfrm>
            <a:off x="4182533" y="265044"/>
            <a:ext cx="5232399" cy="3020023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9"/>
          <p:cNvSpPr/>
          <p:nvPr>
            <p:ph idx="2" type="pic"/>
          </p:nvPr>
        </p:nvSpPr>
        <p:spPr>
          <a:xfrm>
            <a:off x="4424435" y="436315"/>
            <a:ext cx="4748594" cy="2677481"/>
          </a:xfrm>
          <a:prstGeom prst="rect">
            <a:avLst/>
          </a:prstGeom>
          <a:solidFill>
            <a:srgbClr val="D3E8F5"/>
          </a:solidFill>
          <a:ln>
            <a:noFill/>
          </a:ln>
        </p:spPr>
        <p:txBody>
          <a:bodyPr anchorCtr="0" anchor="t" bIns="45700" lIns="91425" spcFirstLastPara="1" rIns="91425" wrap="square" tIns="3657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9"/>
          <p:cNvSpPr/>
          <p:nvPr/>
        </p:nvSpPr>
        <p:spPr>
          <a:xfrm>
            <a:off x="816188" y="384723"/>
            <a:ext cx="3146212" cy="1894677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9"/>
          <p:cNvSpPr/>
          <p:nvPr>
            <p:ph idx="3" type="pic"/>
          </p:nvPr>
        </p:nvSpPr>
        <p:spPr>
          <a:xfrm>
            <a:off x="1013022" y="538232"/>
            <a:ext cx="2752545" cy="1587658"/>
          </a:xfrm>
          <a:prstGeom prst="rect">
            <a:avLst/>
          </a:prstGeom>
          <a:solidFill>
            <a:srgbClr val="D3E8F5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9"/>
          <p:cNvSpPr/>
          <p:nvPr/>
        </p:nvSpPr>
        <p:spPr>
          <a:xfrm>
            <a:off x="816188" y="2478361"/>
            <a:ext cx="3146212" cy="1894677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9"/>
          <p:cNvSpPr/>
          <p:nvPr>
            <p:ph idx="4" type="pic"/>
          </p:nvPr>
        </p:nvSpPr>
        <p:spPr>
          <a:xfrm>
            <a:off x="1013022" y="2631870"/>
            <a:ext cx="2752545" cy="1587658"/>
          </a:xfrm>
          <a:prstGeom prst="rect">
            <a:avLst/>
          </a:prstGeom>
          <a:solidFill>
            <a:srgbClr val="D3E8F5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9"/>
          <p:cNvSpPr/>
          <p:nvPr/>
        </p:nvSpPr>
        <p:spPr>
          <a:xfrm>
            <a:off x="816188" y="4571999"/>
            <a:ext cx="3146212" cy="1894677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9"/>
          <p:cNvSpPr/>
          <p:nvPr>
            <p:ph idx="5" type="pic"/>
          </p:nvPr>
        </p:nvSpPr>
        <p:spPr>
          <a:xfrm>
            <a:off x="1013022" y="4725508"/>
            <a:ext cx="2752545" cy="1587658"/>
          </a:xfrm>
          <a:prstGeom prst="rect">
            <a:avLst/>
          </a:prstGeom>
          <a:solidFill>
            <a:srgbClr val="D3E8F5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9"/>
          <p:cNvSpPr/>
          <p:nvPr/>
        </p:nvSpPr>
        <p:spPr>
          <a:xfrm>
            <a:off x="4182533" y="3448511"/>
            <a:ext cx="5232399" cy="3020023"/>
          </a:xfrm>
          <a:custGeom>
            <a:rect b="b" l="l" r="r" t="t"/>
            <a:pathLst>
              <a:path extrusionOk="0" h="1275" w="933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9"/>
          <p:cNvSpPr/>
          <p:nvPr>
            <p:ph idx="6" type="pic"/>
          </p:nvPr>
        </p:nvSpPr>
        <p:spPr>
          <a:xfrm>
            <a:off x="4424435" y="3619782"/>
            <a:ext cx="4748594" cy="2677481"/>
          </a:xfrm>
          <a:prstGeom prst="rect">
            <a:avLst/>
          </a:prstGeom>
          <a:solidFill>
            <a:srgbClr val="D3E8F5"/>
          </a:solidFill>
          <a:ln>
            <a:noFill/>
          </a:ln>
        </p:spPr>
        <p:txBody>
          <a:bodyPr anchorCtr="0" anchor="t" bIns="45700" lIns="91425" spcFirstLastPara="1" rIns="91425" wrap="square" tIns="3657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" type="body"/>
          </p:nvPr>
        </p:nvSpPr>
        <p:spPr>
          <a:xfrm rot="5400000">
            <a:off x="4358640" y="-1005840"/>
            <a:ext cx="347472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 txBox="1"/>
          <p:nvPr>
            <p:ph type="title"/>
          </p:nvPr>
        </p:nvSpPr>
        <p:spPr>
          <a:xfrm rot="5400000">
            <a:off x="7283450" y="1920876"/>
            <a:ext cx="4940300" cy="1828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1" type="body"/>
          </p:nvPr>
        </p:nvSpPr>
        <p:spPr>
          <a:xfrm rot="5400000">
            <a:off x="2482850" y="-593725"/>
            <a:ext cx="49403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1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2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2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3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3" name="Google Shape;133;p3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3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3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3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2" name="Google Shape;142;p3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4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46" name="Google Shape;146;p34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47" name="Google Shape;147;p3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5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3" name="Google Shape;153;p35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54" name="Google Shape;154;p35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5" name="Google Shape;155;p35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56" name="Google Shape;156;p3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8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171" name="Google Shape;171;p38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2" name="Google Shape;172;p3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9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9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anchorCtr="0" anchor="t" bIns="45700" lIns="457200" spcFirstLastPara="1" rIns="45700" wrap="square" tIns="3657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wentieth Century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78" name="Google Shape;178;p39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3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2" name="Google Shape;182;p39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0"/>
          <p:cNvSpPr txBox="1"/>
          <p:nvPr>
            <p:ph idx="1" type="body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86" name="Google Shape;186;p4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92" name="Google Shape;192;p4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0C0C0C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5" name="Google Shape;195;p41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0"/>
          <p:cNvPicPr preferRelativeResize="0"/>
          <p:nvPr/>
        </p:nvPicPr>
        <p:blipFill rotWithShape="1">
          <a:blip r:embed="rId2">
            <a:alphaModFix/>
          </a:blip>
          <a:srcRect b="0" l="434" r="0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0"/>
          <p:cNvSpPr txBox="1"/>
          <p:nvPr>
            <p:ph type="title"/>
          </p:nvPr>
        </p:nvSpPr>
        <p:spPr>
          <a:xfrm>
            <a:off x="3352800" y="533400"/>
            <a:ext cx="731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3352800" y="243840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09090"/>
              </a:buClr>
              <a:buSzPts val="2000"/>
              <a:buNone/>
              <a:defRPr sz="2000">
                <a:solidFill>
                  <a:srgbClr val="9090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800"/>
              <a:buNone/>
              <a:defRPr sz="1800">
                <a:solidFill>
                  <a:srgbClr val="9090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1524000" y="1825625"/>
            <a:ext cx="438912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2" type="body"/>
          </p:nvPr>
        </p:nvSpPr>
        <p:spPr>
          <a:xfrm>
            <a:off x="6278880" y="1825625"/>
            <a:ext cx="438912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1524000" y="1828799"/>
            <a:ext cx="4389120" cy="795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8C3A"/>
              </a:buClr>
              <a:buSzPts val="2400"/>
              <a:buNone/>
              <a:defRPr b="0" sz="2400">
                <a:solidFill>
                  <a:srgbClr val="398C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1524000" y="2624666"/>
            <a:ext cx="4389120" cy="267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3" type="body"/>
          </p:nvPr>
        </p:nvSpPr>
        <p:spPr>
          <a:xfrm>
            <a:off x="6278880" y="1828799"/>
            <a:ext cx="4389120" cy="795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8C3A"/>
              </a:buClr>
              <a:buSzPts val="2400"/>
              <a:buNone/>
              <a:defRPr b="0" sz="2400">
                <a:solidFill>
                  <a:srgbClr val="398C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2"/>
          <p:cNvSpPr txBox="1"/>
          <p:nvPr>
            <p:ph idx="4" type="body"/>
          </p:nvPr>
        </p:nvSpPr>
        <p:spPr>
          <a:xfrm>
            <a:off x="6278880" y="2624666"/>
            <a:ext cx="4389120" cy="267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" type="body"/>
          </p:nvPr>
        </p:nvSpPr>
        <p:spPr>
          <a:xfrm>
            <a:off x="4724400" y="1828800"/>
            <a:ext cx="5943600" cy="347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5"/>
          <p:cNvSpPr txBox="1"/>
          <p:nvPr>
            <p:ph idx="2" type="body"/>
          </p:nvPr>
        </p:nvSpPr>
        <p:spPr>
          <a:xfrm>
            <a:off x="1523999" y="1828800"/>
            <a:ext cx="2926080" cy="347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5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7010400" y="2245995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26"/>
          <p:cNvSpPr/>
          <p:nvPr/>
        </p:nvSpPr>
        <p:spPr>
          <a:xfrm>
            <a:off x="804333" y="1695450"/>
            <a:ext cx="5596467" cy="3295650"/>
          </a:xfrm>
          <a:custGeom>
            <a:rect b="b" l="l" r="r" t="t"/>
            <a:pathLst>
              <a:path extrusionOk="0" h="986" w="1347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rotWithShape="0" algn="tl" dir="2700000" dist="635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6"/>
          <p:cNvSpPr/>
          <p:nvPr>
            <p:ph idx="2" type="pic"/>
          </p:nvPr>
        </p:nvSpPr>
        <p:spPr>
          <a:xfrm>
            <a:off x="1006022" y="1874520"/>
            <a:ext cx="5193089" cy="2937510"/>
          </a:xfrm>
          <a:prstGeom prst="rect">
            <a:avLst/>
          </a:prstGeom>
          <a:solidFill>
            <a:srgbClr val="D3E8F5"/>
          </a:solidFill>
          <a:ln>
            <a:noFill/>
          </a:ln>
        </p:spPr>
        <p:txBody>
          <a:bodyPr anchorCtr="0" anchor="t" bIns="45700" lIns="91425" spcFirstLastPara="1" rIns="91425" wrap="square" tIns="3657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1">
            <a:alphaModFix/>
          </a:blip>
          <a:srcRect b="2999" l="525" r="524" t="511"/>
          <a:stretch/>
        </p:blipFill>
        <p:spPr>
          <a:xfrm>
            <a:off x="0" y="0"/>
            <a:ext cx="121888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0" type="dt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1" type="ftr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2" type="sldNum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18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"/>
          <p:cNvSpPr/>
          <p:nvPr/>
        </p:nvSpPr>
        <p:spPr>
          <a:xfrm>
            <a:off x="1219200" y="2438400"/>
            <a:ext cx="7696200" cy="15367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923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JAPANESE CLASS</a:t>
            </a:r>
            <a:endParaRPr b="1" i="0" sz="60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5067300" y="4298950"/>
            <a:ext cx="4229100" cy="15367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7923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baseline="30000" i="0" lang="en-US" sz="60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1" i="0" lang="en-US" sz="60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 lesson</a:t>
            </a:r>
            <a:endParaRPr b="1" i="0" sz="6000" u="none" cap="none" strike="noStrik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3276600" y="381000"/>
            <a:ext cx="7493000" cy="1663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B54B"/>
              </a:gs>
              <a:gs pos="50000">
                <a:srgbClr val="F7AF12"/>
              </a:gs>
              <a:gs pos="100000">
                <a:srgbClr val="E3A003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日本語クラス</a:t>
            </a:r>
            <a:endParaRPr b="1" i="0" sz="8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japanese.about.com/library/weekly/graphics/sumimasen1.jpg" id="373" name="Google Shape;3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27543">
            <a:off x="685800" y="381000"/>
            <a:ext cx="3333750" cy="224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57073">
            <a:off x="7620000" y="609600"/>
            <a:ext cx="38396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0"/>
          <p:cNvSpPr/>
          <p:nvPr/>
        </p:nvSpPr>
        <p:spPr>
          <a:xfrm>
            <a:off x="0" y="31721"/>
            <a:ext cx="21483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(1) Excuse me!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0"/>
          <p:cNvSpPr/>
          <p:nvPr/>
        </p:nvSpPr>
        <p:spPr>
          <a:xfrm>
            <a:off x="7010400" y="31721"/>
            <a:ext cx="2109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(2) Thank you.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0"/>
          <p:cNvSpPr/>
          <p:nvPr/>
        </p:nvSpPr>
        <p:spPr>
          <a:xfrm>
            <a:off x="185947" y="3429000"/>
            <a:ext cx="1962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(3) I'm sorry.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39704">
            <a:off x="3200695" y="3222913"/>
            <a:ext cx="3760425" cy="3148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85133">
            <a:off x="7226437" y="4191000"/>
            <a:ext cx="4648899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0"/>
          <p:cNvSpPr/>
          <p:nvPr/>
        </p:nvSpPr>
        <p:spPr>
          <a:xfrm>
            <a:off x="7359899" y="3756723"/>
            <a:ext cx="2161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(4) Pardon me.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0"/>
          <p:cNvSpPr/>
          <p:nvPr/>
        </p:nvSpPr>
        <p:spPr>
          <a:xfrm>
            <a:off x="4476966" y="982719"/>
            <a:ext cx="27494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すみません</a:t>
            </a:r>
            <a:endParaRPr b="1" sz="4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305527">
            <a:off x="2048" y="3925021"/>
            <a:ext cx="3603141" cy="270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6901" y="1662671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39540"/>
            <a:ext cx="5967413" cy="671846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1"/>
          <p:cNvSpPr/>
          <p:nvPr/>
        </p:nvSpPr>
        <p:spPr>
          <a:xfrm rot="-182366">
            <a:off x="1007941" y="1136913"/>
            <a:ext cx="2740092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どうぞ</a:t>
            </a:r>
            <a:endParaRPr b="1" sz="5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　   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どうも</a:t>
            </a:r>
            <a:endParaRPr b="1" sz="5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07442">
            <a:off x="579356" y="230987"/>
            <a:ext cx="7542504" cy="51776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5" name="Google Shape;395;p12"/>
          <p:cNvGraphicFramePr/>
          <p:nvPr/>
        </p:nvGraphicFramePr>
        <p:xfrm>
          <a:off x="7157803" y="22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{76DD2E96-3EF4-4325-8544-8B66466E1BC5}</a:tableStyleId>
              </a:tblPr>
              <a:tblGrid>
                <a:gridCol w="905250"/>
                <a:gridCol w="41239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Namiko: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How do you do?  I'm Namiko.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Nice to meet you.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Paul: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How do you do? I'm Paul.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Nice to meet you.</a:t>
                      </a:r>
                      <a:endParaRPr/>
                    </a:p>
                  </a:txBody>
                  <a:tcPr marT="28575" marB="28575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75262">
            <a:off x="167329" y="474000"/>
            <a:ext cx="5629161" cy="4233598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13"/>
          <p:cNvSpPr txBox="1"/>
          <p:nvPr/>
        </p:nvSpPr>
        <p:spPr>
          <a:xfrm>
            <a:off x="5791200" y="762000"/>
            <a:ext cx="4953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Hello / How do you do!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My name is…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Nice to meet you!</a:t>
            </a:r>
            <a:endParaRPr sz="32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3"/>
          <p:cNvSpPr txBox="1"/>
          <p:nvPr/>
        </p:nvSpPr>
        <p:spPr>
          <a:xfrm>
            <a:off x="6324600" y="2590800"/>
            <a:ext cx="55626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はじめまして</a:t>
            </a:r>
            <a:endParaRPr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わたしは　～です。</a:t>
            </a:r>
            <a:endParaRPr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どうぞ　よろしく　</a:t>
            </a:r>
            <a:br>
              <a:rPr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おねがいします。</a:t>
            </a:r>
            <a:endParaRPr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600">
    <p:blinds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"/>
          <p:cNvSpPr/>
          <p:nvPr/>
        </p:nvSpPr>
        <p:spPr>
          <a:xfrm>
            <a:off x="3581400" y="203200"/>
            <a:ext cx="5600700" cy="8221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1524C"/>
              </a:gs>
              <a:gs pos="50000">
                <a:srgbClr val="AC2A19"/>
              </a:gs>
              <a:gs pos="100000">
                <a:srgbClr val="9E211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ひらがなチェック</a:t>
            </a:r>
            <a:endParaRPr b="1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 rot="-326189">
            <a:off x="8925375" y="74867"/>
            <a:ext cx="25781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Hiragana Check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 txBox="1"/>
          <p:nvPr/>
        </p:nvSpPr>
        <p:spPr>
          <a:xfrm>
            <a:off x="2057400" y="1371600"/>
            <a:ext cx="33528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ほぞん</a:t>
            </a:r>
            <a:endParaRPr b="1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 txBox="1"/>
          <p:nvPr/>
        </p:nvSpPr>
        <p:spPr>
          <a:xfrm>
            <a:off x="1828800" y="2555875"/>
            <a:ext cx="35052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ぎんざ</a:t>
            </a:r>
            <a:endParaRPr b="1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 txBox="1"/>
          <p:nvPr/>
        </p:nvSpPr>
        <p:spPr>
          <a:xfrm>
            <a:off x="2057400" y="3708400"/>
            <a:ext cx="37338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でんごん</a:t>
            </a:r>
            <a:endParaRPr b="1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 txBox="1"/>
          <p:nvPr/>
        </p:nvSpPr>
        <p:spPr>
          <a:xfrm>
            <a:off x="1828800" y="4775200"/>
            <a:ext cx="3429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びじん</a:t>
            </a:r>
            <a:endParaRPr b="1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"/>
          <p:cNvSpPr txBox="1"/>
          <p:nvPr/>
        </p:nvSpPr>
        <p:spPr>
          <a:xfrm>
            <a:off x="6248400" y="1371600"/>
            <a:ext cx="3429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そくど</a:t>
            </a:r>
            <a:endParaRPr b="1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 txBox="1"/>
          <p:nvPr/>
        </p:nvSpPr>
        <p:spPr>
          <a:xfrm>
            <a:off x="6248400" y="2479675"/>
            <a:ext cx="3429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べんり</a:t>
            </a:r>
            <a:endParaRPr b="1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"/>
          <p:cNvSpPr txBox="1"/>
          <p:nvPr/>
        </p:nvSpPr>
        <p:spPr>
          <a:xfrm>
            <a:off x="6248400" y="3632200"/>
            <a:ext cx="3429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かぞく</a:t>
            </a:r>
            <a:endParaRPr b="1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"/>
          <p:cNvSpPr txBox="1"/>
          <p:nvPr/>
        </p:nvSpPr>
        <p:spPr>
          <a:xfrm>
            <a:off x="6019800" y="4775200"/>
            <a:ext cx="3810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しんぴん</a:t>
            </a:r>
            <a:endParaRPr b="1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"/>
          <p:cNvSpPr txBox="1"/>
          <p:nvPr/>
        </p:nvSpPr>
        <p:spPr>
          <a:xfrm>
            <a:off x="3200400" y="255504"/>
            <a:ext cx="5867400" cy="584775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GREETINGS REVISION</a:t>
            </a:r>
            <a:endParaRPr/>
          </a:p>
        </p:txBody>
      </p:sp>
      <p:sp>
        <p:nvSpPr>
          <p:cNvPr id="222" name="Google Shape;222;p3"/>
          <p:cNvSpPr txBox="1"/>
          <p:nvPr/>
        </p:nvSpPr>
        <p:spPr>
          <a:xfrm>
            <a:off x="1600200" y="1219200"/>
            <a:ext cx="27432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morning!</a:t>
            </a:r>
            <a:endParaRPr/>
          </a:p>
        </p:txBody>
      </p:sp>
      <p:sp>
        <p:nvSpPr>
          <p:cNvPr id="223" name="Google Shape;223;p3"/>
          <p:cNvSpPr txBox="1"/>
          <p:nvPr/>
        </p:nvSpPr>
        <p:spPr>
          <a:xfrm>
            <a:off x="1636295" y="2048459"/>
            <a:ext cx="27432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afternoon!</a:t>
            </a:r>
            <a:endParaRPr/>
          </a:p>
        </p:txBody>
      </p:sp>
      <p:sp>
        <p:nvSpPr>
          <p:cNvPr id="224" name="Google Shape;224;p3"/>
          <p:cNvSpPr txBox="1"/>
          <p:nvPr/>
        </p:nvSpPr>
        <p:spPr>
          <a:xfrm>
            <a:off x="1600200" y="2942807"/>
            <a:ext cx="27432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evening!</a:t>
            </a:r>
            <a:endParaRPr/>
          </a:p>
        </p:txBody>
      </p:sp>
      <p:sp>
        <p:nvSpPr>
          <p:cNvPr id="225" name="Google Shape;225;p3"/>
          <p:cNvSpPr txBox="1"/>
          <p:nvPr/>
        </p:nvSpPr>
        <p:spPr>
          <a:xfrm>
            <a:off x="1507958" y="3891171"/>
            <a:ext cx="27432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bye!</a:t>
            </a:r>
            <a:endParaRPr/>
          </a:p>
        </p:txBody>
      </p:sp>
      <p:sp>
        <p:nvSpPr>
          <p:cNvPr id="226" name="Google Shape;226;p3"/>
          <p:cNvSpPr txBox="1"/>
          <p:nvPr/>
        </p:nvSpPr>
        <p:spPr>
          <a:xfrm>
            <a:off x="1524000" y="4724400"/>
            <a:ext cx="27432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night!</a:t>
            </a:r>
            <a:endParaRPr/>
          </a:p>
        </p:txBody>
      </p:sp>
      <p:sp>
        <p:nvSpPr>
          <p:cNvPr id="227" name="Google Shape;227;p3"/>
          <p:cNvSpPr txBox="1"/>
          <p:nvPr/>
        </p:nvSpPr>
        <p:spPr>
          <a:xfrm>
            <a:off x="4287253" y="1162133"/>
            <a:ext cx="43434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おはようございます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"/>
          <p:cNvSpPr txBox="1"/>
          <p:nvPr/>
        </p:nvSpPr>
        <p:spPr>
          <a:xfrm>
            <a:off x="4267200" y="1991518"/>
            <a:ext cx="43434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こんにちは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"/>
          <p:cNvSpPr txBox="1"/>
          <p:nvPr/>
        </p:nvSpPr>
        <p:spPr>
          <a:xfrm>
            <a:off x="4267200" y="2881688"/>
            <a:ext cx="43434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こんばんは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"/>
          <p:cNvSpPr txBox="1"/>
          <p:nvPr/>
        </p:nvSpPr>
        <p:spPr>
          <a:xfrm>
            <a:off x="4247147" y="3834230"/>
            <a:ext cx="43434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さようなら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4343400" y="4663281"/>
            <a:ext cx="43434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おやすみなさい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1560095" y="5611646"/>
            <a:ext cx="27432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"/>
          <p:cNvSpPr txBox="1"/>
          <p:nvPr/>
        </p:nvSpPr>
        <p:spPr>
          <a:xfrm>
            <a:off x="4379494" y="5550527"/>
            <a:ext cx="5755105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どうもありがとうございます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/>
          <p:nvPr/>
        </p:nvSpPr>
        <p:spPr>
          <a:xfrm>
            <a:off x="1752600" y="2759075"/>
            <a:ext cx="8458200" cy="381952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"/>
          <p:cNvSpPr/>
          <p:nvPr/>
        </p:nvSpPr>
        <p:spPr>
          <a:xfrm>
            <a:off x="4038600" y="330200"/>
            <a:ext cx="3810000" cy="838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B54B"/>
              </a:gs>
              <a:gs pos="50000">
                <a:srgbClr val="F7AF12"/>
              </a:gs>
              <a:gs pos="100000">
                <a:srgbClr val="E3A003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long vowel</a:t>
            </a:r>
            <a:endParaRPr/>
          </a:p>
        </p:txBody>
      </p:sp>
      <p:sp>
        <p:nvSpPr>
          <p:cNvPr id="240" name="Google Shape;240;p4"/>
          <p:cNvSpPr txBox="1"/>
          <p:nvPr/>
        </p:nvSpPr>
        <p:spPr>
          <a:xfrm>
            <a:off x="2133600" y="1397000"/>
            <a:ext cx="6477000" cy="3698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Ký hiệu: dấu gạch ngang ở trên dầu (hoặc chữ h ở bên cạnh)</a:t>
            </a:r>
            <a:endParaRPr/>
          </a:p>
        </p:txBody>
      </p:sp>
      <p:sp>
        <p:nvSpPr>
          <p:cNvPr id="241" name="Google Shape;241;p4"/>
          <p:cNvSpPr txBox="1"/>
          <p:nvPr/>
        </p:nvSpPr>
        <p:spPr>
          <a:xfrm>
            <a:off x="2133600" y="1865313"/>
            <a:ext cx="4114800" cy="369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Đặc điểm: đọc kéo dài gấp đôi</a:t>
            </a:r>
            <a:endParaRPr b="0" i="1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4"/>
          <p:cNvSpPr txBox="1"/>
          <p:nvPr/>
        </p:nvSpPr>
        <p:spPr>
          <a:xfrm>
            <a:off x="2133600" y="2322513"/>
            <a:ext cx="1066800" cy="369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Ví dụ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243" name="Google Shape;243;p4"/>
          <p:cNvSpPr txBox="1"/>
          <p:nvPr/>
        </p:nvSpPr>
        <p:spPr>
          <a:xfrm>
            <a:off x="2133600" y="3073400"/>
            <a:ext cx="10668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obasan</a:t>
            </a:r>
            <a:endParaRPr/>
          </a:p>
        </p:txBody>
      </p:sp>
      <p:sp>
        <p:nvSpPr>
          <p:cNvPr id="244" name="Google Shape;244;p4"/>
          <p:cNvSpPr txBox="1"/>
          <p:nvPr/>
        </p:nvSpPr>
        <p:spPr>
          <a:xfrm>
            <a:off x="3124200" y="3006725"/>
            <a:ext cx="2133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おばさん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"/>
          <p:cNvSpPr txBox="1"/>
          <p:nvPr/>
        </p:nvSpPr>
        <p:spPr>
          <a:xfrm>
            <a:off x="6324600" y="3063875"/>
            <a:ext cx="10668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ā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</a:t>
            </a:r>
            <a:endParaRPr/>
          </a:p>
        </p:txBody>
      </p:sp>
      <p:sp>
        <p:nvSpPr>
          <p:cNvPr id="246" name="Google Shape;246;p4"/>
          <p:cNvSpPr txBox="1"/>
          <p:nvPr/>
        </p:nvSpPr>
        <p:spPr>
          <a:xfrm>
            <a:off x="7315200" y="2997200"/>
            <a:ext cx="2133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おばあさん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"/>
          <p:cNvSpPr txBox="1"/>
          <p:nvPr/>
        </p:nvSpPr>
        <p:spPr>
          <a:xfrm>
            <a:off x="2133600" y="3759200"/>
            <a:ext cx="10668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ojisan</a:t>
            </a:r>
            <a:endParaRPr/>
          </a:p>
        </p:txBody>
      </p:sp>
      <p:sp>
        <p:nvSpPr>
          <p:cNvPr id="248" name="Google Shape;248;p4"/>
          <p:cNvSpPr txBox="1"/>
          <p:nvPr/>
        </p:nvSpPr>
        <p:spPr>
          <a:xfrm>
            <a:off x="3124200" y="3692525"/>
            <a:ext cx="2133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おじさん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"/>
          <p:cNvSpPr txBox="1"/>
          <p:nvPr/>
        </p:nvSpPr>
        <p:spPr>
          <a:xfrm>
            <a:off x="6324600" y="3749675"/>
            <a:ext cx="10668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ojīsan</a:t>
            </a:r>
            <a:endParaRPr/>
          </a:p>
        </p:txBody>
      </p:sp>
      <p:sp>
        <p:nvSpPr>
          <p:cNvPr id="250" name="Google Shape;250;p4"/>
          <p:cNvSpPr txBox="1"/>
          <p:nvPr/>
        </p:nvSpPr>
        <p:spPr>
          <a:xfrm>
            <a:off x="7315200" y="3683000"/>
            <a:ext cx="2133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おじいさん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"/>
          <p:cNvSpPr txBox="1"/>
          <p:nvPr/>
        </p:nvSpPr>
        <p:spPr>
          <a:xfrm>
            <a:off x="2133600" y="4445000"/>
            <a:ext cx="10668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heya</a:t>
            </a:r>
            <a:endParaRPr/>
          </a:p>
        </p:txBody>
      </p:sp>
      <p:sp>
        <p:nvSpPr>
          <p:cNvPr id="252" name="Google Shape;252;p4"/>
          <p:cNvSpPr txBox="1"/>
          <p:nvPr/>
        </p:nvSpPr>
        <p:spPr>
          <a:xfrm>
            <a:off x="3124200" y="4378325"/>
            <a:ext cx="2133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へや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"/>
          <p:cNvSpPr txBox="1"/>
          <p:nvPr/>
        </p:nvSpPr>
        <p:spPr>
          <a:xfrm>
            <a:off x="6324600" y="4445000"/>
            <a:ext cx="10668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ēya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"/>
          <p:cNvSpPr txBox="1"/>
          <p:nvPr/>
        </p:nvSpPr>
        <p:spPr>
          <a:xfrm>
            <a:off x="7315200" y="4368800"/>
            <a:ext cx="2133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へいや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"/>
          <p:cNvSpPr txBox="1"/>
          <p:nvPr/>
        </p:nvSpPr>
        <p:spPr>
          <a:xfrm>
            <a:off x="2133600" y="5130800"/>
            <a:ext cx="10668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yuki</a:t>
            </a:r>
            <a:endParaRPr/>
          </a:p>
        </p:txBody>
      </p:sp>
      <p:sp>
        <p:nvSpPr>
          <p:cNvPr id="256" name="Google Shape;256;p4"/>
          <p:cNvSpPr txBox="1"/>
          <p:nvPr/>
        </p:nvSpPr>
        <p:spPr>
          <a:xfrm>
            <a:off x="3124200" y="5064125"/>
            <a:ext cx="2133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ゆき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"/>
          <p:cNvSpPr txBox="1"/>
          <p:nvPr/>
        </p:nvSpPr>
        <p:spPr>
          <a:xfrm>
            <a:off x="6324600" y="5130800"/>
            <a:ext cx="10668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ūki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"/>
          <p:cNvSpPr txBox="1"/>
          <p:nvPr/>
        </p:nvSpPr>
        <p:spPr>
          <a:xfrm>
            <a:off x="7315200" y="5054600"/>
            <a:ext cx="2133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ゆうき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"/>
          <p:cNvSpPr txBox="1"/>
          <p:nvPr/>
        </p:nvSpPr>
        <p:spPr>
          <a:xfrm>
            <a:off x="2133600" y="5816600"/>
            <a:ext cx="10668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jiko</a:t>
            </a:r>
            <a:endParaRPr/>
          </a:p>
        </p:txBody>
      </p:sp>
      <p:sp>
        <p:nvSpPr>
          <p:cNvPr id="260" name="Google Shape;260;p4"/>
          <p:cNvSpPr txBox="1"/>
          <p:nvPr/>
        </p:nvSpPr>
        <p:spPr>
          <a:xfrm>
            <a:off x="3048000" y="5749925"/>
            <a:ext cx="2133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じこ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"/>
          <p:cNvSpPr txBox="1"/>
          <p:nvPr/>
        </p:nvSpPr>
        <p:spPr>
          <a:xfrm>
            <a:off x="6324600" y="5816600"/>
            <a:ext cx="10668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ō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"/>
          <p:cNvSpPr txBox="1"/>
          <p:nvPr/>
        </p:nvSpPr>
        <p:spPr>
          <a:xfrm>
            <a:off x="7239000" y="5740400"/>
            <a:ext cx="2133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じこう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4"/>
          <p:cNvCxnSpPr/>
          <p:nvPr/>
        </p:nvCxnSpPr>
        <p:spPr>
          <a:xfrm>
            <a:off x="7754938" y="4826000"/>
            <a:ext cx="381000" cy="1588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" name="Google Shape;264;p4"/>
          <p:cNvCxnSpPr/>
          <p:nvPr/>
        </p:nvCxnSpPr>
        <p:spPr>
          <a:xfrm>
            <a:off x="7751763" y="5511800"/>
            <a:ext cx="381000" cy="1588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5" name="Google Shape;265;p4"/>
          <p:cNvCxnSpPr/>
          <p:nvPr/>
        </p:nvCxnSpPr>
        <p:spPr>
          <a:xfrm>
            <a:off x="8077200" y="6211888"/>
            <a:ext cx="381000" cy="1587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4"/>
          <p:cNvSpPr/>
          <p:nvPr/>
        </p:nvSpPr>
        <p:spPr>
          <a:xfrm rot="-485146">
            <a:off x="7371609" y="243916"/>
            <a:ext cx="1785628" cy="42840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1524C"/>
              </a:gs>
              <a:gs pos="50000">
                <a:srgbClr val="AC2A19"/>
              </a:gs>
              <a:gs pos="100000">
                <a:srgbClr val="9E211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ÂM DÀI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198" y="622560"/>
            <a:ext cx="42195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4662" y="279660"/>
            <a:ext cx="257175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"/>
          <p:cNvSpPr txBox="1"/>
          <p:nvPr/>
        </p:nvSpPr>
        <p:spPr>
          <a:xfrm>
            <a:off x="1371600" y="2438400"/>
            <a:ext cx="885684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せいふく</a:t>
            </a:r>
            <a:endParaRPr b="1" i="0" sz="1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"/>
          <p:cNvSpPr txBox="1"/>
          <p:nvPr/>
        </p:nvSpPr>
        <p:spPr>
          <a:xfrm>
            <a:off x="1524000" y="2438400"/>
            <a:ext cx="885684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かいごう</a:t>
            </a:r>
            <a:endParaRPr b="1" i="0" sz="1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"/>
          <p:cNvSpPr txBox="1"/>
          <p:nvPr/>
        </p:nvSpPr>
        <p:spPr>
          <a:xfrm>
            <a:off x="1371600" y="2438400"/>
            <a:ext cx="885684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くうき</a:t>
            </a:r>
            <a:endParaRPr b="1" i="0" sz="1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"/>
          <p:cNvSpPr txBox="1"/>
          <p:nvPr/>
        </p:nvSpPr>
        <p:spPr>
          <a:xfrm>
            <a:off x="1676400" y="2438400"/>
            <a:ext cx="885684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ていねん</a:t>
            </a:r>
            <a:endParaRPr b="1" i="0" sz="1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"/>
          <p:cNvSpPr txBox="1"/>
          <p:nvPr/>
        </p:nvSpPr>
        <p:spPr>
          <a:xfrm>
            <a:off x="322446" y="2438400"/>
            <a:ext cx="11564754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せんぷうき</a:t>
            </a:r>
            <a:endParaRPr b="1" i="0" sz="1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"/>
          <p:cNvSpPr txBox="1"/>
          <p:nvPr/>
        </p:nvSpPr>
        <p:spPr>
          <a:xfrm>
            <a:off x="1816308" y="2438400"/>
            <a:ext cx="885684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ふうけい</a:t>
            </a:r>
            <a:endParaRPr b="1" i="0" sz="1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5"/>
          <p:cNvSpPr txBox="1"/>
          <p:nvPr/>
        </p:nvSpPr>
        <p:spPr>
          <a:xfrm>
            <a:off x="1816308" y="2438400"/>
            <a:ext cx="885684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ぼうだい</a:t>
            </a:r>
            <a:endParaRPr b="1" i="0" sz="1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"/>
          <p:cNvSpPr txBox="1"/>
          <p:nvPr/>
        </p:nvSpPr>
        <p:spPr>
          <a:xfrm>
            <a:off x="1655164" y="2362200"/>
            <a:ext cx="885684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ろうそく</a:t>
            </a:r>
            <a:endParaRPr b="1" i="0" sz="1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"/>
          <p:cNvSpPr/>
          <p:nvPr/>
        </p:nvSpPr>
        <p:spPr>
          <a:xfrm>
            <a:off x="1892300" y="2695575"/>
            <a:ext cx="8458200" cy="381952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6"/>
          <p:cNvSpPr/>
          <p:nvPr/>
        </p:nvSpPr>
        <p:spPr>
          <a:xfrm>
            <a:off x="4178300" y="266700"/>
            <a:ext cx="4267200" cy="838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299D3"/>
              </a:gs>
              <a:gs pos="50000">
                <a:srgbClr val="298ED1"/>
              </a:gs>
              <a:gs pos="100000">
                <a:srgbClr val="1C7EC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EDEDED"/>
                </a:solidFill>
                <a:latin typeface="Arial"/>
                <a:ea typeface="Arial"/>
                <a:cs typeface="Arial"/>
                <a:sym typeface="Arial"/>
              </a:rPr>
              <a:t>DOUBLED vowel</a:t>
            </a:r>
            <a:endParaRPr/>
          </a:p>
        </p:txBody>
      </p:sp>
      <p:sp>
        <p:nvSpPr>
          <p:cNvPr id="287" name="Google Shape;287;p6"/>
          <p:cNvSpPr/>
          <p:nvPr/>
        </p:nvSpPr>
        <p:spPr>
          <a:xfrm rot="-485146">
            <a:off x="8172833" y="128827"/>
            <a:ext cx="1785628" cy="47604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19269"/>
              </a:gs>
              <a:gs pos="50000">
                <a:srgbClr val="AA8550"/>
              </a:gs>
              <a:gs pos="100000">
                <a:srgbClr val="997543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ÂM NGẮT</a:t>
            </a:r>
            <a:endParaRPr/>
          </a:p>
        </p:txBody>
      </p:sp>
      <p:sp>
        <p:nvSpPr>
          <p:cNvPr id="288" name="Google Shape;288;p6"/>
          <p:cNvSpPr txBox="1"/>
          <p:nvPr/>
        </p:nvSpPr>
        <p:spPr>
          <a:xfrm>
            <a:off x="2273300" y="1257300"/>
            <a:ext cx="4114800" cy="3698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Ký hiệu: chữ つ viết nhỏ</a:t>
            </a:r>
            <a:endParaRPr b="0" i="1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" name="Google Shape;289;p6"/>
          <p:cNvSpPr txBox="1"/>
          <p:nvPr/>
        </p:nvSpPr>
        <p:spPr>
          <a:xfrm>
            <a:off x="2273300" y="1714500"/>
            <a:ext cx="7620000" cy="3698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Đặc điểm: đọc ngắt, gấp đôi phụ âm phía sau, như vấp phải vật cản</a:t>
            </a:r>
            <a:endParaRPr b="0" i="1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" name="Google Shape;290;p6"/>
          <p:cNvSpPr txBox="1"/>
          <p:nvPr/>
        </p:nvSpPr>
        <p:spPr>
          <a:xfrm>
            <a:off x="2273300" y="2217738"/>
            <a:ext cx="1371600" cy="369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Ví dụ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291" name="Google Shape;291;p6"/>
          <p:cNvSpPr txBox="1"/>
          <p:nvPr/>
        </p:nvSpPr>
        <p:spPr>
          <a:xfrm>
            <a:off x="2559050" y="3160713"/>
            <a:ext cx="8572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oto</a:t>
            </a:r>
            <a:endParaRPr/>
          </a:p>
        </p:txBody>
      </p:sp>
      <p:sp>
        <p:nvSpPr>
          <p:cNvPr id="292" name="Google Shape;292;p6"/>
          <p:cNvSpPr txBox="1"/>
          <p:nvPr/>
        </p:nvSpPr>
        <p:spPr>
          <a:xfrm>
            <a:off x="3416300" y="3049588"/>
            <a:ext cx="18288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おと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"/>
          <p:cNvSpPr txBox="1"/>
          <p:nvPr/>
        </p:nvSpPr>
        <p:spPr>
          <a:xfrm>
            <a:off x="6827838" y="3176588"/>
            <a:ext cx="762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otto</a:t>
            </a:r>
            <a:endParaRPr/>
          </a:p>
        </p:txBody>
      </p:sp>
      <p:sp>
        <p:nvSpPr>
          <p:cNvPr id="294" name="Google Shape;294;p6"/>
          <p:cNvSpPr txBox="1"/>
          <p:nvPr/>
        </p:nvSpPr>
        <p:spPr>
          <a:xfrm>
            <a:off x="7607300" y="3040063"/>
            <a:ext cx="18288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おっと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"/>
          <p:cNvSpPr txBox="1"/>
          <p:nvPr/>
        </p:nvSpPr>
        <p:spPr>
          <a:xfrm>
            <a:off x="2501900" y="3798888"/>
            <a:ext cx="8572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moto</a:t>
            </a:r>
            <a:endParaRPr/>
          </a:p>
        </p:txBody>
      </p:sp>
      <p:sp>
        <p:nvSpPr>
          <p:cNvPr id="296" name="Google Shape;296;p6"/>
          <p:cNvSpPr txBox="1"/>
          <p:nvPr/>
        </p:nvSpPr>
        <p:spPr>
          <a:xfrm>
            <a:off x="3416300" y="3646488"/>
            <a:ext cx="18288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もと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"/>
          <p:cNvSpPr txBox="1"/>
          <p:nvPr/>
        </p:nvSpPr>
        <p:spPr>
          <a:xfrm>
            <a:off x="6827838" y="3792538"/>
            <a:ext cx="8556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motto</a:t>
            </a:r>
            <a:endParaRPr/>
          </a:p>
        </p:txBody>
      </p:sp>
      <p:sp>
        <p:nvSpPr>
          <p:cNvPr id="298" name="Google Shape;298;p6"/>
          <p:cNvSpPr txBox="1"/>
          <p:nvPr/>
        </p:nvSpPr>
        <p:spPr>
          <a:xfrm>
            <a:off x="7607300" y="3656013"/>
            <a:ext cx="18288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もっと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"/>
          <p:cNvSpPr txBox="1"/>
          <p:nvPr/>
        </p:nvSpPr>
        <p:spPr>
          <a:xfrm>
            <a:off x="2501900" y="4402138"/>
            <a:ext cx="8572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ichi</a:t>
            </a:r>
            <a:endParaRPr/>
          </a:p>
        </p:txBody>
      </p:sp>
      <p:sp>
        <p:nvSpPr>
          <p:cNvPr id="300" name="Google Shape;300;p6"/>
          <p:cNvSpPr txBox="1"/>
          <p:nvPr/>
        </p:nvSpPr>
        <p:spPr>
          <a:xfrm>
            <a:off x="3416300" y="4249738"/>
            <a:ext cx="18288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いち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"/>
          <p:cNvSpPr txBox="1"/>
          <p:nvPr/>
        </p:nvSpPr>
        <p:spPr>
          <a:xfrm>
            <a:off x="6827838" y="4395788"/>
            <a:ext cx="762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itchi</a:t>
            </a:r>
            <a:endParaRPr/>
          </a:p>
        </p:txBody>
      </p:sp>
      <p:sp>
        <p:nvSpPr>
          <p:cNvPr id="302" name="Google Shape;302;p6"/>
          <p:cNvSpPr txBox="1"/>
          <p:nvPr/>
        </p:nvSpPr>
        <p:spPr>
          <a:xfrm>
            <a:off x="7607300" y="4259263"/>
            <a:ext cx="18288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いっち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"/>
          <p:cNvSpPr txBox="1"/>
          <p:nvPr/>
        </p:nvSpPr>
        <p:spPr>
          <a:xfrm>
            <a:off x="2501900" y="5011738"/>
            <a:ext cx="8572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ika</a:t>
            </a:r>
            <a:endParaRPr/>
          </a:p>
        </p:txBody>
      </p:sp>
      <p:sp>
        <p:nvSpPr>
          <p:cNvPr id="304" name="Google Shape;304;p6"/>
          <p:cNvSpPr txBox="1"/>
          <p:nvPr/>
        </p:nvSpPr>
        <p:spPr>
          <a:xfrm>
            <a:off x="3416300" y="4859338"/>
            <a:ext cx="18288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いか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"/>
          <p:cNvSpPr txBox="1"/>
          <p:nvPr/>
        </p:nvSpPr>
        <p:spPr>
          <a:xfrm>
            <a:off x="6827838" y="5005388"/>
            <a:ext cx="762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ikka</a:t>
            </a:r>
            <a:endParaRPr/>
          </a:p>
        </p:txBody>
      </p:sp>
      <p:sp>
        <p:nvSpPr>
          <p:cNvPr id="306" name="Google Shape;306;p6"/>
          <p:cNvSpPr txBox="1"/>
          <p:nvPr/>
        </p:nvSpPr>
        <p:spPr>
          <a:xfrm>
            <a:off x="7607300" y="4868863"/>
            <a:ext cx="18288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いっか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"/>
          <p:cNvSpPr txBox="1"/>
          <p:nvPr/>
        </p:nvSpPr>
        <p:spPr>
          <a:xfrm>
            <a:off x="2501900" y="5611813"/>
            <a:ext cx="8572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isai</a:t>
            </a:r>
            <a:endParaRPr/>
          </a:p>
        </p:txBody>
      </p:sp>
      <p:sp>
        <p:nvSpPr>
          <p:cNvPr id="308" name="Google Shape;308;p6"/>
          <p:cNvSpPr txBox="1"/>
          <p:nvPr/>
        </p:nvSpPr>
        <p:spPr>
          <a:xfrm>
            <a:off x="3416300" y="5459413"/>
            <a:ext cx="18288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いさい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"/>
          <p:cNvSpPr txBox="1"/>
          <p:nvPr/>
        </p:nvSpPr>
        <p:spPr>
          <a:xfrm>
            <a:off x="6827838" y="5605463"/>
            <a:ext cx="762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issai</a:t>
            </a:r>
            <a:endParaRPr/>
          </a:p>
        </p:txBody>
      </p:sp>
      <p:sp>
        <p:nvSpPr>
          <p:cNvPr id="310" name="Google Shape;310;p6"/>
          <p:cNvSpPr txBox="1"/>
          <p:nvPr/>
        </p:nvSpPr>
        <p:spPr>
          <a:xfrm>
            <a:off x="7607300" y="5468938"/>
            <a:ext cx="18288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いっさい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198" y="622560"/>
            <a:ext cx="42195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4662" y="279660"/>
            <a:ext cx="257175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7"/>
          <p:cNvSpPr txBox="1"/>
          <p:nvPr/>
        </p:nvSpPr>
        <p:spPr>
          <a:xfrm>
            <a:off x="1752600" y="2362200"/>
            <a:ext cx="885684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けっこう</a:t>
            </a:r>
            <a:endParaRPr b="1" i="0" sz="1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7"/>
          <p:cNvSpPr txBox="1"/>
          <p:nvPr/>
        </p:nvSpPr>
        <p:spPr>
          <a:xfrm>
            <a:off x="1600200" y="2324100"/>
            <a:ext cx="885684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ねったい</a:t>
            </a:r>
            <a:endParaRPr b="1" i="0" sz="1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7"/>
          <p:cNvSpPr txBox="1"/>
          <p:nvPr/>
        </p:nvSpPr>
        <p:spPr>
          <a:xfrm>
            <a:off x="1755098" y="2286000"/>
            <a:ext cx="885684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あっかん</a:t>
            </a:r>
            <a:endParaRPr b="1" i="0" sz="1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7"/>
          <p:cNvSpPr txBox="1"/>
          <p:nvPr/>
        </p:nvSpPr>
        <p:spPr>
          <a:xfrm>
            <a:off x="1600200" y="2209800"/>
            <a:ext cx="885684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じっさい</a:t>
            </a:r>
            <a:endParaRPr b="1" i="0" sz="1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7"/>
          <p:cNvSpPr txBox="1"/>
          <p:nvPr/>
        </p:nvSpPr>
        <p:spPr>
          <a:xfrm>
            <a:off x="909562" y="2228850"/>
            <a:ext cx="1113003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ほっかいどう</a:t>
            </a:r>
            <a:endParaRPr b="1" i="0" sz="1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"/>
          <p:cNvSpPr txBox="1"/>
          <p:nvPr/>
        </p:nvSpPr>
        <p:spPr>
          <a:xfrm>
            <a:off x="1905000" y="2171700"/>
            <a:ext cx="885684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はっそう</a:t>
            </a:r>
            <a:endParaRPr b="1" i="0" sz="1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7"/>
          <p:cNvSpPr txBox="1"/>
          <p:nvPr/>
        </p:nvSpPr>
        <p:spPr>
          <a:xfrm>
            <a:off x="1873770" y="2146560"/>
            <a:ext cx="885684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せっち</a:t>
            </a:r>
            <a:endParaRPr b="1" i="0" sz="1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7"/>
          <p:cNvSpPr txBox="1"/>
          <p:nvPr/>
        </p:nvSpPr>
        <p:spPr>
          <a:xfrm>
            <a:off x="1902502" y="2108460"/>
            <a:ext cx="885684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なっとく</a:t>
            </a:r>
            <a:endParaRPr b="1" i="0" sz="1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"/>
          <p:cNvSpPr/>
          <p:nvPr/>
        </p:nvSpPr>
        <p:spPr>
          <a:xfrm>
            <a:off x="3581400" y="203200"/>
            <a:ext cx="5600700" cy="8221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1524C"/>
              </a:gs>
              <a:gs pos="50000">
                <a:srgbClr val="AC2A19"/>
              </a:gs>
              <a:gs pos="100000">
                <a:srgbClr val="9E211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ひらがなチェック</a:t>
            </a:r>
            <a:endParaRPr b="1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8"/>
          <p:cNvSpPr/>
          <p:nvPr/>
        </p:nvSpPr>
        <p:spPr>
          <a:xfrm rot="-326189">
            <a:off x="8925375" y="74867"/>
            <a:ext cx="25781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Hiragana Check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8"/>
          <p:cNvSpPr txBox="1"/>
          <p:nvPr/>
        </p:nvSpPr>
        <p:spPr>
          <a:xfrm>
            <a:off x="1724025" y="1844675"/>
            <a:ext cx="10668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ē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8"/>
          <p:cNvSpPr txBox="1"/>
          <p:nvPr/>
        </p:nvSpPr>
        <p:spPr>
          <a:xfrm>
            <a:off x="3019425" y="1752600"/>
            <a:ext cx="22098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とけい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8"/>
          <p:cNvSpPr txBox="1"/>
          <p:nvPr/>
        </p:nvSpPr>
        <p:spPr>
          <a:xfrm>
            <a:off x="1647825" y="2759075"/>
            <a:ext cx="12192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ē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8"/>
          <p:cNvSpPr txBox="1"/>
          <p:nvPr/>
        </p:nvSpPr>
        <p:spPr>
          <a:xfrm>
            <a:off x="3019425" y="2667000"/>
            <a:ext cx="25908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せんせい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8"/>
          <p:cNvSpPr txBox="1"/>
          <p:nvPr/>
        </p:nvSpPr>
        <p:spPr>
          <a:xfrm>
            <a:off x="1647825" y="3597275"/>
            <a:ext cx="12192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ōro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8"/>
          <p:cNvSpPr txBox="1"/>
          <p:nvPr/>
        </p:nvSpPr>
        <p:spPr>
          <a:xfrm>
            <a:off x="3019425" y="3505200"/>
            <a:ext cx="25908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どうろ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8"/>
          <p:cNvSpPr txBox="1"/>
          <p:nvPr/>
        </p:nvSpPr>
        <p:spPr>
          <a:xfrm>
            <a:off x="1647825" y="4516437"/>
            <a:ext cx="1371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ōsoku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8"/>
          <p:cNvSpPr txBox="1"/>
          <p:nvPr/>
        </p:nvSpPr>
        <p:spPr>
          <a:xfrm>
            <a:off x="3019425" y="4424362"/>
            <a:ext cx="25908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こうそく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8"/>
          <p:cNvSpPr txBox="1"/>
          <p:nvPr/>
        </p:nvSpPr>
        <p:spPr>
          <a:xfrm>
            <a:off x="5849937" y="1844675"/>
            <a:ext cx="1371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ūkō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8"/>
          <p:cNvSpPr txBox="1"/>
          <p:nvPr/>
        </p:nvSpPr>
        <p:spPr>
          <a:xfrm>
            <a:off x="7315200" y="1752600"/>
            <a:ext cx="25908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くうこう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8"/>
          <p:cNvSpPr txBox="1"/>
          <p:nvPr/>
        </p:nvSpPr>
        <p:spPr>
          <a:xfrm>
            <a:off x="5849937" y="2789237"/>
            <a:ext cx="1371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ē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ē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8"/>
          <p:cNvSpPr txBox="1"/>
          <p:nvPr/>
        </p:nvSpPr>
        <p:spPr>
          <a:xfrm>
            <a:off x="7315200" y="2697162"/>
            <a:ext cx="25908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めいれい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8"/>
          <p:cNvSpPr txBox="1"/>
          <p:nvPr/>
        </p:nvSpPr>
        <p:spPr>
          <a:xfrm>
            <a:off x="5849937" y="3592512"/>
            <a:ext cx="1371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tōmē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8"/>
          <p:cNvSpPr txBox="1"/>
          <p:nvPr/>
        </p:nvSpPr>
        <p:spPr>
          <a:xfrm>
            <a:off x="7321550" y="3500437"/>
            <a:ext cx="25908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とうめい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8"/>
          <p:cNvSpPr txBox="1"/>
          <p:nvPr/>
        </p:nvSpPr>
        <p:spPr>
          <a:xfrm>
            <a:off x="5843587" y="4500562"/>
            <a:ext cx="13716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kib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ō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8"/>
          <p:cNvSpPr txBox="1"/>
          <p:nvPr/>
        </p:nvSpPr>
        <p:spPr>
          <a:xfrm>
            <a:off x="7315200" y="4386262"/>
            <a:ext cx="329723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きぼう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"/>
          <p:cNvSpPr/>
          <p:nvPr/>
        </p:nvSpPr>
        <p:spPr>
          <a:xfrm>
            <a:off x="3581400" y="203200"/>
            <a:ext cx="5600700" cy="8221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1524C"/>
              </a:gs>
              <a:gs pos="50000">
                <a:srgbClr val="AC2A19"/>
              </a:gs>
              <a:gs pos="100000">
                <a:srgbClr val="9E211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ひらがなチェック</a:t>
            </a:r>
            <a:endParaRPr b="1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9"/>
          <p:cNvSpPr/>
          <p:nvPr/>
        </p:nvSpPr>
        <p:spPr>
          <a:xfrm rot="-326189">
            <a:off x="8925375" y="74867"/>
            <a:ext cx="2578100" cy="5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Hiragana Check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9"/>
          <p:cNvSpPr txBox="1"/>
          <p:nvPr/>
        </p:nvSpPr>
        <p:spPr>
          <a:xfrm>
            <a:off x="2098675" y="1692275"/>
            <a:ext cx="1371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sekkei</a:t>
            </a:r>
            <a:endParaRPr/>
          </a:p>
        </p:txBody>
      </p:sp>
      <p:sp>
        <p:nvSpPr>
          <p:cNvPr id="354" name="Google Shape;354;p9"/>
          <p:cNvSpPr txBox="1"/>
          <p:nvPr/>
        </p:nvSpPr>
        <p:spPr>
          <a:xfrm>
            <a:off x="3525837" y="1600200"/>
            <a:ext cx="2819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せっけい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9"/>
          <p:cNvSpPr txBox="1"/>
          <p:nvPr/>
        </p:nvSpPr>
        <p:spPr>
          <a:xfrm>
            <a:off x="2098675" y="2644775"/>
            <a:ext cx="1371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shippai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9"/>
          <p:cNvSpPr txBox="1"/>
          <p:nvPr/>
        </p:nvSpPr>
        <p:spPr>
          <a:xfrm>
            <a:off x="3525837" y="2552700"/>
            <a:ext cx="25908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しっぱい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9"/>
          <p:cNvSpPr txBox="1"/>
          <p:nvPr/>
        </p:nvSpPr>
        <p:spPr>
          <a:xfrm>
            <a:off x="2098675" y="3552825"/>
            <a:ext cx="1371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dokkai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9"/>
          <p:cNvSpPr txBox="1"/>
          <p:nvPr/>
        </p:nvSpPr>
        <p:spPr>
          <a:xfrm>
            <a:off x="3525837" y="3460750"/>
            <a:ext cx="25908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どっかい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9"/>
          <p:cNvSpPr txBox="1"/>
          <p:nvPr/>
        </p:nvSpPr>
        <p:spPr>
          <a:xfrm>
            <a:off x="2022475" y="4424363"/>
            <a:ext cx="1524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kissaten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9"/>
          <p:cNvSpPr txBox="1"/>
          <p:nvPr/>
        </p:nvSpPr>
        <p:spPr>
          <a:xfrm>
            <a:off x="3525837" y="4332288"/>
            <a:ext cx="32766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きっさてん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9"/>
          <p:cNvSpPr txBox="1"/>
          <p:nvPr/>
        </p:nvSpPr>
        <p:spPr>
          <a:xfrm>
            <a:off x="6407150" y="1692275"/>
            <a:ext cx="1371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kettei</a:t>
            </a:r>
            <a:endParaRPr/>
          </a:p>
        </p:txBody>
      </p:sp>
      <p:sp>
        <p:nvSpPr>
          <p:cNvPr id="362" name="Google Shape;362;p9"/>
          <p:cNvSpPr txBox="1"/>
          <p:nvPr/>
        </p:nvSpPr>
        <p:spPr>
          <a:xfrm>
            <a:off x="7696200" y="1600200"/>
            <a:ext cx="25908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けってい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9"/>
          <p:cNvSpPr txBox="1"/>
          <p:nvPr/>
        </p:nvSpPr>
        <p:spPr>
          <a:xfrm>
            <a:off x="6407150" y="2644775"/>
            <a:ext cx="1371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mekki</a:t>
            </a:r>
            <a:endParaRPr/>
          </a:p>
        </p:txBody>
      </p:sp>
      <p:sp>
        <p:nvSpPr>
          <p:cNvPr id="364" name="Google Shape;364;p9"/>
          <p:cNvSpPr txBox="1"/>
          <p:nvPr/>
        </p:nvSpPr>
        <p:spPr>
          <a:xfrm>
            <a:off x="7743825" y="2546350"/>
            <a:ext cx="25908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めっき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9"/>
          <p:cNvSpPr txBox="1"/>
          <p:nvPr/>
        </p:nvSpPr>
        <p:spPr>
          <a:xfrm>
            <a:off x="6178550" y="3562350"/>
            <a:ext cx="16002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chitto</a:t>
            </a:r>
            <a:endParaRPr/>
          </a:p>
        </p:txBody>
      </p:sp>
      <p:sp>
        <p:nvSpPr>
          <p:cNvPr id="366" name="Google Shape;366;p9"/>
          <p:cNvSpPr txBox="1"/>
          <p:nvPr/>
        </p:nvSpPr>
        <p:spPr>
          <a:xfrm>
            <a:off x="7778750" y="3498850"/>
            <a:ext cx="25908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ちっと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9"/>
          <p:cNvSpPr txBox="1"/>
          <p:nvPr/>
        </p:nvSpPr>
        <p:spPr>
          <a:xfrm>
            <a:off x="6207125" y="4395788"/>
            <a:ext cx="16002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sassoku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9"/>
          <p:cNvSpPr txBox="1"/>
          <p:nvPr/>
        </p:nvSpPr>
        <p:spPr>
          <a:xfrm>
            <a:off x="7807325" y="4332288"/>
            <a:ext cx="25908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さっそく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hildrenFriends">
      <a:dk1>
        <a:srgbClr val="404040"/>
      </a:dk1>
      <a:lt1>
        <a:srgbClr val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hildren Friends 16x9">
  <a:themeElements>
    <a:clrScheme name="ChildrenFriends">
      <a:dk1>
        <a:srgbClr val="404040"/>
      </a:dk1>
      <a:lt1>
        <a:srgbClr val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2014-09-04T02:16:55Z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</Properties>
</file>