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289" r:id="rId12"/>
    <p:sldId id="290" r:id="rId13"/>
    <p:sldId id="293" r:id="rId14"/>
    <p:sldId id="294" r:id="rId15"/>
    <p:sldId id="295" r:id="rId16"/>
    <p:sldId id="297" r:id="rId17"/>
    <p:sldId id="285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274" autoAdjust="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08-Jan-15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08-Jan-15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08-Jan-15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08-Jan-15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08-Jan-15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b="0" i="0" u="none"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08-Jan-15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75000" y="2070100"/>
            <a:ext cx="7696200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JAPANESE CLASS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7900" y="3759200"/>
            <a:ext cx="4229100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r>
              <a:rPr lang="en-US" sz="6000" b="1" baseline="30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</a:t>
            </a:r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lesson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6600" y="228600"/>
            <a:ext cx="7493000" cy="16637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日本語クラス</a:t>
            </a:r>
            <a:endParaRPr lang="en-US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3499">
            <a:off x="6134929" y="158381"/>
            <a:ext cx="4013054" cy="6858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drogen Whiskey" pitchFamily="2" charset="0"/>
              </a:rPr>
              <a:t>NUMBER REVISION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700" y="3499903"/>
            <a:ext cx="1676400" cy="1016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/>
              <a:t>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6500" y="3499903"/>
            <a:ext cx="4800600" cy="1016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はちじゅう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7700" y="2296578"/>
            <a:ext cx="16764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65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746500" y="2296578"/>
            <a:ext cx="51054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ろくじゅうご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7700" y="1077378"/>
            <a:ext cx="1676400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39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3746500" y="1077378"/>
            <a:ext cx="6400800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さんじゅうきゅう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7063" y="4734978"/>
            <a:ext cx="16764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194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3725863" y="4734978"/>
            <a:ext cx="6192837" cy="1938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ひゃくきゅうじゅうよん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6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3499">
            <a:off x="6769100" y="141228"/>
            <a:ext cx="3581400" cy="6858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drogen Whiskey" pitchFamily="2" charset="0"/>
              </a:rPr>
              <a:t>NUMBER REVISION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938" y="3930735"/>
            <a:ext cx="1676400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66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3741738" y="3930735"/>
            <a:ext cx="5943600" cy="101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ろくじゅうろく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2938" y="2727410"/>
            <a:ext cx="1676400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87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741738" y="2727410"/>
            <a:ext cx="6096000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はちじゅうなな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2938" y="1508210"/>
            <a:ext cx="1676400" cy="1016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23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3741738" y="1508210"/>
            <a:ext cx="6400800" cy="1016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にじゅうさん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300" y="5165810"/>
            <a:ext cx="16764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000" dirty="0"/>
              <a:t>114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3721100" y="5165810"/>
            <a:ext cx="6421438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ひゃくじゅうよん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8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0674">
            <a:off x="258625" y="300099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209">
            <a:off x="5885751" y="39198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8478">
            <a:off x="8880097" y="202018"/>
            <a:ext cx="3163497" cy="2488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6330">
            <a:off x="3373788" y="412253"/>
            <a:ext cx="207645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1355775" y="3307692"/>
            <a:ext cx="9626630" cy="1814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いただきます！</a:t>
            </a:r>
            <a:endParaRPr lang="en-US" sz="9600" dirty="0"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4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1888">
            <a:off x="197950" y="699401"/>
            <a:ext cx="2568321" cy="1712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6011">
            <a:off x="6382552" y="41625"/>
            <a:ext cx="2150969" cy="2150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8470">
            <a:off x="8961677" y="325327"/>
            <a:ext cx="2771647" cy="208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50511">
            <a:off x="3001434" y="156906"/>
            <a:ext cx="2771646" cy="2076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1149206" y="2616884"/>
            <a:ext cx="9626630" cy="3347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ごちそうさま</a:t>
            </a:r>
            <a:endParaRPr lang="en-US" altLang="ja-JP" sz="9600" dirty="0" smtClean="0"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  <a:p>
            <a:pPr algn="ctr"/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（でした）</a:t>
            </a:r>
            <a:endParaRPr lang="en-US" sz="9600" dirty="0"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7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7272">
            <a:off x="215225" y="164450"/>
            <a:ext cx="2964465" cy="2260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49" y="6155"/>
            <a:ext cx="2300360" cy="230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1462">
            <a:off x="6412033" y="338699"/>
            <a:ext cx="3436378" cy="1882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9569">
            <a:off x="10022129" y="23199"/>
            <a:ext cx="1943195" cy="2920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119575" y="2434815"/>
            <a:ext cx="9626630" cy="2117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い</a:t>
            </a:r>
            <a:r>
              <a:rPr lang="ja-JP" altLang="en-US" sz="96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っ</a:t>
            </a:r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てきます</a:t>
            </a:r>
            <a:endParaRPr lang="en-US" sz="9600" dirty="0"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9575" y="4652161"/>
            <a:ext cx="11948492" cy="2117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い</a:t>
            </a:r>
            <a:r>
              <a:rPr lang="ja-JP" altLang="en-US" sz="96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っ</a:t>
            </a:r>
            <a:r>
              <a:rPr lang="ja-JP" altLang="en-US" sz="9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ていらっしゃい</a:t>
            </a:r>
            <a:endParaRPr lang="en-US" sz="9600" dirty="0"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404">
            <a:off x="8563529" y="1534596"/>
            <a:ext cx="3356805" cy="3735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04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2737">
            <a:off x="296398" y="43466"/>
            <a:ext cx="2155849" cy="3045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513">
            <a:off x="9934355" y="43466"/>
            <a:ext cx="2155848" cy="304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9021">
            <a:off x="595410" y="3592170"/>
            <a:ext cx="1409161" cy="3040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793" y="70491"/>
            <a:ext cx="7538720" cy="4846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955" y="4917171"/>
            <a:ext cx="3522638" cy="1991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61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152400"/>
            <a:ext cx="5105400" cy="523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err="1">
                <a:latin typeface="Tahoma" pitchFamily="34" charset="0"/>
                <a:cs typeface="Tahoma" pitchFamily="34" charset="0"/>
              </a:rPr>
              <a:t>Âm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ghép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092111"/>
            <a:ext cx="6553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ghép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âm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đuôi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i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+ </a:t>
            </a:r>
            <a:r>
              <a:rPr lang="ja-JP" altLang="en-US" sz="2000" i="1">
                <a:latin typeface="Tahoma" pitchFamily="34" charset="0"/>
                <a:cs typeface="Tahoma" pitchFamily="34" charset="0"/>
              </a:rPr>
              <a:t>や・ゆ・よ</a:t>
            </a:r>
            <a:r>
              <a:rPr lang="en-US" altLang="ja-JP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viết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nhỏ</a:t>
            </a:r>
            <a:endParaRPr lang="en-US" sz="20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687513"/>
            <a:ext cx="55880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 err="1">
                <a:latin typeface="Tahoma" pitchFamily="34" charset="0"/>
                <a:cs typeface="Tahoma" pitchFamily="34" charset="0"/>
              </a:rPr>
              <a:t>Đặc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1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âm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tiết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phát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âm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âm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tiết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latin typeface="Tahoma" pitchFamily="34" charset="0"/>
                <a:cs typeface="Tahoma" pitchFamily="34" charset="0"/>
              </a:rPr>
              <a:t>đơn</a:t>
            </a:r>
            <a:endParaRPr lang="en-US" sz="20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209800" y="2193985"/>
            <a:ext cx="411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Ví dụ</a:t>
            </a:r>
            <a:r>
              <a:rPr lang="en-US" sz="2000"/>
              <a:t>: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362200" y="2819400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5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きや</a:t>
            </a:r>
            <a:endParaRPr lang="en-US" sz="5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362200" y="3724275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5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きゆ</a:t>
            </a:r>
            <a:endParaRPr lang="en-US" sz="5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362200" y="4714875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5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きよ</a:t>
            </a:r>
            <a:endParaRPr lang="en-US" sz="5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6781800" y="2819400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5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きゃ</a:t>
            </a:r>
            <a:endParaRPr lang="en-US" sz="5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6781800" y="3724275"/>
            <a:ext cx="220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5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きゅ</a:t>
            </a:r>
            <a:endParaRPr lang="en-US" sz="5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781800" y="4714875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5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きょ</a:t>
            </a:r>
            <a:endParaRPr lang="en-US" sz="5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038600" y="31242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kiya</a:t>
            </a: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4038600" y="4124325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kiyu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962400" y="50292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kiyo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8382000" y="3114675"/>
            <a:ext cx="1828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kya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8382000" y="41148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kyu</a:t>
            </a: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8305800" y="5019675"/>
            <a:ext cx="1828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kyo</a:t>
            </a:r>
          </a:p>
        </p:txBody>
      </p:sp>
    </p:spTree>
    <p:extLst>
      <p:ext uri="{BB962C8B-B14F-4D97-AF65-F5344CB8AC3E}">
        <p14:creationId xmlns:p14="http://schemas.microsoft.com/office/powerpoint/2010/main" val="1251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05000" y="76200"/>
          <a:ext cx="8382002" cy="640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9"/>
                <a:gridCol w="1984138"/>
                <a:gridCol w="921099"/>
                <a:gridCol w="1934308"/>
                <a:gridCol w="921099"/>
                <a:gridCol w="1934309"/>
              </a:tblGrid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Kya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b="0" dirty="0" smtClean="0">
                          <a:solidFill>
                            <a:schemeClr val="tx1"/>
                          </a:solidFill>
                          <a:latin typeface="NtMotoyaKyotai" pitchFamily="18" charset="-128"/>
                          <a:ea typeface="NtMotoyaKyotai" pitchFamily="18" charset="-128"/>
                        </a:rPr>
                        <a:t>きゃ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Kyu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b="0" kern="1200" dirty="0" smtClean="0">
                          <a:solidFill>
                            <a:schemeClr val="tx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きゅ</a:t>
                      </a:r>
                      <a:endParaRPr lang="en-US" altLang="en-US" sz="3200" b="0" kern="1200" dirty="0" smtClean="0">
                        <a:solidFill>
                          <a:schemeClr val="tx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Kyo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b="0" kern="1200" dirty="0" smtClean="0">
                          <a:solidFill>
                            <a:schemeClr val="tx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きょ</a:t>
                      </a:r>
                      <a:endParaRPr lang="en-US" altLang="en-US" sz="3200" b="0" kern="1200" dirty="0" smtClean="0">
                        <a:solidFill>
                          <a:schemeClr val="tx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Gya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ぎゃ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Gyu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ぎゅ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Gyo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ぎょ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Sha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しゃ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Shu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しゅ</a:t>
                      </a:r>
                      <a:endParaRPr lang="en-US" altLang="ja-JP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Sho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しょ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Ja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じゃ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Ju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じょ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Jo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じょ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ちゃ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ちゅ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ちょ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Nya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にゃ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Nyu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にゅ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Nyo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にょ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Hya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ひゃ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Hyu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ひゅ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Hyo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ひょ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Bya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びゃ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Byu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びゅ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Byo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びょ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Pya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ぴゃ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Pyu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ぴゅ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Pyo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ぴょ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みゃ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みゅ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みょ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  <a:tr h="5818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Rya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3200" dirty="0" smtClean="0">
                          <a:latin typeface="NtMotoyaKyotai" pitchFamily="18" charset="-128"/>
                          <a:ea typeface="NtMotoyaKyotai" pitchFamily="18" charset="-128"/>
                        </a:rPr>
                        <a:t>りゃ</a:t>
                      </a:r>
                      <a:endParaRPr lang="en-US" sz="32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Ryu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りゅ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ja-JP" altLang="en-US" sz="3200" kern="1200" dirty="0" smtClean="0">
                          <a:solidFill>
                            <a:schemeClr val="dk1"/>
                          </a:solidFill>
                          <a:latin typeface="NtMotoyaKyotai" pitchFamily="18" charset="-128"/>
                          <a:ea typeface="NtMotoyaKyotai" pitchFamily="18" charset="-128"/>
                          <a:cs typeface="+mn-cs"/>
                        </a:rPr>
                        <a:t>りょ</a:t>
                      </a:r>
                      <a:endParaRPr lang="en-US" altLang="en-US" sz="3200" kern="1200" dirty="0" smtClean="0">
                        <a:solidFill>
                          <a:schemeClr val="dk1"/>
                        </a:solidFill>
                        <a:latin typeface="NtMotoyaKyotai" pitchFamily="18" charset="-128"/>
                        <a:ea typeface="NtMotoyaKyotai" pitchFamily="18" charset="-128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67000" y="1998826"/>
            <a:ext cx="6910294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きょか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13323" y="2018644"/>
            <a:ext cx="821764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しゅみ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172012" y="2155825"/>
            <a:ext cx="8591176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びょういん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95835" y="2022476"/>
            <a:ext cx="803088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じゅうぶん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52600" y="2048793"/>
            <a:ext cx="95250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ぎじゅつしゃ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99353" y="2032078"/>
            <a:ext cx="95250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りょかん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919941" y="2048793"/>
            <a:ext cx="840441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15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ちゃくしん</a:t>
            </a:r>
            <a:endParaRPr lang="en-US" sz="115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 rot="21316806">
            <a:off x="582960" y="513426"/>
            <a:ext cx="282575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b="1" dirty="0">
                <a:latin typeface="Extrafine" pitchFamily="2" charset="0"/>
                <a:ea typeface="Extrafin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9091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3" grpId="0"/>
      <p:bldP spid="33" grpId="1"/>
      <p:bldP spid="35" grpId="0"/>
      <p:bldP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05000" y="1640013"/>
            <a:ext cx="3276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り</a:t>
            </a:r>
            <a:r>
              <a:rPr lang="ja-JP" altLang="en-US" sz="5400" b="1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ょこう</a:t>
            </a:r>
            <a:endParaRPr lang="en-US" sz="54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600200" y="2630613"/>
            <a:ext cx="4052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なんきょく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524000" y="3621213"/>
            <a:ext cx="4138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しょくよく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66800" y="4611813"/>
            <a:ext cx="4656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しゅくだい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943600" y="1640013"/>
            <a:ext cx="370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ちゃいろ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486400" y="2554413"/>
            <a:ext cx="422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ごひゃく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1200" y="3545013"/>
            <a:ext cx="448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おきゃくさん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91200" y="4611813"/>
            <a:ext cx="4397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54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さんみゃく</a:t>
            </a:r>
            <a:endParaRPr lang="en-US" sz="54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2438400" y="304800"/>
            <a:ext cx="5997576" cy="769441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adley Hand ITC" pitchFamily="66" charset="0"/>
              </a:rPr>
              <a:t>PRACTICE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21114854">
            <a:off x="7277833" y="696572"/>
            <a:ext cx="1785628" cy="67835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ÂM GHÉP</a:t>
            </a:r>
          </a:p>
        </p:txBody>
      </p:sp>
    </p:spTree>
    <p:extLst>
      <p:ext uri="{BB962C8B-B14F-4D97-AF65-F5344CB8AC3E}">
        <p14:creationId xmlns:p14="http://schemas.microsoft.com/office/powerpoint/2010/main" val="33895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96102" y="96933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kaisha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5102" y="1629730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okyakusan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96102" y="246793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basho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6102" y="330613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kingyo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6102" y="406813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ryakugo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2302" y="483013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suiryoku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72302" y="559213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</a:rPr>
              <a:t>chairo  </a:t>
            </a:r>
            <a:r>
              <a:rPr lang="en-US" sz="320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</a:t>
            </a:r>
            <a:endParaRPr 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2702" y="969330"/>
            <a:ext cx="259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かいしゃ</a:t>
            </a:r>
            <a:endParaRPr lang="en-US" sz="3600" b="1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39302" y="162973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おきゃくさん</a:t>
            </a:r>
            <a:endParaRPr lang="en-US" sz="3600" b="1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5587" y="246793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ばしょ</a:t>
            </a:r>
            <a:endParaRPr lang="en-US" sz="3600" b="1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39302" y="330613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きんぎょ</a:t>
            </a:r>
            <a:endParaRPr lang="en-US" sz="3600" b="1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39302" y="406813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りゃくご</a:t>
            </a:r>
            <a:endParaRPr lang="en-US" sz="3600" b="1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39302" y="483013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すいりょく</a:t>
            </a:r>
            <a:endParaRPr lang="en-US" sz="3600" b="1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639302" y="559213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b="1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ちゃいろ</a:t>
            </a:r>
            <a:endParaRPr lang="en-US" sz="3600" b="1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99066">
            <a:off x="8098340" y="121605"/>
            <a:ext cx="2825750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latin typeface="Extrafine" pitchFamily="2" charset="0"/>
                <a:ea typeface="Extrafin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760431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1701800"/>
            <a:ext cx="12115800" cy="424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08258" y="440802"/>
            <a:ext cx="3810000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estus!" pitchFamily="2" charset="0"/>
              </a:rPr>
              <a:t>NUMBERS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" y="1528011"/>
            <a:ext cx="12115800" cy="105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1    2    3    4    5    6    7    </a:t>
            </a:r>
            <a:r>
              <a:rPr lang="vi-V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 Cut Above The Rest" pitchFamily="34" charset="0"/>
                <a:ea typeface="NtMotoyaKyotai" panose="02020200000000000000" pitchFamily="18" charset="-128"/>
              </a:rPr>
              <a:t> 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8    </a:t>
            </a:r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9  </a:t>
            </a:r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10</a:t>
            </a:r>
            <a:endParaRPr 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" y="2808706"/>
            <a:ext cx="6477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2827337"/>
            <a:ext cx="91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に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19300" y="2827338"/>
            <a:ext cx="91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58026" y="2731018"/>
            <a:ext cx="91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93858" y="3886200"/>
            <a:ext cx="91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よん</a:t>
            </a:r>
            <a:endParaRPr lang="en-US" sz="44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81713" y="2810044"/>
            <a:ext cx="91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ご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808706"/>
            <a:ext cx="91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ろく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69455" y="2808706"/>
            <a:ext cx="91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しち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69455" y="4500255"/>
            <a:ext cx="91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なな</a:t>
            </a:r>
            <a:endParaRPr lang="en-US" sz="44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06703" y="2827338"/>
            <a:ext cx="91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はち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104897" y="2831348"/>
            <a:ext cx="118009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きゅう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82300" y="2808706"/>
            <a:ext cx="11049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6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14800" y="28074"/>
            <a:ext cx="3810000" cy="11079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ydrogen Whiskey" pitchFamily="2" charset="0"/>
              </a:rPr>
              <a:t>PRACTICE</a:t>
            </a:r>
            <a:endParaRPr lang="en-US" sz="48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ydrogen Whiskey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21114854">
            <a:off x="6994686" y="663978"/>
            <a:ext cx="1785628" cy="67835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CHỮ SỐ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526674"/>
            <a:ext cx="167640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13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755274"/>
            <a:ext cx="24384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じゅうさん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526674"/>
            <a:ext cx="144780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17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1755274"/>
            <a:ext cx="23622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じゅうしち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3050674"/>
            <a:ext cx="167640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19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3203074"/>
            <a:ext cx="26670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じゅうきゅう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3126874"/>
            <a:ext cx="144780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16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29600" y="3355474"/>
            <a:ext cx="22860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じゅうろく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9600" y="2441074"/>
            <a:ext cx="23622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じゅうなな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8750" y="4904874"/>
            <a:ext cx="1873250" cy="1323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8000" dirty="0">
                <a:latin typeface="NtMotoyaKyotai" pitchFamily="18" charset="-128"/>
                <a:ea typeface="NtMotoyaKyotai" pitchFamily="18" charset="-128"/>
              </a:rPr>
              <a:t>31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05400" y="4523874"/>
            <a:ext cx="76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3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19800" y="4523874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10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239000" y="4523874"/>
            <a:ext cx="76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1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29200" y="5057274"/>
            <a:ext cx="998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19800" y="5057274"/>
            <a:ext cx="1196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162800" y="5057274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いち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5666874"/>
            <a:ext cx="44958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さんじゅういち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9075" y="1771149"/>
            <a:ext cx="1406525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25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1800" y="1999749"/>
            <a:ext cx="24384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にじゅうご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27675" y="1771149"/>
            <a:ext cx="1406525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46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1999749"/>
            <a:ext cx="32766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よんじゅうろく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675" y="3295149"/>
            <a:ext cx="1406525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89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3523749"/>
            <a:ext cx="39624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はちじゅうきゅう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41675" y="4438149"/>
            <a:ext cx="1406525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94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4666749"/>
            <a:ext cx="39624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きゅうじゅうよん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3000" y="5454149"/>
            <a:ext cx="39624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きゅうじゅうし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867400" y="5352549"/>
            <a:ext cx="16764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6000" y="5352549"/>
            <a:ext cx="14478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91000" y="152400"/>
            <a:ext cx="3810000" cy="7694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 CHRISTY" pitchFamily="2" charset="0"/>
              </a:rPr>
              <a:t>ATTENTION</a:t>
            </a:r>
            <a:endParaRPr lang="en-US" sz="32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 CHRISTY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21114854">
            <a:off x="7342000" y="486898"/>
            <a:ext cx="1785628" cy="67835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CHỮ SỐ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84339"/>
            <a:ext cx="2819400" cy="1200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NtMotoyaKyotai" pitchFamily="18" charset="-128"/>
                <a:ea typeface="NtMotoyaKyotai" pitchFamily="18" charset="-128"/>
              </a:rPr>
              <a:t>100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3055939"/>
            <a:ext cx="4876800" cy="830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ひゃく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838701"/>
            <a:ext cx="27432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8800" dirty="0">
                <a:latin typeface="NtMotoyaKyotai" pitchFamily="18" charset="-128"/>
                <a:ea typeface="NtMotoyaKyotai" pitchFamily="18" charset="-128"/>
              </a:rPr>
              <a:t>164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4900" y="5578476"/>
            <a:ext cx="5715000" cy="708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ひゃくろくじゅうよん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62600" y="4186239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100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58000" y="4186239"/>
            <a:ext cx="83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6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48600" y="4186239"/>
            <a:ext cx="91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10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38800" y="4719639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ひゃく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0" y="4719639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ろく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48600" y="4719639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991600" y="4186239"/>
            <a:ext cx="83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4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991600" y="4719639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よん</a:t>
            </a:r>
            <a:endParaRPr lang="en-US" sz="2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620000" y="507365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3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4730&quot;&gt;&lt;/object&gt;&lt;object type=&quot;2&quot; unique_id=&quot;14731&quot;&gt;&lt;object type=&quot;3&quot; unique_id=&quot;14732&quot;&gt;&lt;property id=&quot;20148&quot; value=&quot;5&quot;/&gt;&lt;property id=&quot;20300&quot; value=&quot;Slide 1&quot;/&gt;&lt;property id=&quot;20307&quot; value=&quot;256&quot;/&gt;&lt;/object&gt;&lt;object type=&quot;3&quot; unique_id=&quot;14734&quot;&gt;&lt;property id=&quot;20148&quot; value=&quot;5&quot;/&gt;&lt;property id=&quot;20300&quot; value=&quot;Slide 16&quot;/&gt;&lt;property id=&quot;20307&quot; value=&quot;285&quot;/&gt;&lt;/object&gt;&lt;object type=&quot;3&quot; unique_id=&quot;14799&quot;&gt;&lt;property id=&quot;20148&quot; value=&quot;5&quot;/&gt;&lt;property id=&quot;20300&quot; value=&quot;Slide 10&quot;/&gt;&lt;property id=&quot;20307&quot; value=&quot;289&quot;/&gt;&lt;/object&gt;&lt;object type=&quot;3&quot; unique_id=&quot;14800&quot;&gt;&lt;property id=&quot;20148&quot; value=&quot;5&quot;/&gt;&lt;property id=&quot;20300&quot; value=&quot;Slide 11&quot;/&gt;&lt;property id=&quot;20307&quot; value=&quot;290&quot;/&gt;&lt;/object&gt;&lt;object type=&quot;3&quot; unique_id=&quot;14948&quot;&gt;&lt;property id=&quot;20148&quot; value=&quot;5&quot;/&gt;&lt;property id=&quot;20300&quot; value=&quot;Slide 12&quot;/&gt;&lt;property id=&quot;20307&quot; value=&quot;293&quot;/&gt;&lt;/object&gt;&lt;object type=&quot;3&quot; unique_id=&quot;15066&quot;&gt;&lt;property id=&quot;20148&quot; value=&quot;5&quot;/&gt;&lt;property id=&quot;20300&quot; value=&quot;Slide 13&quot;/&gt;&lt;property id=&quot;20307&quot; value=&quot;294&quot;/&gt;&lt;/object&gt;&lt;object type=&quot;3&quot; unique_id=&quot;15067&quot;&gt;&lt;property id=&quot;20148&quot; value=&quot;5&quot;/&gt;&lt;property id=&quot;20300&quot; value=&quot;Slide 14&quot;/&gt;&lt;property id=&quot;20307&quot; value=&quot;295&quot;/&gt;&lt;/object&gt;&lt;object type=&quot;3&quot; unique_id=&quot;15068&quot;&gt;&lt;property id=&quot;20148&quot; value=&quot;5&quot;/&gt;&lt;property id=&quot;20300&quot; value=&quot;Slide 15&quot;/&gt;&lt;property id=&quot;20307&quot; value=&quot;297&quot;/&gt;&lt;/object&gt;&lt;object type=&quot;3&quot; unique_id=&quot;26225&quot;&gt;&lt;property id=&quot;20148&quot; value=&quot;5&quot;/&gt;&lt;property id=&quot;20300&quot; value=&quot;Slide 2&quot;/&gt;&lt;property id=&quot;20307&quot; value=&quot;303&quot;/&gt;&lt;/object&gt;&lt;object type=&quot;3&quot; unique_id=&quot;26226&quot;&gt;&lt;property id=&quot;20148&quot; value=&quot;5&quot;/&gt;&lt;property id=&quot;20300&quot; value=&quot;Slide 3&quot;/&gt;&lt;property id=&quot;20307&quot; value=&quot;304&quot;/&gt;&lt;/object&gt;&lt;object type=&quot;3&quot; unique_id=&quot;26227&quot;&gt;&lt;property id=&quot;20148&quot; value=&quot;5&quot;/&gt;&lt;property id=&quot;20300&quot; value=&quot;Slide 5&quot;/&gt;&lt;property id=&quot;20307&quot; value=&quot;305&quot;/&gt;&lt;/object&gt;&lt;object type=&quot;3&quot; unique_id=&quot;26228&quot;&gt;&lt;property id=&quot;20148&quot; value=&quot;5&quot;/&gt;&lt;property id=&quot;20300&quot; value=&quot;Slide 4&quot;/&gt;&lt;property id=&quot;20307&quot; value=&quot;306&quot;/&gt;&lt;/object&gt;&lt;object type=&quot;3&quot; unique_id=&quot;26229&quot;&gt;&lt;property id=&quot;20148&quot; value=&quot;5&quot;/&gt;&lt;property id=&quot;20300&quot; value=&quot;Slide 6&quot;/&gt;&lt;property id=&quot;20307&quot; value=&quot;307&quot;/&gt;&lt;/object&gt;&lt;object type=&quot;3&quot; unique_id=&quot;31962&quot;&gt;&lt;property id=&quot;20148&quot; value=&quot;5&quot;/&gt;&lt;property id=&quot;20300&quot; value=&quot;Slide 7&quot;/&gt;&lt;property id=&quot;20307&quot; value=&quot;308&quot;/&gt;&lt;/object&gt;&lt;object type=&quot;3&quot; unique_id=&quot;31963&quot;&gt;&lt;property id=&quot;20148&quot; value=&quot;5&quot;/&gt;&lt;property id=&quot;20300&quot; value=&quot;Slide 8&quot;/&gt;&lt;property id=&quot;20307&quot; value=&quot;309&quot;/&gt;&lt;/object&gt;&lt;object type=&quot;3&quot; unique_id=&quot;31964&quot;&gt;&lt;property id=&quot;20148&quot; value=&quot;5&quot;/&gt;&lt;property id=&quot;20300&quot; value=&quot;Slide 9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0D0D3A-9AE6-4D0B-B18A-D57038E00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0</TotalTime>
  <Words>538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 Cut Above The Rest</vt:lpstr>
      <vt:lpstr>Extrafine</vt:lpstr>
      <vt:lpstr>festus!</vt:lpstr>
      <vt:lpstr>HGSeikaishotaiPRO</vt:lpstr>
      <vt:lpstr>Hydrogen Whiskey</vt:lpstr>
      <vt:lpstr>ＭＳ ゴシック</vt:lpstr>
      <vt:lpstr>NtMotoyaKyotai</vt:lpstr>
      <vt:lpstr>AR CHRISTY</vt:lpstr>
      <vt:lpstr>Arial</vt:lpstr>
      <vt:lpstr>Bradley Hand ITC</vt:lpstr>
      <vt:lpstr>Cambria</vt:lpstr>
      <vt:lpstr>Tahoma</vt:lpstr>
      <vt:lpstr>Wingdings</vt:lpstr>
      <vt:lpstr>Back to School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2014-09-11T10:11:10Z</dcterms:created>
  <dcterms:modified xsi:type="dcterms:W3CDTF">2015-01-07T23:58:51Z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