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Tahoma"/>
      <p:regular r:id="rId21"/>
      <p:bold r:id="rId22"/>
    </p:embeddedFont>
    <p:embeddedFont>
      <p:font typeface="Baumans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QGASNYdEm5Hkt/2JZR1bs4xd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Baum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3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3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3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4" name="Google Shape;15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1" name="Google Shape;16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8" name="Google Shape;16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85" name="Google Shape;18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1" name="Google Shape;19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6" name="Google Shape;19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0" name="Google Shape;200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4" name="Google Shape;20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3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3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12" name="Google Shape;2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4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6" name="Google Shape;216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20" name="Google Shape;22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5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27" name="Google Shape;2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29" name="Google Shape;229;p4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230" name="Google Shape;230;p4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7" name="Google Shape;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7" name="Google Shape;23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44" name="Google Shape;24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46" name="Google Shape;246;p4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54" name="Google Shape;25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9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2" name="Google Shape;26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9" name="Google Shape;26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2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4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8" name="Google Shape;5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4" name="Google Shape;6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/>
          <p:nvPr/>
        </p:nvSpPr>
        <p:spPr>
          <a:xfrm>
            <a:off x="4051300" y="2552700"/>
            <a:ext cx="7696200" cy="15367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JAPANESE CLASS</a:t>
            </a:r>
            <a:endParaRPr b="1" i="0" sz="6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5664200" y="4241800"/>
            <a:ext cx="4229100" cy="15367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baseline="30000" i="0" lang="en-US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lesson</a:t>
            </a:r>
            <a:endParaRPr b="1" i="0" sz="60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4152900" y="711200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EA03E"/>
              </a:gs>
              <a:gs pos="100000">
                <a:srgbClr val="B78228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日本語クラス</a:t>
            </a:r>
            <a:endParaRPr b="1" i="0" sz="8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/>
          <p:nvPr/>
        </p:nvSpPr>
        <p:spPr>
          <a:xfrm>
            <a:off x="2273300" y="215900"/>
            <a:ext cx="8140700" cy="14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A932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TYPE JAPANESE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COMPUTER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330200" y="1651000"/>
            <a:ext cx="2501900" cy="14478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8B60"/>
              </a:gs>
              <a:gs pos="100000">
                <a:srgbClr val="DA6734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SETTING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"/>
          <p:cNvSpPr/>
          <p:nvPr/>
        </p:nvSpPr>
        <p:spPr>
          <a:xfrm>
            <a:off x="1581150" y="2781300"/>
            <a:ext cx="2501900" cy="14478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C92F2"/>
              </a:gs>
              <a:gs pos="100000">
                <a:srgbClr val="4F68D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3148143" y="1968500"/>
            <a:ext cx="4152900" cy="81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E8B60"/>
              </a:gs>
              <a:gs pos="100000">
                <a:srgbClr val="DA6734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Activate Japanese IME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4546600" y="3098800"/>
            <a:ext cx="4152900" cy="81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C92F2"/>
              </a:gs>
              <a:gs pos="100000">
                <a:srgbClr val="4F68D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as ROMAJI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0" y="41529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49" y="0"/>
            <a:ext cx="5075825" cy="264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623" y="0"/>
            <a:ext cx="5669576" cy="20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799" y="1903412"/>
            <a:ext cx="5511009" cy="20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6799" y="3768723"/>
            <a:ext cx="5724945" cy="205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717" y="3922713"/>
            <a:ext cx="4510088" cy="282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983" y="239843"/>
            <a:ext cx="6376409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90" y="363485"/>
            <a:ext cx="7223081" cy="231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5589" y="2682823"/>
            <a:ext cx="7223081" cy="37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55" y="876091"/>
            <a:ext cx="11503584" cy="43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535" y="0"/>
            <a:ext cx="2836465" cy="188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5"/>
          <p:cNvSpPr/>
          <p:nvPr/>
        </p:nvSpPr>
        <p:spPr>
          <a:xfrm>
            <a:off x="838199" y="927100"/>
            <a:ext cx="27813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まいにち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838199" y="1887538"/>
            <a:ext cx="29210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くだもの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838199" y="2847976"/>
            <a:ext cx="29210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しんぶん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838199" y="3808414"/>
            <a:ext cx="3124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ほっぺた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838199" y="4768852"/>
            <a:ext cx="42037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どうぶつえん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838199" y="5729290"/>
            <a:ext cx="42037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けんびきょう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5816599" y="927100"/>
            <a:ext cx="27813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ちゃいろ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5816599" y="1887538"/>
            <a:ext cx="42037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ぎゅうにゅう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5816599" y="2847976"/>
            <a:ext cx="54229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ちゅうしゃじょう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5816599" y="3808414"/>
            <a:ext cx="3124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ゆっくり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5816600" y="4768852"/>
            <a:ext cx="3538936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しゅっぱつ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5816599" y="5729290"/>
            <a:ext cx="48006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だいとうりょう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/>
          <p:nvPr/>
        </p:nvSpPr>
        <p:spPr>
          <a:xfrm>
            <a:off x="1790700" y="332509"/>
            <a:ext cx="5372100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6861"/>
                </a:solidFill>
                <a:latin typeface="Arial"/>
                <a:ea typeface="Arial"/>
                <a:cs typeface="Arial"/>
                <a:sym typeface="Arial"/>
              </a:rPr>
              <a:t>HIRAGANA REVISION</a:t>
            </a:r>
            <a:endParaRPr/>
          </a:p>
        </p:txBody>
      </p:sp>
      <p:sp>
        <p:nvSpPr>
          <p:cNvPr id="287" name="Google Shape;287;p2"/>
          <p:cNvSpPr txBox="1"/>
          <p:nvPr/>
        </p:nvSpPr>
        <p:spPr>
          <a:xfrm>
            <a:off x="2019300" y="16383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しゅうにゅう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"/>
          <p:cNvSpPr txBox="1"/>
          <p:nvPr/>
        </p:nvSpPr>
        <p:spPr>
          <a:xfrm>
            <a:off x="2019300" y="26289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とうきょう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 txBox="1"/>
          <p:nvPr/>
        </p:nvSpPr>
        <p:spPr>
          <a:xfrm>
            <a:off x="2019300" y="36195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じゅんちょう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 txBox="1"/>
          <p:nvPr/>
        </p:nvSpPr>
        <p:spPr>
          <a:xfrm>
            <a:off x="2019300" y="46101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ちゃいろ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 txBox="1"/>
          <p:nvPr/>
        </p:nvSpPr>
        <p:spPr>
          <a:xfrm>
            <a:off x="6286500" y="1646238"/>
            <a:ext cx="4572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だいとうりょう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"/>
          <p:cNvSpPr txBox="1"/>
          <p:nvPr/>
        </p:nvSpPr>
        <p:spPr>
          <a:xfrm>
            <a:off x="6362700" y="25527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りゅうこう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"/>
          <p:cNvSpPr txBox="1"/>
          <p:nvPr/>
        </p:nvSpPr>
        <p:spPr>
          <a:xfrm>
            <a:off x="6362700" y="35433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きゅうりょう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 txBox="1"/>
          <p:nvPr/>
        </p:nvSpPr>
        <p:spPr>
          <a:xfrm>
            <a:off x="6362700" y="45339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びょういん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/>
          <p:nvPr/>
        </p:nvSpPr>
        <p:spPr>
          <a:xfrm rot="345545">
            <a:off x="6389994" y="472236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EA03E"/>
              </a:gs>
              <a:gs pos="100000">
                <a:srgbClr val="B7822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348572"/>
                </a:solidFill>
                <a:latin typeface="Arial"/>
                <a:ea typeface="Arial"/>
                <a:cs typeface="Arial"/>
                <a:sym typeface="Arial"/>
              </a:rPr>
              <a:t>Reading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/>
          <p:nvPr/>
        </p:nvSpPr>
        <p:spPr>
          <a:xfrm>
            <a:off x="1536700" y="269009"/>
            <a:ext cx="4495800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6861"/>
                </a:solidFill>
                <a:latin typeface="Baumans"/>
                <a:ea typeface="Baumans"/>
                <a:cs typeface="Baumans"/>
                <a:sym typeface="Baumans"/>
              </a:rPr>
              <a:t>HIRAGANA REVISION</a:t>
            </a:r>
            <a:endParaRPr/>
          </a:p>
        </p:txBody>
      </p:sp>
      <p:sp>
        <p:nvSpPr>
          <p:cNvPr id="301" name="Google Shape;301;p3"/>
          <p:cNvSpPr txBox="1"/>
          <p:nvPr/>
        </p:nvSpPr>
        <p:spPr>
          <a:xfrm>
            <a:off x="2222500" y="15748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きっさてん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2222500" y="25654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けっきょく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2222500" y="35560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はっぴょう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2222500" y="45466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せってい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6489700" y="1582738"/>
            <a:ext cx="4572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しゅっしん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6565900" y="24892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ほっぺた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6565900" y="34798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はっちゅう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"/>
          <p:cNvSpPr txBox="1"/>
          <p:nvPr/>
        </p:nvSpPr>
        <p:spPr>
          <a:xfrm>
            <a:off x="6565900" y="4470400"/>
            <a:ext cx="39624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はったつ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 rot="345545">
            <a:off x="5499100" y="269009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EA03E"/>
              </a:gs>
              <a:gs pos="100000">
                <a:srgbClr val="B7822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348572"/>
                </a:solidFill>
                <a:latin typeface="Arial"/>
                <a:ea typeface="Arial"/>
                <a:cs typeface="Arial"/>
                <a:sym typeface="Arial"/>
              </a:rPr>
              <a:t>Reading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/>
          <p:nvPr/>
        </p:nvSpPr>
        <p:spPr>
          <a:xfrm>
            <a:off x="2006599" y="345209"/>
            <a:ext cx="6096001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686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HIRAGANA REVISION</a:t>
            </a:r>
            <a:endParaRPr/>
          </a:p>
        </p:txBody>
      </p:sp>
      <p:sp>
        <p:nvSpPr>
          <p:cNvPr id="315" name="Google Shape;315;p4"/>
          <p:cNvSpPr/>
          <p:nvPr/>
        </p:nvSpPr>
        <p:spPr>
          <a:xfrm rot="345545">
            <a:off x="7139293" y="471872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BC54"/>
              </a:gs>
              <a:gs pos="100000">
                <a:srgbClr val="769A3E"/>
              </a:gs>
            </a:gsLst>
            <a:lin ang="5400000" scaled="0"/>
          </a:gra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636898"/>
                </a:solidFill>
                <a:latin typeface="Baumans"/>
                <a:ea typeface="Baumans"/>
                <a:cs typeface="Baumans"/>
                <a:sym typeface="Baumans"/>
              </a:rPr>
              <a:t>Writing </a:t>
            </a:r>
            <a:endParaRPr/>
          </a:p>
        </p:txBody>
      </p:sp>
      <p:sp>
        <p:nvSpPr>
          <p:cNvPr id="316" name="Google Shape;316;p4"/>
          <p:cNvSpPr txBox="1"/>
          <p:nvPr/>
        </p:nvSpPr>
        <p:spPr>
          <a:xfrm>
            <a:off x="3416300" y="1462088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hatten</a:t>
            </a:r>
            <a:endParaRPr/>
          </a:p>
        </p:txBody>
      </p:sp>
      <p:sp>
        <p:nvSpPr>
          <p:cNvPr id="317" name="Google Shape;317;p4"/>
          <p:cNvSpPr txBox="1"/>
          <p:nvPr/>
        </p:nvSpPr>
        <p:spPr>
          <a:xfrm>
            <a:off x="3378200" y="2322513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chōsa</a:t>
            </a:r>
            <a:endParaRPr/>
          </a:p>
        </p:txBody>
      </p:sp>
      <p:sp>
        <p:nvSpPr>
          <p:cNvPr id="318" name="Google Shape;318;p4"/>
          <p:cNvSpPr txBox="1"/>
          <p:nvPr/>
        </p:nvSpPr>
        <p:spPr>
          <a:xfrm>
            <a:off x="3381375" y="3098800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shu</a:t>
            </a:r>
            <a:r>
              <a:rPr lang="en-US" sz="32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</a:t>
            </a: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chō</a:t>
            </a:r>
            <a:endParaRPr/>
          </a:p>
        </p:txBody>
      </p:sp>
      <p:sp>
        <p:nvSpPr>
          <p:cNvPr id="319" name="Google Shape;319;p4"/>
          <p:cNvSpPr txBox="1"/>
          <p:nvPr/>
        </p:nvSpPr>
        <p:spPr>
          <a:xfrm>
            <a:off x="3378200" y="3894138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kyūkē</a:t>
            </a:r>
            <a:endParaRPr/>
          </a:p>
        </p:txBody>
      </p:sp>
      <p:sp>
        <p:nvSpPr>
          <p:cNvPr id="320" name="Google Shape;320;p4"/>
          <p:cNvSpPr txBox="1"/>
          <p:nvPr/>
        </p:nvSpPr>
        <p:spPr>
          <a:xfrm>
            <a:off x="3365500" y="4738688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ginkō</a:t>
            </a:r>
            <a:endParaRPr/>
          </a:p>
        </p:txBody>
      </p:sp>
      <p:sp>
        <p:nvSpPr>
          <p:cNvPr id="321" name="Google Shape;321;p4"/>
          <p:cNvSpPr txBox="1"/>
          <p:nvPr/>
        </p:nvSpPr>
        <p:spPr>
          <a:xfrm>
            <a:off x="3362325" y="5576888"/>
            <a:ext cx="1981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hyōmē</a:t>
            </a:r>
            <a:endParaRPr/>
          </a:p>
        </p:txBody>
      </p:sp>
      <p:sp>
        <p:nvSpPr>
          <p:cNvPr id="322" name="Google Shape;322;p4"/>
          <p:cNvSpPr txBox="1"/>
          <p:nvPr/>
        </p:nvSpPr>
        <p:spPr>
          <a:xfrm>
            <a:off x="5207000" y="1400175"/>
            <a:ext cx="2819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はってん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"/>
          <p:cNvSpPr txBox="1"/>
          <p:nvPr/>
        </p:nvSpPr>
        <p:spPr>
          <a:xfrm>
            <a:off x="5207000" y="22606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ちょうさ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5207000" y="3036888"/>
            <a:ext cx="3505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しゅっちょう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5207000" y="3832225"/>
            <a:ext cx="3124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きゅうけい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5202238" y="4676775"/>
            <a:ext cx="28241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ぎんこう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5202238" y="5514975"/>
            <a:ext cx="29003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ひょうめい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/>
          <p:nvPr/>
        </p:nvSpPr>
        <p:spPr>
          <a:xfrm>
            <a:off x="2881313" y="2297113"/>
            <a:ext cx="21177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daitōryō</a:t>
            </a:r>
            <a:endParaRPr/>
          </a:p>
        </p:txBody>
      </p:sp>
      <p:sp>
        <p:nvSpPr>
          <p:cNvPr id="333" name="Google Shape;333;p5"/>
          <p:cNvSpPr txBox="1"/>
          <p:nvPr/>
        </p:nvSpPr>
        <p:spPr>
          <a:xfrm>
            <a:off x="2881313" y="3073400"/>
            <a:ext cx="2274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ryōshūsho</a:t>
            </a:r>
            <a:endParaRPr/>
          </a:p>
        </p:txBody>
      </p:sp>
      <p:sp>
        <p:nvSpPr>
          <p:cNvPr id="334" name="Google Shape;334;p5"/>
          <p:cNvSpPr txBox="1"/>
          <p:nvPr/>
        </p:nvSpPr>
        <p:spPr>
          <a:xfrm>
            <a:off x="2881313" y="3868738"/>
            <a:ext cx="25034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hatsudenki</a:t>
            </a:r>
            <a:endParaRPr/>
          </a:p>
        </p:txBody>
      </p:sp>
      <p:sp>
        <p:nvSpPr>
          <p:cNvPr id="335" name="Google Shape;335;p5"/>
          <p:cNvSpPr txBox="1"/>
          <p:nvPr/>
        </p:nvSpPr>
        <p:spPr>
          <a:xfrm>
            <a:off x="2881313" y="4713288"/>
            <a:ext cx="29606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shinkonryokō</a:t>
            </a:r>
            <a:endParaRPr/>
          </a:p>
        </p:txBody>
      </p:sp>
      <p:sp>
        <p:nvSpPr>
          <p:cNvPr id="336" name="Google Shape;336;p5"/>
          <p:cNvSpPr txBox="1"/>
          <p:nvPr/>
        </p:nvSpPr>
        <p:spPr>
          <a:xfrm>
            <a:off x="2881313" y="5551488"/>
            <a:ext cx="28575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kekkahyō</a:t>
            </a:r>
            <a:endParaRPr/>
          </a:p>
        </p:txBody>
      </p:sp>
      <p:sp>
        <p:nvSpPr>
          <p:cNvPr id="337" name="Google Shape;337;p5"/>
          <p:cNvSpPr txBox="1"/>
          <p:nvPr/>
        </p:nvSpPr>
        <p:spPr>
          <a:xfrm>
            <a:off x="5842000" y="1374775"/>
            <a:ext cx="4343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ちゅうしゃじょう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5842000" y="2235200"/>
            <a:ext cx="4038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だいとうりょう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5842000" y="3011488"/>
            <a:ext cx="4343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りょうしゅうしょ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"/>
          <p:cNvSpPr txBox="1"/>
          <p:nvPr/>
        </p:nvSpPr>
        <p:spPr>
          <a:xfrm>
            <a:off x="5842000" y="3806825"/>
            <a:ext cx="4191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はつでんき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5837238" y="4651375"/>
            <a:ext cx="43481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しんこんりょこう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5837238" y="5489575"/>
            <a:ext cx="40433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けっかひょう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2881313" y="1431925"/>
            <a:ext cx="21177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chūshajō</a:t>
            </a:r>
            <a:endParaRPr/>
          </a:p>
        </p:txBody>
      </p:sp>
      <p:sp>
        <p:nvSpPr>
          <p:cNvPr id="344" name="Google Shape;344;p5"/>
          <p:cNvSpPr/>
          <p:nvPr/>
        </p:nvSpPr>
        <p:spPr>
          <a:xfrm>
            <a:off x="1803399" y="319809"/>
            <a:ext cx="6096001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686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HIRAGANA REVISION</a:t>
            </a:r>
            <a:endParaRPr/>
          </a:p>
        </p:txBody>
      </p:sp>
      <p:sp>
        <p:nvSpPr>
          <p:cNvPr id="345" name="Google Shape;345;p5"/>
          <p:cNvSpPr/>
          <p:nvPr/>
        </p:nvSpPr>
        <p:spPr>
          <a:xfrm rot="345545">
            <a:off x="6936093" y="446472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BC54"/>
              </a:gs>
              <a:gs pos="100000">
                <a:srgbClr val="769A3E"/>
              </a:gs>
            </a:gsLst>
            <a:lin ang="5400000" scaled="0"/>
          </a:gra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636898"/>
                </a:solidFill>
                <a:latin typeface="Baumans"/>
                <a:ea typeface="Baumans"/>
                <a:cs typeface="Baumans"/>
                <a:sym typeface="Baumans"/>
              </a:rPr>
              <a:t>Writing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/>
          <p:nvPr/>
        </p:nvSpPr>
        <p:spPr>
          <a:xfrm rot="273499">
            <a:off x="6134929" y="158381"/>
            <a:ext cx="4013054" cy="68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B769CD"/>
                </a:solidFill>
                <a:latin typeface="Arial"/>
                <a:ea typeface="Arial"/>
                <a:cs typeface="Arial"/>
                <a:sym typeface="Arial"/>
              </a:rPr>
              <a:t>NUMBER REVISION</a:t>
            </a:r>
            <a:endParaRPr/>
          </a:p>
        </p:txBody>
      </p:sp>
      <p:sp>
        <p:nvSpPr>
          <p:cNvPr id="351" name="Google Shape;351;p6"/>
          <p:cNvSpPr txBox="1"/>
          <p:nvPr/>
        </p:nvSpPr>
        <p:spPr>
          <a:xfrm>
            <a:off x="1917700" y="3499903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sp>
        <p:nvSpPr>
          <p:cNvPr id="352" name="Google Shape;352;p6"/>
          <p:cNvSpPr txBox="1"/>
          <p:nvPr/>
        </p:nvSpPr>
        <p:spPr>
          <a:xfrm>
            <a:off x="3746500" y="3499903"/>
            <a:ext cx="48006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はちじゅう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"/>
          <p:cNvSpPr txBox="1"/>
          <p:nvPr/>
        </p:nvSpPr>
        <p:spPr>
          <a:xfrm>
            <a:off x="1917700" y="2296578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 txBox="1"/>
          <p:nvPr/>
        </p:nvSpPr>
        <p:spPr>
          <a:xfrm>
            <a:off x="3746500" y="2296578"/>
            <a:ext cx="5105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ろくじゅうご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"/>
          <p:cNvSpPr txBox="1"/>
          <p:nvPr/>
        </p:nvSpPr>
        <p:spPr>
          <a:xfrm>
            <a:off x="1917700" y="1077378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3746500" y="1077378"/>
            <a:ext cx="64008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さんじゅうきゅう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1897063" y="4734978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6"/>
          <p:cNvSpPr txBox="1"/>
          <p:nvPr/>
        </p:nvSpPr>
        <p:spPr>
          <a:xfrm>
            <a:off x="3725863" y="4734978"/>
            <a:ext cx="6192837" cy="1938337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ひゃくきゅうじゅうよん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"/>
          <p:cNvSpPr/>
          <p:nvPr/>
        </p:nvSpPr>
        <p:spPr>
          <a:xfrm rot="273499">
            <a:off x="6766059" y="160863"/>
            <a:ext cx="4077806" cy="74257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84150" sx="110000" algn="ctr" dir="11520000" dist="241300" sy="1100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B769CD"/>
                </a:solidFill>
                <a:latin typeface="Arial"/>
                <a:ea typeface="Arial"/>
                <a:cs typeface="Arial"/>
                <a:sym typeface="Arial"/>
              </a:rPr>
              <a:t>NUMBER REVISION</a:t>
            </a:r>
            <a:endParaRPr/>
          </a:p>
        </p:txBody>
      </p:sp>
      <p:sp>
        <p:nvSpPr>
          <p:cNvPr id="364" name="Google Shape;364;p7"/>
          <p:cNvSpPr txBox="1"/>
          <p:nvPr/>
        </p:nvSpPr>
        <p:spPr>
          <a:xfrm>
            <a:off x="1912938" y="3930735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7"/>
          <p:cNvSpPr txBox="1"/>
          <p:nvPr/>
        </p:nvSpPr>
        <p:spPr>
          <a:xfrm>
            <a:off x="3741738" y="3930735"/>
            <a:ext cx="59436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ろくじゅうろく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 txBox="1"/>
          <p:nvPr/>
        </p:nvSpPr>
        <p:spPr>
          <a:xfrm>
            <a:off x="1912938" y="2727410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 txBox="1"/>
          <p:nvPr/>
        </p:nvSpPr>
        <p:spPr>
          <a:xfrm>
            <a:off x="3741738" y="2727410"/>
            <a:ext cx="60960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はちじゅうなな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1912938" y="1508210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"/>
          <p:cNvSpPr txBox="1"/>
          <p:nvPr/>
        </p:nvSpPr>
        <p:spPr>
          <a:xfrm>
            <a:off x="3741738" y="1508210"/>
            <a:ext cx="64008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にじゅうさん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1892300" y="5165810"/>
            <a:ext cx="1676400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3721100" y="5165810"/>
            <a:ext cx="6421438" cy="1016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ひゃくじゅうよん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"/>
          <p:cNvSpPr txBox="1"/>
          <p:nvPr/>
        </p:nvSpPr>
        <p:spPr>
          <a:xfrm>
            <a:off x="2897335" y="3930232"/>
            <a:ext cx="6661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Chào các anh các chị, em xin phép về trước.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8"/>
          <p:cNvSpPr txBox="1"/>
          <p:nvPr/>
        </p:nvSpPr>
        <p:spPr>
          <a:xfrm>
            <a:off x="2897335" y="5392964"/>
            <a:ext cx="6661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chào (bạn vất vả quá, cảm ơn)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8" name="Google Shape;3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57" y="562846"/>
            <a:ext cx="5284356" cy="284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656" y="74930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6299" y="762000"/>
            <a:ext cx="3504071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8"/>
          <p:cNvSpPr/>
          <p:nvPr/>
        </p:nvSpPr>
        <p:spPr>
          <a:xfrm>
            <a:off x="2205012" y="3556519"/>
            <a:ext cx="7962900" cy="12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おさきに　しつれいします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2205012" y="4970266"/>
            <a:ext cx="7962900" cy="12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おつかれさま（でした）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/>
        </p:nvSpPr>
        <p:spPr>
          <a:xfrm>
            <a:off x="2803670" y="4225975"/>
            <a:ext cx="6661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Lâu lắm không gặp. Cậu khỏe chứ?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2803670" y="5688707"/>
            <a:ext cx="6661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Vâng / Ừ, ơn trời (tớ vẫn khỏe)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070100" y="3594100"/>
            <a:ext cx="7962900" cy="17956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ひさしぶりですね。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おげんきですか。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2070100" y="5448237"/>
            <a:ext cx="7962900" cy="12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はい、おかげさまで。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4" y="314324"/>
            <a:ext cx="2405651" cy="308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7675" y="461962"/>
            <a:ext cx="2745844" cy="27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5412" y="670796"/>
            <a:ext cx="3049588" cy="2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2014-09-22T04:35:41Z</dcterms:created>
  <dc:creator>Nguyen Cuong</dc:creator>
</cp:coreProperties>
</file>