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87" r:id="rId2"/>
  </p:sldMasterIdLst>
  <p:sldIdLst>
    <p:sldId id="256" r:id="rId3"/>
    <p:sldId id="259" r:id="rId4"/>
    <p:sldId id="279" r:id="rId5"/>
    <p:sldId id="277" r:id="rId6"/>
    <p:sldId id="27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1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05-Jan-15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05-Jan-15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05-Jan-15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05-Jan-15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05-Jan-15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05-Jan-15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05-Jan-15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05-Jan-15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05-Jan-15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05-Jan-15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06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05-Jan-15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99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05-Jan-15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05-Jan-15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158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05-Jan-15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198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05-Jan-15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149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05-Jan-15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1945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05-Jan-15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1644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05-Jan-15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2918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05-Jan-15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7407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05-Jan-15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6836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05-Jan-15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9468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05-Jan-15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99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05-Jan-15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05-Jan-15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5510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05-Jan-15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8209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05-Jan-15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8605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05-Jan-15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548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05-Jan-15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82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05-Jan-15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05-Jan-15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05-Jan-15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05-Jan-15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05-Jan-15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05-Jan-15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05-Jan-15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u="none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b="0" i="0" u="none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>
                <a:solidFill>
                  <a:prstClr val="white"/>
                </a:solidFill>
              </a:rPr>
              <a:pPr/>
              <a:t>05-Jan-15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072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051300" y="2552700"/>
            <a:ext cx="7696200" cy="15367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JAPANESE CLASS</a:t>
            </a:r>
            <a:endParaRPr lang="en-US" sz="6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664200" y="4241800"/>
            <a:ext cx="4229100" cy="15367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6</a:t>
            </a:r>
            <a:r>
              <a:rPr lang="en-US" sz="6000" b="1" baseline="300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</a:t>
            </a:r>
            <a:r>
              <a:rPr lang="en-US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lesson</a:t>
            </a:r>
            <a:endParaRPr lang="en-US" sz="6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52900" y="711200"/>
            <a:ext cx="7493000" cy="16637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日本語クラス</a:t>
            </a:r>
            <a:endParaRPr lang="en-US" sz="8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8815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1133350">
            <a:off x="279400" y="213028"/>
            <a:ext cx="3213100" cy="952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TYPING PRACTICE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01700" y="1378556"/>
            <a:ext cx="9969500" cy="49587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こんにちは。わたしは　すずきです。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わたしは　にほんじんです。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ことし２２さいです。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ＦＰＴだいがくで　べんきょうしています。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600" dirty="0">
                <a:latin typeface="NtMotoyaKyotai" panose="02020200000000000000" pitchFamily="18" charset="-128"/>
                <a:ea typeface="NtMotoyaKyotai" panose="02020200000000000000" pitchFamily="18" charset="-128"/>
              </a:rPr>
              <a:t>し</a:t>
            </a: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ゅみは　りょこうと　どくしょです。</a:t>
            </a:r>
            <a:endParaRPr lang="en-US" altLang="ja-JP" sz="3600" dirty="0" smtClean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600" dirty="0" smtClean="0">
                <a:latin typeface="NtMotoyaKyotai" panose="02020200000000000000" pitchFamily="18" charset="-128"/>
                <a:ea typeface="NtMotoyaKyotai" panose="02020200000000000000" pitchFamily="18" charset="-128"/>
              </a:rPr>
              <a:t>どうぞ　よろしく　おねがいします。</a:t>
            </a:r>
            <a:endParaRPr lang="en-US" sz="3600" dirty="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531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54429"/>
            <a:ext cx="9448798" cy="67491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54429"/>
            <a:ext cx="9448798" cy="67568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8018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549400" y="1239837"/>
            <a:ext cx="9118600" cy="48942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089400" y="129182"/>
            <a:ext cx="4038600" cy="92333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ja-JP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Note this" pitchFamily="2" charset="0"/>
              </a:rPr>
              <a:t>KATAKANA</a:t>
            </a:r>
            <a:endParaRPr 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Note this" pitchFamily="2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019300" y="1544638"/>
            <a:ext cx="2819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000">
                <a:latin typeface="NtMotoyaKyotai" panose="02020200000000000000" pitchFamily="18" charset="-128"/>
                <a:ea typeface="NtMotoyaKyotai" panose="02020200000000000000" pitchFamily="18" charset="-128"/>
              </a:rPr>
              <a:t>あ　い　う　え　お</a:t>
            </a:r>
            <a:endParaRPr lang="en-US" sz="20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10100" y="1239837"/>
            <a:ext cx="5715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ア　イ　ウ　エ　オ</a:t>
            </a:r>
            <a:endParaRPr lang="en-US" sz="4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19300" y="2687638"/>
            <a:ext cx="2819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000">
                <a:latin typeface="NtMotoyaKyotai" panose="02020200000000000000" pitchFamily="18" charset="-128"/>
                <a:ea typeface="NtMotoyaKyotai" panose="02020200000000000000" pitchFamily="18" charset="-128"/>
              </a:rPr>
              <a:t>か　き　く　け　こ</a:t>
            </a:r>
            <a:endParaRPr lang="en-US" sz="20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33900" y="2382837"/>
            <a:ext cx="5715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48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カ　キ　ク　ケ　コ</a:t>
            </a:r>
            <a:endParaRPr lang="en-US" sz="480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019300" y="3983038"/>
            <a:ext cx="2819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000">
                <a:latin typeface="NtMotoyaKyotai" panose="02020200000000000000" pitchFamily="18" charset="-128"/>
                <a:ea typeface="NtMotoyaKyotai" panose="02020200000000000000" pitchFamily="18" charset="-128"/>
              </a:rPr>
              <a:t>さ　し　す　せ　そ</a:t>
            </a:r>
            <a:endParaRPr lang="en-US" sz="20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33900" y="3678237"/>
            <a:ext cx="5715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48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サ　シ　ス　セ　ソ</a:t>
            </a:r>
            <a:endParaRPr lang="en-US" sz="480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019300" y="5202238"/>
            <a:ext cx="2819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000">
                <a:latin typeface="NtMotoyaKyotai" panose="02020200000000000000" pitchFamily="18" charset="-128"/>
                <a:ea typeface="NtMotoyaKyotai" panose="02020200000000000000" pitchFamily="18" charset="-128"/>
              </a:rPr>
              <a:t>た　ち　つ　て　と</a:t>
            </a:r>
            <a:endParaRPr lang="en-US" sz="2000">
              <a:latin typeface="NtMotoyaKyotai" panose="02020200000000000000" pitchFamily="18" charset="-128"/>
              <a:ea typeface="NtMotoyaKyotai" panose="02020200000000000000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533900" y="4897437"/>
            <a:ext cx="5715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48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タ　チ　ツ　テ　ト</a:t>
            </a:r>
            <a:endParaRPr lang="en-US" sz="480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76900" y="3587750"/>
            <a:ext cx="990600" cy="1009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19900" y="4806950"/>
            <a:ext cx="990600" cy="1009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174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026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9.0&quot;&gt;&lt;object type=&quot;1&quot; unique_id=&quot;10001&quot;&gt;&lt;object type=&quot;8&quot; unique_id=&quot;10120&quot;&gt;&lt;/object&gt;&lt;object type=&quot;2&quot; unique_id=&quot;10121&quot;&gt;&lt;object type=&quot;3&quot; unique_id=&quot;10122&quot;&gt;&lt;property id=&quot;20148&quot; value=&quot;5&quot;/&gt;&lt;property id=&quot;20300&quot; value=&quot;Slide 1&quot;/&gt;&lt;property id=&quot;20307&quot; value=&quot;256&quot;/&gt;&lt;/object&gt;&lt;object type=&quot;3&quot; unique_id=&quot;15172&quot;&gt;&lt;property id=&quot;20148&quot; value=&quot;5&quot;/&gt;&lt;property id=&quot;20300&quot; value=&quot;Slide 2&quot;/&gt;&lt;property id=&quot;20307&quot; value=&quot;259&quot;/&gt;&lt;/object&gt;&lt;object type=&quot;3&quot; unique_id=&quot;26943&quot;&gt;&lt;property id=&quot;20148&quot; value=&quot;5&quot;/&gt;&lt;property id=&quot;20300&quot; value=&quot;Slide 4&quot;/&gt;&lt;property id=&quot;20307&quot; value=&quot;277&quot;/&gt;&lt;/object&gt;&lt;object type=&quot;3&quot; unique_id=&quot;32495&quot;&gt;&lt;property id=&quot;20148&quot; value=&quot;5&quot;/&gt;&lt;property id=&quot;20300&quot; value=&quot;Slide 3&quot;/&gt;&lt;property id=&quot;20307&quot; value=&quot;279&quot;/&gt;&lt;/object&gt;&lt;object type=&quot;3&quot; unique_id=&quot;32496&quot;&gt;&lt;property id=&quot;20148&quot; value=&quot;5&quot;/&gt;&lt;property id=&quot;20300&quot; value=&quot;Slide 5&quot;/&gt;&lt;property id=&quot;20307&quot; value=&quot;278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2_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911</TotalTime>
  <Words>31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ＭＳ Ｐゴシック</vt:lpstr>
      <vt:lpstr>Note this</vt:lpstr>
      <vt:lpstr>NtMotoyaKyotai</vt:lpstr>
      <vt:lpstr>Arial</vt:lpstr>
      <vt:lpstr>Calibri</vt:lpstr>
      <vt:lpstr>Calibri Light</vt:lpstr>
      <vt:lpstr>Celestial</vt:lpstr>
      <vt:lpstr>2_Celestial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Cuong</dc:creator>
  <cp:lastModifiedBy>Nguyen Cuong</cp:lastModifiedBy>
  <cp:revision>39</cp:revision>
  <dcterms:created xsi:type="dcterms:W3CDTF">2014-09-22T04:35:41Z</dcterms:created>
  <dcterms:modified xsi:type="dcterms:W3CDTF">2015-01-05T07:02:22Z</dcterms:modified>
</cp:coreProperties>
</file>