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Architects Daughter"/>
      <p:regular r:id="rId32"/>
    </p:embeddedFon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KxrlTwospLfwTgDpX/6Aqun6v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regular.fntdata"/><Relationship Id="rId10" Type="http://schemas.openxmlformats.org/officeDocument/2006/relationships/slide" Target="slides/slide4.xml"/><Relationship Id="rId32" Type="http://schemas.openxmlformats.org/officeDocument/2006/relationships/font" Target="fonts/ArchitectsDaughter-regular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7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80" name="Google Shape;80;p27"/>
            <p:cNvSpPr/>
            <p:nvPr/>
          </p:nvSpPr>
          <p:spPr>
            <a:xfrm>
              <a:off x="-10068" y="2615721"/>
              <a:ext cx="5488038" cy="2838132"/>
            </a:xfrm>
            <a:custGeom>
              <a:rect b="b" l="l" r="r" t="t"/>
              <a:pathLst>
                <a:path extrusionOk="0" h="10000" w="9365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5049972" y="4978661"/>
              <a:ext cx="133444" cy="69977"/>
            </a:xfrm>
            <a:custGeom>
              <a:rect b="b" l="l" r="r" t="t"/>
              <a:pathLst>
                <a:path extrusionOk="0" h="18" w="35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2504766" y="2944450"/>
              <a:ext cx="84623" cy="96015"/>
            </a:xfrm>
            <a:custGeom>
              <a:rect b="b" l="l" r="r" t="t"/>
              <a:pathLst>
                <a:path extrusionOk="0" h="25" w="22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2304599" y="3125088"/>
              <a:ext cx="100897" cy="81368"/>
            </a:xfrm>
            <a:custGeom>
              <a:rect b="b" l="l" r="r" t="t"/>
              <a:pathLst>
                <a:path extrusionOk="0" h="21" w="26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459199" y="3294334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2005163" y="3133224"/>
              <a:ext cx="115543" cy="87878"/>
            </a:xfrm>
            <a:custGeom>
              <a:rect b="b" l="l" r="r" t="t"/>
              <a:pathLst>
                <a:path extrusionOk="0" h="23" w="30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759430" y="2687325"/>
              <a:ext cx="92760" cy="115543"/>
            </a:xfrm>
            <a:custGeom>
              <a:rect b="b" l="l" r="r" t="t"/>
              <a:pathLst>
                <a:path extrusionOk="0" h="30" w="24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3012505" y="3522166"/>
              <a:ext cx="92760" cy="73232"/>
            </a:xfrm>
            <a:custGeom>
              <a:rect b="b" l="l" r="r" t="t"/>
              <a:pathLst>
                <a:path extrusionOk="0" h="19" w="24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3074345" y="3401740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9" name="Google Shape;89;p27"/>
            <p:cNvSpPr/>
            <p:nvPr/>
          </p:nvSpPr>
          <p:spPr>
            <a:xfrm>
              <a:off x="4107725" y="4332596"/>
              <a:ext cx="84623" cy="81368"/>
            </a:xfrm>
            <a:custGeom>
              <a:rect b="b" l="l" r="r" t="t"/>
              <a:pathLst>
                <a:path extrusionOk="0" h="21" w="22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4177702" y="4225189"/>
              <a:ext cx="102524" cy="84623"/>
            </a:xfrm>
            <a:custGeom>
              <a:rect b="b" l="l" r="r" t="t"/>
              <a:pathLst>
                <a:path extrusionOk="0" h="22" w="27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3450267" y="3751625"/>
              <a:ext cx="76486" cy="81368"/>
            </a:xfrm>
            <a:custGeom>
              <a:rect b="b" l="l" r="r" t="t"/>
              <a:pathLst>
                <a:path extrusionOk="0" h="21" w="20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3731802" y="3706058"/>
              <a:ext cx="84623" cy="104152"/>
            </a:xfrm>
            <a:custGeom>
              <a:rect b="b" l="l" r="r" t="t"/>
              <a:pathLst>
                <a:path extrusionOk="0" h="27" w="22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3899421" y="3559595"/>
              <a:ext cx="89505" cy="109034"/>
            </a:xfrm>
            <a:custGeom>
              <a:rect b="b" l="l" r="r" t="t"/>
              <a:pathLst>
                <a:path extrusionOk="0" h="28" w="23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4215131" y="3971320"/>
              <a:ext cx="104152" cy="89505"/>
            </a:xfrm>
            <a:custGeom>
              <a:rect b="b" l="l" r="r" t="t"/>
              <a:pathLst>
                <a:path extrusionOk="0" h="23" w="27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4700087" y="4413964"/>
              <a:ext cx="91133" cy="107406"/>
            </a:xfrm>
            <a:custGeom>
              <a:rect b="b" l="l" r="r" t="t"/>
              <a:pathLst>
                <a:path extrusionOk="0" h="28" w="24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4573152" y="4425356"/>
              <a:ext cx="84623" cy="99270"/>
            </a:xfrm>
            <a:custGeom>
              <a:rect b="b" l="l" r="r" t="t"/>
              <a:pathLst>
                <a:path extrusionOk="0" h="26" w="22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5111812" y="4591347"/>
              <a:ext cx="76486" cy="84623"/>
            </a:xfrm>
            <a:custGeom>
              <a:rect b="b" l="l" r="r" t="t"/>
              <a:pathLst>
                <a:path extrusionOk="0" h="22" w="20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5176907" y="4698754"/>
              <a:ext cx="99270" cy="79741"/>
            </a:xfrm>
            <a:custGeom>
              <a:rect b="b" l="l" r="r" t="t"/>
              <a:pathLst>
                <a:path extrusionOk="0" h="21" w="26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4353458" y="4591347"/>
              <a:ext cx="96015" cy="71604"/>
            </a:xfrm>
            <a:custGeom>
              <a:rect b="b" l="l" r="r" t="t"/>
              <a:pathLst>
                <a:path extrusionOk="0" h="19" w="25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3001113" y="3033955"/>
              <a:ext cx="87878" cy="73232"/>
            </a:xfrm>
            <a:custGeom>
              <a:rect b="b" l="l" r="r" t="t"/>
              <a:pathLst>
                <a:path extrusionOk="0" h="19" w="23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2800947" y="2924921"/>
              <a:ext cx="73232" cy="92760"/>
            </a:xfrm>
            <a:custGeom>
              <a:rect b="b" l="l" r="r" t="t"/>
              <a:pathLst>
                <a:path extrusionOk="0" h="24" w="19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94631" y="3009544"/>
              <a:ext cx="118798" cy="100897"/>
            </a:xfrm>
            <a:custGeom>
              <a:rect b="b" l="l" r="r" t="t"/>
              <a:pathLst>
                <a:path extrusionOk="0" h="26" w="31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3765977" y="3956673"/>
              <a:ext cx="460546" cy="476819"/>
            </a:xfrm>
            <a:custGeom>
              <a:rect b="b" l="l" r="r" t="t"/>
              <a:pathLst>
                <a:path extrusionOk="0" h="124" w="120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>
              <a:off x="3381918" y="3474972"/>
              <a:ext cx="1021988" cy="831586"/>
            </a:xfrm>
            <a:custGeom>
              <a:rect b="b" l="l" r="r" t="t"/>
              <a:pathLst>
                <a:path extrusionOk="0" h="216" w="26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4924664" y="4363516"/>
              <a:ext cx="488211" cy="953638"/>
            </a:xfrm>
            <a:custGeom>
              <a:rect b="b" l="l" r="r" t="t"/>
              <a:pathLst>
                <a:path extrusionOk="0" h="248" w="127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2228113" y="2845180"/>
              <a:ext cx="1083828" cy="668849"/>
            </a:xfrm>
            <a:custGeom>
              <a:rect b="b" l="l" r="r" t="t"/>
              <a:pathLst>
                <a:path extrusionOk="0" h="174" w="282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2381086" y="3136479"/>
              <a:ext cx="615146" cy="304318"/>
            </a:xfrm>
            <a:custGeom>
              <a:rect b="b" l="l" r="r" t="t"/>
              <a:pathLst>
                <a:path extrusionOk="0" h="79" w="160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4545487" y="4575074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424230" y="3663747"/>
              <a:ext cx="621655" cy="354767"/>
            </a:xfrm>
            <a:custGeom>
              <a:rect b="b" l="l" r="r" t="t"/>
              <a:pathLst>
                <a:path extrusionOk="0" h="92" w="16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1201243" y="2687325"/>
              <a:ext cx="961775" cy="445899"/>
            </a:xfrm>
            <a:custGeom>
              <a:rect b="b" l="l" r="r" t="t"/>
              <a:pathLst>
                <a:path extrusionOk="0" h="116" w="250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1344451" y="2924921"/>
              <a:ext cx="537032" cy="174129"/>
            </a:xfrm>
            <a:custGeom>
              <a:rect b="b" l="l" r="r" t="t"/>
              <a:pathLst>
                <a:path extrusionOk="0" h="45" w="140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8145" y="2664542"/>
              <a:ext cx="1091965" cy="541914"/>
            </a:xfrm>
            <a:custGeom>
              <a:rect b="b" l="l" r="r" t="t"/>
              <a:pathLst>
                <a:path extrusionOk="0" h="141" w="284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40364" y="2952586"/>
              <a:ext cx="603754" cy="219695"/>
            </a:xfrm>
            <a:custGeom>
              <a:rect b="b" l="l" r="r" t="t"/>
              <a:pathLst>
                <a:path extrusionOk="0" h="57" w="1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 rot="-849371">
              <a:off x="4401465" y="4322999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15" name="Google Shape;115;p27"/>
          <p:cNvGrpSpPr/>
          <p:nvPr/>
        </p:nvGrpSpPr>
        <p:grpSpPr>
          <a:xfrm rot="-2611328">
            <a:off x="-23158" y="123082"/>
            <a:ext cx="673614" cy="692184"/>
            <a:chOff x="10880877" y="927997"/>
            <a:chExt cx="1341666" cy="1378652"/>
          </a:xfrm>
        </p:grpSpPr>
        <p:sp>
          <p:nvSpPr>
            <p:cNvPr id="116" name="Google Shape;116;p27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24" name="Google Shape;124;p27"/>
          <p:cNvSpPr/>
          <p:nvPr/>
        </p:nvSpPr>
        <p:spPr>
          <a:xfrm>
            <a:off x="3284322" y="4664178"/>
            <a:ext cx="8902911" cy="2193823"/>
          </a:xfrm>
          <a:custGeom>
            <a:rect b="b" l="l" r="r" t="t"/>
            <a:pathLst>
              <a:path extrusionOk="0" h="2293105" w="8267700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25" name="Google Shape;125;p27"/>
          <p:cNvGrpSpPr/>
          <p:nvPr/>
        </p:nvGrpSpPr>
        <p:grpSpPr>
          <a:xfrm>
            <a:off x="11344377" y="-90185"/>
            <a:ext cx="858702" cy="838096"/>
            <a:chOff x="11141920" y="30802"/>
            <a:chExt cx="858702" cy="838096"/>
          </a:xfrm>
        </p:grpSpPr>
        <p:sp>
          <p:nvSpPr>
            <p:cNvPr id="126" name="Google Shape;126;p27"/>
            <p:cNvSpPr/>
            <p:nvPr/>
          </p:nvSpPr>
          <p:spPr>
            <a:xfrm rot="-1200454">
              <a:off x="11674805" y="635788"/>
              <a:ext cx="133527" cy="204269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 rot="-1200454">
              <a:off x="11231706" y="127529"/>
              <a:ext cx="679129" cy="644642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 rot="-1200454">
              <a:off x="11276592" y="184419"/>
              <a:ext cx="573899" cy="599543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 rot="-1200454">
              <a:off x="11486218" y="306755"/>
              <a:ext cx="188352" cy="380241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 rot="-1200454">
              <a:off x="11632851" y="298738"/>
              <a:ext cx="112304" cy="248483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 rot="-1200454">
              <a:off x="11710444" y="508051"/>
              <a:ext cx="144138" cy="90197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 rot="-1200454">
              <a:off x="11538078" y="665049"/>
              <a:ext cx="157402" cy="52173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 rot="-1200454">
              <a:off x="11385593" y="578185"/>
              <a:ext cx="265285" cy="98155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34" name="Google Shape;134;p27"/>
          <p:cNvSpPr/>
          <p:nvPr/>
        </p:nvSpPr>
        <p:spPr>
          <a:xfrm>
            <a:off x="-23365" y="3007512"/>
            <a:ext cx="12188952" cy="3850488"/>
          </a:xfrm>
          <a:custGeom>
            <a:rect b="b" l="l" r="r" t="t"/>
            <a:pathLst>
              <a:path extrusionOk="0" h="3850488" w="12188952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-23365" y="3324746"/>
            <a:ext cx="12188952" cy="3383191"/>
          </a:xfrm>
          <a:custGeom>
            <a:rect b="b" l="l" r="r" t="t"/>
            <a:pathLst>
              <a:path extrusionOk="0" h="3383191" w="12226444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6" name="Google Shape;136;p27"/>
          <p:cNvGrpSpPr/>
          <p:nvPr/>
        </p:nvGrpSpPr>
        <p:grpSpPr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137" name="Google Shape;137;p27"/>
            <p:cNvSpPr/>
            <p:nvPr/>
          </p:nvSpPr>
          <p:spPr>
            <a:xfrm>
              <a:off x="3019" y="2576"/>
              <a:ext cx="85" cy="93"/>
            </a:xfrm>
            <a:custGeom>
              <a:rect b="b" l="l" r="r" t="t"/>
              <a:pathLst>
                <a:path extrusionOk="0" h="39" w="36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057" y="2617"/>
              <a:ext cx="116" cy="73"/>
            </a:xfrm>
            <a:custGeom>
              <a:rect b="b" l="l" r="r" t="t"/>
              <a:pathLst>
                <a:path extrusionOk="0" h="31" w="49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3133" y="2676"/>
              <a:ext cx="71" cy="23"/>
            </a:xfrm>
            <a:custGeom>
              <a:rect b="b" l="l" r="r" t="t"/>
              <a:pathLst>
                <a:path extrusionOk="0" h="10" w="3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3003" y="2742"/>
              <a:ext cx="234" cy="198"/>
            </a:xfrm>
            <a:custGeom>
              <a:rect b="b" l="l" r="r" t="t"/>
              <a:pathLst>
                <a:path extrusionOk="0" h="84" w="99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590" y="2068"/>
              <a:ext cx="90" cy="22"/>
            </a:xfrm>
            <a:custGeom>
              <a:rect b="b" l="l" r="r" t="t"/>
              <a:pathLst>
                <a:path extrusionOk="0" h="9" w="38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000" y="1631"/>
              <a:ext cx="1600" cy="1531"/>
            </a:xfrm>
            <a:custGeom>
              <a:rect b="b" l="l" r="r" t="t"/>
              <a:pathLst>
                <a:path extrusionOk="0" h="648" w="677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3433" y="1740"/>
              <a:ext cx="560" cy="17"/>
            </a:xfrm>
            <a:custGeom>
              <a:rect b="b" l="l" r="r" t="t"/>
              <a:pathLst>
                <a:path extrusionOk="0" h="7" w="23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3000" y="1757"/>
              <a:ext cx="1640" cy="1450"/>
            </a:xfrm>
            <a:custGeom>
              <a:rect b="b" l="l" r="r" t="t"/>
              <a:pathLst>
                <a:path extrusionOk="0" h="614" w="69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69" y="1251"/>
              <a:ext cx="59" cy="57"/>
            </a:xfrm>
            <a:custGeom>
              <a:rect b="b" l="l" r="r" t="t"/>
              <a:pathLst>
                <a:path extrusionOk="0" h="24" w="25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3605" y="1256"/>
              <a:ext cx="274" cy="302"/>
            </a:xfrm>
            <a:custGeom>
              <a:rect b="b" l="l" r="r" t="t"/>
              <a:pathLst>
                <a:path extrusionOk="0" h="128" w="116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631" y="1454"/>
              <a:ext cx="248" cy="109"/>
            </a:xfrm>
            <a:custGeom>
              <a:rect b="b" l="l" r="r" t="t"/>
              <a:pathLst>
                <a:path extrusionOk="0" h="46" w="105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3733" y="1483"/>
              <a:ext cx="68" cy="37"/>
            </a:xfrm>
            <a:custGeom>
              <a:rect b="b" l="l" r="r" t="t"/>
              <a:pathLst>
                <a:path extrusionOk="0" h="16" w="29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414" y="1116"/>
              <a:ext cx="605" cy="584"/>
            </a:xfrm>
            <a:custGeom>
              <a:rect b="b" l="l" r="r" t="t"/>
              <a:pathLst>
                <a:path extrusionOk="0" h="584" w="605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461" y="2565"/>
              <a:ext cx="503" cy="578"/>
            </a:xfrm>
            <a:custGeom>
              <a:rect b="b" l="l" r="r" t="t"/>
              <a:pathLst>
                <a:path extrusionOk="0" h="245" w="213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14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3695" y="2567"/>
              <a:ext cx="33" cy="576"/>
            </a:xfrm>
            <a:custGeom>
              <a:rect b="b" l="l" r="r" t="t"/>
              <a:pathLst>
                <a:path extrusionOk="0" h="244" w="1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3095" y="2076"/>
              <a:ext cx="357" cy="356"/>
            </a:xfrm>
            <a:custGeom>
              <a:rect b="b" l="l" r="r" t="t"/>
              <a:pathLst>
                <a:path extrusionOk="0" h="356" w="357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3969" y="2076"/>
              <a:ext cx="355" cy="356"/>
            </a:xfrm>
            <a:custGeom>
              <a:rect b="b" l="l" r="r" t="t"/>
              <a:pathLst>
                <a:path extrusionOk="0" h="356" w="355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3000" y="1608"/>
              <a:ext cx="1635" cy="479"/>
            </a:xfrm>
            <a:custGeom>
              <a:rect b="b" l="l" r="r" t="t"/>
              <a:pathLst>
                <a:path extrusionOk="0" h="203" w="692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473" y="3143"/>
              <a:ext cx="491" cy="12"/>
            </a:xfrm>
            <a:custGeom>
              <a:rect b="b" l="l" r="r" t="t"/>
              <a:pathLst>
                <a:path extrusionOk="0" h="5" w="208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157" name="Google Shape;157;p27"/>
            <p:cNvSpPr/>
            <p:nvPr/>
          </p:nvSpPr>
          <p:spPr>
            <a:xfrm>
              <a:off x="3359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3565" y="1904"/>
              <a:ext cx="562" cy="789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553" y="1620"/>
              <a:ext cx="596" cy="192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407" y="1788"/>
              <a:ext cx="305" cy="661"/>
            </a:xfrm>
            <a:custGeom>
              <a:rect b="b" l="l" r="r" t="t"/>
              <a:pathLst>
                <a:path extrusionOk="0" h="280" w="129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884" y="1779"/>
              <a:ext cx="392" cy="666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163" name="Google Shape;163;p27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170" name="Google Shape;170;p27"/>
            <p:cNvSpPr/>
            <p:nvPr/>
          </p:nvSpPr>
          <p:spPr>
            <a:xfrm>
              <a:off x="-1588" y="4440962"/>
              <a:ext cx="1615212" cy="1820141"/>
            </a:xfrm>
            <a:custGeom>
              <a:rect b="b" l="l" r="r" t="t"/>
              <a:pathLst>
                <a:path extrusionOk="0" h="1820141" w="1615212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4666" y="5016746"/>
              <a:ext cx="1318938" cy="1851676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-3496" y="4350236"/>
              <a:ext cx="1398732" cy="450598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73316" y="4723387"/>
              <a:ext cx="919971" cy="1563012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2911335" y="4572470"/>
            <a:ext cx="1850498" cy="2295951"/>
            <a:chOff x="3367" y="1523"/>
            <a:chExt cx="943" cy="1170"/>
          </a:xfrm>
        </p:grpSpPr>
        <p:sp>
          <p:nvSpPr>
            <p:cNvPr id="175" name="Google Shape;175;p27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 rot="1576354">
            <a:off x="10987365" y="2756735"/>
            <a:ext cx="1341666" cy="1378652"/>
            <a:chOff x="10880877" y="927997"/>
            <a:chExt cx="1341666" cy="1378652"/>
          </a:xfrm>
        </p:grpSpPr>
        <p:sp>
          <p:nvSpPr>
            <p:cNvPr id="182" name="Google Shape;182;p27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90" name="Google Shape;190;p27"/>
          <p:cNvSpPr/>
          <p:nvPr/>
        </p:nvSpPr>
        <p:spPr>
          <a:xfrm>
            <a:off x="4042661" y="5351893"/>
            <a:ext cx="349250" cy="223837"/>
          </a:xfrm>
          <a:custGeom>
            <a:rect b="b" l="l" r="r" t="t"/>
            <a:pathLst>
              <a:path extrusionOk="0" h="60" w="93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-28233" y="3533670"/>
            <a:ext cx="12139450" cy="3029936"/>
          </a:xfrm>
          <a:custGeom>
            <a:rect b="b" l="l" r="r" t="t"/>
            <a:pathLst>
              <a:path extrusionOk="0" h="3029936" w="12139450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cap="flat" cmpd="sng" w="38100">
            <a:solidFill>
              <a:srgbClr val="F9D43B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 rot="198573">
            <a:off x="1068481" y="2454063"/>
            <a:ext cx="2361640" cy="1990816"/>
            <a:chOff x="1040409" y="2479490"/>
            <a:chExt cx="2366634" cy="1995025"/>
          </a:xfrm>
        </p:grpSpPr>
        <p:sp>
          <p:nvSpPr>
            <p:cNvPr id="193" name="Google Shape;193;p27"/>
            <p:cNvSpPr/>
            <p:nvPr/>
          </p:nvSpPr>
          <p:spPr>
            <a:xfrm rot="1365846">
              <a:off x="2670688" y="3669154"/>
              <a:ext cx="638832" cy="573399"/>
            </a:xfrm>
            <a:custGeom>
              <a:rect b="b" l="l" r="r" t="t"/>
              <a:pathLst>
                <a:path extrusionOk="0" h="141" w="157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 rot="1365846">
              <a:off x="1191522" y="2789483"/>
              <a:ext cx="1833843" cy="1150242"/>
            </a:xfrm>
            <a:custGeom>
              <a:rect b="b" l="l" r="r" t="t"/>
              <a:pathLst>
                <a:path extrusionOk="0" h="283" w="451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 rot="1365846">
              <a:off x="2723337" y="3180089"/>
              <a:ext cx="292726" cy="447699"/>
            </a:xfrm>
            <a:custGeom>
              <a:rect b="b" l="l" r="r" t="t"/>
              <a:pathLst>
                <a:path extrusionOk="0" h="110" w="72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 rot="1365846">
              <a:off x="1354793" y="2845601"/>
              <a:ext cx="1105472" cy="495913"/>
            </a:xfrm>
            <a:custGeom>
              <a:rect b="b" l="l" r="r" t="t"/>
              <a:pathLst>
                <a:path extrusionOk="0" h="122" w="27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 rot="1365846">
              <a:off x="1633316" y="2806621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 rot="1365846">
              <a:off x="1905653" y="2884191"/>
              <a:ext cx="39604" cy="435646"/>
            </a:xfrm>
            <a:custGeom>
              <a:rect b="b" l="l" r="r" t="t"/>
              <a:pathLst>
                <a:path extrusionOk="0" h="253" w="2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 rot="1365846">
              <a:off x="2145420" y="2952419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 rot="1365846">
              <a:off x="1340987" y="3491177"/>
              <a:ext cx="490747" cy="490747"/>
            </a:xfrm>
            <a:custGeom>
              <a:rect b="b" l="l" r="r" t="t"/>
              <a:pathLst>
                <a:path extrusionOk="0" h="121" w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 rot="1365846">
              <a:off x="2467010" y="3902639"/>
              <a:ext cx="492469" cy="495913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 rot="1365846">
              <a:off x="1323823" y="3146519"/>
              <a:ext cx="256566" cy="30995"/>
            </a:xfrm>
            <a:custGeom>
              <a:rect b="b" l="l" r="r" t="t"/>
              <a:pathLst>
                <a:path extrusionOk="0" h="18" w="149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 rot="1365846">
              <a:off x="1593426" y="3229062"/>
              <a:ext cx="261732" cy="32716"/>
            </a:xfrm>
            <a:custGeom>
              <a:rect b="b" l="l" r="r" t="t"/>
              <a:pathLst>
                <a:path extrusionOk="0" h="19" w="152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 rot="1365846">
              <a:off x="1861591" y="3306798"/>
              <a:ext cx="239347" cy="27551"/>
            </a:xfrm>
            <a:custGeom>
              <a:rect b="b" l="l" r="r" t="t"/>
              <a:pathLst>
                <a:path extrusionOk="0" h="16" w="139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 rot="1365846">
              <a:off x="2098754" y="3381077"/>
              <a:ext cx="268619" cy="36160"/>
            </a:xfrm>
            <a:custGeom>
              <a:rect b="b" l="l" r="r" t="t"/>
              <a:pathLst>
                <a:path extrusionOk="0" h="21" w="156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 rot="1365846">
              <a:off x="2402558" y="3059277"/>
              <a:ext cx="29273" cy="402929"/>
            </a:xfrm>
            <a:custGeom>
              <a:rect b="b" l="l" r="r" t="t"/>
              <a:pathLst>
                <a:path extrusionOk="0" h="234" w="17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1365846">
              <a:off x="2135619" y="2970393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 rot="1365846">
              <a:off x="1894474" y="2895346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 rot="1365846">
              <a:off x="1623005" y="2816911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1365846">
              <a:off x="2682438" y="3610644"/>
              <a:ext cx="275507" cy="36160"/>
            </a:xfrm>
            <a:custGeom>
              <a:rect b="b" l="l" r="r" t="t"/>
              <a:pathLst>
                <a:path extrusionOk="0" h="21" w="160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365846">
              <a:off x="1175948" y="3368306"/>
              <a:ext cx="1227728" cy="158417"/>
            </a:xfrm>
            <a:custGeom>
              <a:rect b="b" l="l" r="r" t="t"/>
              <a:pathLst>
                <a:path extrusionOk="0" h="92" w="713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 rot="1365846">
              <a:off x="2531492" y="3820190"/>
              <a:ext cx="788639" cy="101593"/>
            </a:xfrm>
            <a:custGeom>
              <a:rect b="b" l="l" r="r" t="t"/>
              <a:pathLst>
                <a:path extrusionOk="0" h="59" w="458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 rot="1365846">
              <a:off x="1180060" y="3406311"/>
              <a:ext cx="1212230" cy="77486"/>
            </a:xfrm>
            <a:custGeom>
              <a:rect b="b" l="l" r="r" t="t"/>
              <a:pathLst>
                <a:path extrusionOk="0" h="45" w="704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 rot="1365846">
              <a:off x="1245915" y="2708421"/>
              <a:ext cx="726650" cy="874735"/>
            </a:xfrm>
            <a:custGeom>
              <a:rect b="b" l="l" r="r" t="t"/>
              <a:pathLst>
                <a:path extrusionOk="0" h="215" w="179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1365846">
              <a:off x="2533805" y="3855083"/>
              <a:ext cx="776585" cy="36160"/>
            </a:xfrm>
            <a:custGeom>
              <a:rect b="b" l="l" r="r" t="t"/>
              <a:pathLst>
                <a:path extrusionOk="0" h="21" w="45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 rot="1365846">
              <a:off x="2354027" y="3084709"/>
              <a:ext cx="284117" cy="972884"/>
            </a:xfrm>
            <a:custGeom>
              <a:rect b="b" l="l" r="r" t="t"/>
              <a:pathLst>
                <a:path extrusionOk="0" h="565" w="1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 rot="1365846">
              <a:off x="2896107" y="3733844"/>
              <a:ext cx="439089" cy="459752"/>
            </a:xfrm>
            <a:custGeom>
              <a:rect b="b" l="l" r="r" t="t"/>
              <a:pathLst>
                <a:path extrusionOk="0" h="113" w="108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 rot="1365846">
              <a:off x="3175493" y="3796907"/>
              <a:ext cx="154973" cy="146363"/>
            </a:xfrm>
            <a:custGeom>
              <a:rect b="b" l="l" r="r" t="t"/>
              <a:pathLst>
                <a:path extrusionOk="0" h="36" w="38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 rot="1365846">
              <a:off x="2587908" y="4022437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 rot="1365846">
              <a:off x="1455283" y="3612501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1" name="Google Shape;221;p27"/>
          <p:cNvGrpSpPr/>
          <p:nvPr/>
        </p:nvGrpSpPr>
        <p:grpSpPr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222" name="Google Shape;222;p27"/>
            <p:cNvSpPr/>
            <p:nvPr/>
          </p:nvSpPr>
          <p:spPr>
            <a:xfrm>
              <a:off x="4743" y="2342"/>
              <a:ext cx="47" cy="38"/>
            </a:xfrm>
            <a:custGeom>
              <a:rect b="b" l="l" r="r" t="t"/>
              <a:pathLst>
                <a:path extrusionOk="0" h="16" w="20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3357" y="1532"/>
              <a:ext cx="668" cy="831"/>
            </a:xfrm>
            <a:custGeom>
              <a:rect b="b" l="l" r="r" t="t"/>
              <a:pathLst>
                <a:path extrusionOk="0" h="352" w="283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673" y="1612"/>
              <a:ext cx="274" cy="199"/>
            </a:xfrm>
            <a:custGeom>
              <a:rect b="b" l="l" r="r" t="t"/>
              <a:pathLst>
                <a:path extrusionOk="0" h="84" w="116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435" y="1709"/>
              <a:ext cx="675" cy="590"/>
            </a:xfrm>
            <a:custGeom>
              <a:rect b="b" l="l" r="r" t="t"/>
              <a:pathLst>
                <a:path extrusionOk="0" h="250" w="286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425" y="1752"/>
              <a:ext cx="208" cy="491"/>
            </a:xfrm>
            <a:custGeom>
              <a:rect b="b" l="l" r="r" t="t"/>
              <a:pathLst>
                <a:path extrusionOk="0" h="208" w="8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626" y="1804"/>
              <a:ext cx="83" cy="415"/>
            </a:xfrm>
            <a:custGeom>
              <a:rect b="b" l="l" r="r" t="t"/>
              <a:pathLst>
                <a:path extrusionOk="0" h="176" w="35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846" y="1286"/>
              <a:ext cx="942" cy="1174"/>
            </a:xfrm>
            <a:custGeom>
              <a:rect b="b" l="l" r="r" t="t"/>
              <a:pathLst>
                <a:path extrusionOk="0" h="497" w="399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890" y="1492"/>
              <a:ext cx="898" cy="978"/>
            </a:xfrm>
            <a:custGeom>
              <a:rect b="b" l="l" r="r" t="t"/>
              <a:pathLst>
                <a:path extrusionOk="0" h="414" w="380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902" y="1567"/>
              <a:ext cx="324" cy="754"/>
            </a:xfrm>
            <a:custGeom>
              <a:rect b="b" l="l" r="r" t="t"/>
              <a:pathLst>
                <a:path extrusionOk="0" h="319" w="137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070" y="1645"/>
              <a:ext cx="203" cy="657"/>
            </a:xfrm>
            <a:custGeom>
              <a:rect b="b" l="l" r="r" t="t"/>
              <a:pathLst>
                <a:path extrusionOk="0" h="278" w="86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533" y="1650"/>
              <a:ext cx="132" cy="692"/>
            </a:xfrm>
            <a:custGeom>
              <a:rect b="b" l="l" r="r" t="t"/>
              <a:pathLst>
                <a:path extrusionOk="0" h="293" w="56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228" y="1388"/>
              <a:ext cx="359" cy="229"/>
            </a:xfrm>
            <a:custGeom>
              <a:rect b="b" l="l" r="r" t="t"/>
              <a:pathLst>
                <a:path extrusionOk="0" h="97" w="152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309" y="1388"/>
              <a:ext cx="304" cy="255"/>
            </a:xfrm>
            <a:custGeom>
              <a:rect b="b" l="l" r="r" t="t"/>
              <a:pathLst>
                <a:path extrusionOk="0" h="108" w="129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887" y="1740"/>
              <a:ext cx="1901" cy="1258"/>
            </a:xfrm>
            <a:custGeom>
              <a:rect b="b" l="l" r="r" t="t"/>
              <a:pathLst>
                <a:path extrusionOk="0" h="533" w="805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894" y="2070"/>
              <a:ext cx="1894" cy="928"/>
            </a:xfrm>
            <a:custGeom>
              <a:rect b="b" l="l" r="r" t="t"/>
              <a:pathLst>
                <a:path extrusionOk="0" h="393" w="802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586" y="1792"/>
              <a:ext cx="1060" cy="588"/>
            </a:xfrm>
            <a:custGeom>
              <a:rect b="b" l="l" r="r" t="t"/>
              <a:pathLst>
                <a:path extrusionOk="0" h="249" w="4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981" y="2238"/>
              <a:ext cx="506" cy="760"/>
            </a:xfrm>
            <a:custGeom>
              <a:rect b="b" l="l" r="r" t="t"/>
              <a:pathLst>
                <a:path extrusionOk="0" h="322" w="214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167" y="1808"/>
              <a:ext cx="92" cy="331"/>
            </a:xfrm>
            <a:custGeom>
              <a:rect b="b" l="l" r="r" t="t"/>
              <a:pathLst>
                <a:path extrusionOk="0" h="140" w="39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3586" y="2068"/>
              <a:ext cx="453" cy="149"/>
            </a:xfrm>
            <a:custGeom>
              <a:rect b="b" l="l" r="r" t="t"/>
              <a:pathLst>
                <a:path extrusionOk="0" h="63" w="192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640" y="2408"/>
              <a:ext cx="258" cy="590"/>
            </a:xfrm>
            <a:custGeom>
              <a:rect b="b" l="l" r="r" t="t"/>
              <a:pathLst>
                <a:path extrusionOk="0" h="250" w="109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605" y="2392"/>
              <a:ext cx="323" cy="606"/>
            </a:xfrm>
            <a:custGeom>
              <a:rect b="b" l="l" r="r" t="t"/>
              <a:pathLst>
                <a:path extrusionOk="0" h="257" w="13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540" y="2444"/>
              <a:ext cx="248" cy="554"/>
            </a:xfrm>
            <a:custGeom>
              <a:rect b="b" l="l" r="r" t="t"/>
              <a:pathLst>
                <a:path extrusionOk="0" h="235" w="10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507" y="2427"/>
              <a:ext cx="281" cy="571"/>
            </a:xfrm>
            <a:custGeom>
              <a:rect b="b" l="l" r="r" t="t"/>
              <a:pathLst>
                <a:path extrusionOk="0" h="242" w="119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99" y="1848"/>
              <a:ext cx="50" cy="251"/>
            </a:xfrm>
            <a:custGeom>
              <a:rect b="b" l="l" r="r" t="t"/>
              <a:pathLst>
                <a:path extrusionOk="0" h="106" w="21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 flipH="1" rot="-8772501">
            <a:off x="11360417" y="2338535"/>
            <a:ext cx="483752" cy="536662"/>
            <a:chOff x="2052" y="995"/>
            <a:chExt cx="768" cy="852"/>
          </a:xfrm>
        </p:grpSpPr>
        <p:sp>
          <p:nvSpPr>
            <p:cNvPr id="247" name="Google Shape;247;p27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5" name="Google Shape;255;p27"/>
          <p:cNvSpPr txBox="1"/>
          <p:nvPr>
            <p:ph type="ctrTitle"/>
          </p:nvPr>
        </p:nvSpPr>
        <p:spPr>
          <a:xfrm>
            <a:off x="2681288" y="165020"/>
            <a:ext cx="9360418" cy="22632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3903329" y="2476917"/>
            <a:ext cx="6916336" cy="1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9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39"/>
          <p:cNvSpPr txBox="1"/>
          <p:nvPr>
            <p:ph idx="1" type="body"/>
          </p:nvPr>
        </p:nvSpPr>
        <p:spPr>
          <a:xfrm rot="5400000">
            <a:off x="4019550" y="-1005077"/>
            <a:ext cx="4152901" cy="913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4" name="Google Shape;754;p3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39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9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/>
          <p:nvPr>
            <p:ph type="title"/>
          </p:nvPr>
        </p:nvSpPr>
        <p:spPr>
          <a:xfrm rot="5400000">
            <a:off x="7249584" y="2067983"/>
            <a:ext cx="557953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40"/>
          <p:cNvSpPr txBox="1"/>
          <p:nvPr>
            <p:ph idx="1" type="body"/>
          </p:nvPr>
        </p:nvSpPr>
        <p:spPr>
          <a:xfrm rot="5400000">
            <a:off x="1915584" y="-484717"/>
            <a:ext cx="557953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60" name="Google Shape;760;p40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0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0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770" name="Google Shape;7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9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29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7" name="Google Shape;7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84" name="Google Shape;78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41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41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7" name="Google Shape;787;p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4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4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91" name="Google Shape;79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4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4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43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1" name="Google Shape;801;p43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43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3" name="Google Shape;803;p43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08" name="Google Shape;8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4" name="Google Shape;81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9" name="Google Shape;81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4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3" name="Google Shape;823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9pPr>
          </a:lstStyle>
          <a:p/>
        </p:txBody>
      </p:sp>
      <p:sp>
        <p:nvSpPr>
          <p:cNvPr id="260" name="Google Shape;260;p3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7" name="Google Shape;82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4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0" name="Google Shape;830;p4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1" name="Google Shape;831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35" name="Google Shape;83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4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4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9" name="Google Shape;839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3" name="Google Shape;84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6" name="Google Shape;846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0" name="Google Shape;85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852" name="Google Shape;852;p5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853" name="Google Shape;853;p5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5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5" name="Google Shape;855;p5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6" name="Google Shape;856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0" name="Google Shape;86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5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5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3" name="Google Shape;863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7" name="Google Shape;86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869" name="Google Shape;869;p5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870" name="Google Shape;870;p5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5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5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3" name="Google Shape;873;p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5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77" name="Google Shape;87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5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5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1" name="Google Shape;881;p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5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85" name="Google Shape;88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5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5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5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5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5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2" name="Google Shape;89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5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5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5" name="Google Shape;895;p5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5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5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523999" y="1485900"/>
            <a:ext cx="9144001" cy="29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522413" y="4454034"/>
            <a:ext cx="9144000" cy="118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528572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6177169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3" name="Google Shape;273;p33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528572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1528572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177169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80" name="Google Shape;280;p34"/>
          <p:cNvSpPr txBox="1"/>
          <p:nvPr>
            <p:ph idx="4" type="body"/>
          </p:nvPr>
        </p:nvSpPr>
        <p:spPr>
          <a:xfrm>
            <a:off x="6177169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81" name="Google Shape;281;p34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4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/>
          <p:nvPr/>
        </p:nvSpPr>
        <p:spPr>
          <a:xfrm>
            <a:off x="8643511" y="3888584"/>
            <a:ext cx="213014" cy="1001327"/>
          </a:xfrm>
          <a:custGeom>
            <a:rect b="b" l="l" r="r" t="t"/>
            <a:pathLst>
              <a:path extrusionOk="0" h="525" w="112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6780212" y="4191000"/>
            <a:ext cx="5409960" cy="2667000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-125" y="4572000"/>
            <a:ext cx="11415276" cy="2286001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9" name="Google Shape;289;p35"/>
          <p:cNvGrpSpPr/>
          <p:nvPr/>
        </p:nvGrpSpPr>
        <p:grpSpPr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290" name="Google Shape;290;p35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35" y="33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283" y="1760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3805" y="1379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3" name="Google Shape;373;p35"/>
          <p:cNvGrpSpPr/>
          <p:nvPr/>
        </p:nvGrpSpPr>
        <p:grpSpPr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374" name="Google Shape;374;p35"/>
            <p:cNvSpPr/>
            <p:nvPr/>
          </p:nvSpPr>
          <p:spPr>
            <a:xfrm>
              <a:off x="3858" y="1801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679" y="2551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889" y="234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3679" y="2844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889" y="2967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679" y="2220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889" y="201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679" y="1904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679" y="1608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889" y="169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737" y="1710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458" name="Google Shape;458;p35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3811" y="273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541" name="Google Shape;541;p35"/>
            <p:cNvSpPr/>
            <p:nvPr/>
          </p:nvSpPr>
          <p:spPr>
            <a:xfrm>
              <a:off x="3539" y="1906"/>
              <a:ext cx="192" cy="212"/>
            </a:xfrm>
            <a:custGeom>
              <a:rect b="b" l="l" r="r" t="t"/>
              <a:pathLst>
                <a:path extrusionOk="0" h="90" w="81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603" y="1925"/>
              <a:ext cx="17" cy="16"/>
            </a:xfrm>
            <a:custGeom>
              <a:rect b="b" l="l" r="r" t="t"/>
              <a:pathLst>
                <a:path extrusionOk="0" h="7" w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636" y="1889"/>
              <a:ext cx="26" cy="31"/>
            </a:xfrm>
            <a:custGeom>
              <a:rect b="b" l="l" r="r" t="t"/>
              <a:pathLst>
                <a:path extrusionOk="0" h="13" w="11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622" y="1889"/>
              <a:ext cx="28" cy="36"/>
            </a:xfrm>
            <a:custGeom>
              <a:rect b="b" l="l" r="r" t="t"/>
              <a:pathLst>
                <a:path extrusionOk="0" h="15" w="12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061" y="1915"/>
              <a:ext cx="191" cy="210"/>
            </a:xfrm>
            <a:custGeom>
              <a:rect b="b" l="l" r="r" t="t"/>
              <a:pathLst>
                <a:path extrusionOk="0" h="89" w="81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163" y="2189"/>
              <a:ext cx="19" cy="19"/>
            </a:xfrm>
            <a:custGeom>
              <a:rect b="b" l="l" r="r" t="t"/>
              <a:pathLst>
                <a:path extrusionOk="0" h="8" w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132" y="1899"/>
              <a:ext cx="26" cy="33"/>
            </a:xfrm>
            <a:custGeom>
              <a:rect b="b" l="l" r="r" t="t"/>
              <a:pathLst>
                <a:path extrusionOk="0" h="14" w="11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144" y="1896"/>
              <a:ext cx="26" cy="36"/>
            </a:xfrm>
            <a:custGeom>
              <a:rect b="b" l="l" r="r" t="t"/>
              <a:pathLst>
                <a:path extrusionOk="0" h="15" w="11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369" y="2088"/>
              <a:ext cx="140" cy="94"/>
            </a:xfrm>
            <a:custGeom>
              <a:rect b="b" l="l" r="r" t="t"/>
              <a:pathLst>
                <a:path extrusionOk="0" h="40" w="59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172" y="2102"/>
              <a:ext cx="137" cy="94"/>
            </a:xfrm>
            <a:custGeom>
              <a:rect b="b" l="l" r="r" t="t"/>
              <a:pathLst>
                <a:path extrusionOk="0" h="40" w="58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5" y="2414"/>
              <a:ext cx="64" cy="539"/>
            </a:xfrm>
            <a:custGeom>
              <a:rect b="b" l="l" r="r" t="t"/>
              <a:pathLst>
                <a:path extrusionOk="0" h="368" w="52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679" y="2388"/>
              <a:ext cx="304" cy="153"/>
            </a:xfrm>
            <a:custGeom>
              <a:rect b="b" l="l" r="r" t="t"/>
              <a:pathLst>
                <a:path extrusionOk="0" h="65" w="129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457" y="2073"/>
              <a:ext cx="779" cy="357"/>
            </a:xfrm>
            <a:custGeom>
              <a:rect b="b" l="l" r="r" t="t"/>
              <a:pathLst>
                <a:path extrusionOk="0" h="151" w="330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702" y="1828"/>
              <a:ext cx="300" cy="304"/>
            </a:xfrm>
            <a:custGeom>
              <a:rect b="b" l="l" r="r" t="t"/>
              <a:pathLst>
                <a:path extrusionOk="0" h="129" w="127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679" y="2043"/>
              <a:ext cx="311" cy="115"/>
            </a:xfrm>
            <a:custGeom>
              <a:rect b="b" l="l" r="r" t="t"/>
              <a:pathLst>
                <a:path extrusionOk="0" h="49" w="132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665" y="2376"/>
              <a:ext cx="325" cy="113"/>
            </a:xfrm>
            <a:custGeom>
              <a:rect b="b" l="l" r="r" t="t"/>
              <a:pathLst>
                <a:path extrusionOk="0" h="48" w="13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650" y="1563"/>
              <a:ext cx="399" cy="369"/>
            </a:xfrm>
            <a:custGeom>
              <a:rect b="b" l="l" r="r" t="t"/>
              <a:pathLst>
                <a:path extrusionOk="0" h="156" w="169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63" y="1920"/>
              <a:ext cx="66" cy="40"/>
            </a:xfrm>
            <a:custGeom>
              <a:rect b="b" l="l" r="r" t="t"/>
              <a:pathLst>
                <a:path extrusionOk="0" h="17" w="28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780" y="1920"/>
              <a:ext cx="62" cy="40"/>
            </a:xfrm>
            <a:custGeom>
              <a:rect b="b" l="l" r="r" t="t"/>
              <a:pathLst>
                <a:path extrusionOk="0" h="17" w="26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709" y="1948"/>
              <a:ext cx="291" cy="130"/>
            </a:xfrm>
            <a:custGeom>
              <a:rect b="b" l="l" r="r" t="t"/>
              <a:pathLst>
                <a:path extrusionOk="0" h="55" w="123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745" y="1981"/>
              <a:ext cx="196" cy="29"/>
            </a:xfrm>
            <a:custGeom>
              <a:rect b="b" l="l" r="r" t="t"/>
              <a:pathLst>
                <a:path extrusionOk="0" h="12" w="83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721" y="1943"/>
              <a:ext cx="59" cy="55"/>
            </a:xfrm>
            <a:custGeom>
              <a:rect b="b" l="l" r="r" t="t"/>
              <a:pathLst>
                <a:path extrusionOk="0" h="23" w="25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912" y="1960"/>
              <a:ext cx="50" cy="52"/>
            </a:xfrm>
            <a:custGeom>
              <a:rect b="b" l="l" r="r" t="t"/>
              <a:pathLst>
                <a:path extrusionOk="0" h="22" w="21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724" y="2187"/>
              <a:ext cx="103" cy="116"/>
            </a:xfrm>
            <a:custGeom>
              <a:rect b="b" l="l" r="r" t="t"/>
              <a:pathLst>
                <a:path extrusionOk="0" h="49" w="44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768" y="1754"/>
              <a:ext cx="163" cy="88"/>
            </a:xfrm>
            <a:custGeom>
              <a:rect b="b" l="l" r="r" t="t"/>
              <a:pathLst>
                <a:path extrusionOk="0" h="37" w="69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19" y="2407"/>
              <a:ext cx="243" cy="35"/>
            </a:xfrm>
            <a:custGeom>
              <a:rect b="b" l="l" r="r" t="t"/>
              <a:pathLst>
                <a:path extrusionOk="0" h="15" w="103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835" y="2116"/>
              <a:ext cx="14" cy="284"/>
            </a:xfrm>
            <a:custGeom>
              <a:rect b="b" l="l" r="r" t="t"/>
              <a:pathLst>
                <a:path extrusionOk="0" h="120" w="6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170" y="1941"/>
              <a:ext cx="19" cy="17"/>
            </a:xfrm>
            <a:custGeom>
              <a:rect b="b" l="l" r="r" t="t"/>
              <a:pathLst>
                <a:path extrusionOk="0" h="7" w="8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69" name="Google Shape;569;p35"/>
          <p:cNvGrpSpPr/>
          <p:nvPr/>
        </p:nvGrpSpPr>
        <p:grpSpPr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570" name="Google Shape;570;p35"/>
            <p:cNvSpPr/>
            <p:nvPr/>
          </p:nvSpPr>
          <p:spPr>
            <a:xfrm>
              <a:off x="3043" y="1455"/>
              <a:ext cx="518" cy="649"/>
            </a:xfrm>
            <a:custGeom>
              <a:rect b="b" l="l" r="r" t="t"/>
              <a:pathLst>
                <a:path extrusionOk="0" h="275" w="219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801" y="2488"/>
              <a:ext cx="86" cy="807"/>
            </a:xfrm>
            <a:custGeom>
              <a:rect b="b" l="l" r="r" t="t"/>
              <a:pathLst>
                <a:path extrusionOk="0" h="673" w="97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586" y="2513"/>
              <a:ext cx="553" cy="286"/>
            </a:xfrm>
            <a:custGeom>
              <a:rect b="b" l="l" r="r" t="t"/>
              <a:pathLst>
                <a:path extrusionOk="0" h="121" w="234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124" y="1939"/>
              <a:ext cx="1417" cy="763"/>
            </a:xfrm>
            <a:custGeom>
              <a:rect b="b" l="l" r="r" t="t"/>
              <a:pathLst>
                <a:path extrusionOk="0" h="323" w="600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453" y="1967"/>
              <a:ext cx="251" cy="175"/>
            </a:xfrm>
            <a:custGeom>
              <a:rect b="b" l="l" r="r" t="t"/>
              <a:pathLst>
                <a:path extrusionOk="0" h="74" w="106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968" y="1967"/>
              <a:ext cx="248" cy="175"/>
            </a:xfrm>
            <a:custGeom>
              <a:rect b="b" l="l" r="r" t="t"/>
              <a:pathLst>
                <a:path extrusionOk="0" h="74" w="105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549" y="1495"/>
              <a:ext cx="548" cy="557"/>
            </a:xfrm>
            <a:custGeom>
              <a:rect b="b" l="l" r="r" t="t"/>
              <a:pathLst>
                <a:path extrusionOk="0" h="236" w="232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572" y="1889"/>
              <a:ext cx="567" cy="208"/>
            </a:xfrm>
            <a:custGeom>
              <a:rect b="b" l="l" r="r" t="t"/>
              <a:pathLst>
                <a:path extrusionOk="0" h="88" w="240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464" y="1107"/>
              <a:ext cx="756" cy="591"/>
            </a:xfrm>
            <a:custGeom>
              <a:rect b="b" l="l" r="r" t="t"/>
              <a:pathLst>
                <a:path extrusionOk="0" h="250" w="32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6" y="1665"/>
              <a:ext cx="113" cy="64"/>
            </a:xfrm>
            <a:custGeom>
              <a:rect b="b" l="l" r="r" t="t"/>
              <a:pathLst>
                <a:path extrusionOk="0" h="27" w="48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839" y="1665"/>
              <a:ext cx="118" cy="64"/>
            </a:xfrm>
            <a:custGeom>
              <a:rect b="b" l="l" r="r" t="t"/>
              <a:pathLst>
                <a:path extrusionOk="0" h="27" w="50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551" y="1717"/>
              <a:ext cx="534" cy="231"/>
            </a:xfrm>
            <a:custGeom>
              <a:rect b="b" l="l" r="r" t="t"/>
              <a:pathLst>
                <a:path extrusionOk="0" h="98" w="226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62" y="1771"/>
              <a:ext cx="357" cy="54"/>
            </a:xfrm>
            <a:custGeom>
              <a:rect b="b" l="l" r="r" t="t"/>
              <a:pathLst>
                <a:path extrusionOk="0" h="23" w="151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957" y="1710"/>
              <a:ext cx="104" cy="94"/>
            </a:xfrm>
            <a:custGeom>
              <a:rect b="b" l="l" r="r" t="t"/>
              <a:pathLst>
                <a:path extrusionOk="0" h="40" w="44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27" y="1731"/>
              <a:ext cx="85" cy="101"/>
            </a:xfrm>
            <a:custGeom>
              <a:rect b="b" l="l" r="r" t="t"/>
              <a:pathLst>
                <a:path extrusionOk="0" h="43" w="36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868" y="2154"/>
              <a:ext cx="191" cy="208"/>
            </a:xfrm>
            <a:custGeom>
              <a:rect b="b" l="l" r="r" t="t"/>
              <a:pathLst>
                <a:path extrusionOk="0" h="88" w="81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74" y="1334"/>
              <a:ext cx="300" cy="187"/>
            </a:xfrm>
            <a:custGeom>
              <a:rect b="b" l="l" r="r" t="t"/>
              <a:pathLst>
                <a:path extrusionOk="0" h="79" w="127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827" y="2019"/>
              <a:ext cx="29" cy="515"/>
            </a:xfrm>
            <a:custGeom>
              <a:rect b="b" l="l" r="r" t="t"/>
              <a:pathLst>
                <a:path extrusionOk="0" h="218" w="12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38" y="2541"/>
              <a:ext cx="442" cy="61"/>
            </a:xfrm>
            <a:custGeom>
              <a:rect b="b" l="l" r="r" t="t"/>
              <a:pathLst>
                <a:path extrusionOk="0" h="26" w="187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590" name="Google Shape;590;p35"/>
          <p:cNvSpPr/>
          <p:nvPr/>
        </p:nvSpPr>
        <p:spPr>
          <a:xfrm>
            <a:off x="0" y="5181600"/>
            <a:ext cx="11163675" cy="1676399"/>
          </a:xfrm>
          <a:custGeom>
            <a:rect b="b" l="l" r="r" t="t"/>
            <a:pathLst>
              <a:path extrusionOk="0" h="1788354" w="11770175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91" name="Google Shape;591;p35"/>
          <p:cNvGrpSpPr/>
          <p:nvPr/>
        </p:nvGrpSpPr>
        <p:grpSpPr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592" name="Google Shape;592;p35"/>
            <p:cNvSpPr/>
            <p:nvPr/>
          </p:nvSpPr>
          <p:spPr>
            <a:xfrm>
              <a:off x="3336" y="1462"/>
              <a:ext cx="748" cy="931"/>
            </a:xfrm>
            <a:custGeom>
              <a:rect b="b" l="l" r="r" t="t"/>
              <a:pathLst>
                <a:path extrusionOk="0" h="394" w="317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423" y="1552"/>
              <a:ext cx="307" cy="222"/>
            </a:xfrm>
            <a:custGeom>
              <a:rect b="b" l="l" r="r" t="t"/>
              <a:pathLst>
                <a:path extrusionOk="0" h="94" w="130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241" y="1661"/>
              <a:ext cx="754" cy="661"/>
            </a:xfrm>
            <a:custGeom>
              <a:rect b="b" l="l" r="r" t="t"/>
              <a:pathLst>
                <a:path extrusionOk="0" h="280" w="319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481" y="1188"/>
              <a:ext cx="1055" cy="1314"/>
            </a:xfrm>
            <a:custGeom>
              <a:rect b="b" l="l" r="r" t="t"/>
              <a:pathLst>
                <a:path extrusionOk="0" h="556" w="447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1" y="1420"/>
              <a:ext cx="1006" cy="1093"/>
            </a:xfrm>
            <a:custGeom>
              <a:rect b="b" l="l" r="r" t="t"/>
              <a:pathLst>
                <a:path extrusionOk="0" h="463" w="426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111" y="1502"/>
              <a:ext cx="362" cy="844"/>
            </a:xfrm>
            <a:custGeom>
              <a:rect b="b" l="l" r="r" t="t"/>
              <a:pathLst>
                <a:path extrusionOk="0" h="357" w="153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057" y="1590"/>
              <a:ext cx="227" cy="734"/>
            </a:xfrm>
            <a:custGeom>
              <a:rect b="b" l="l" r="r" t="t"/>
              <a:pathLst>
                <a:path extrusionOk="0" h="311" w="96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615" y="1594"/>
              <a:ext cx="149" cy="778"/>
            </a:xfrm>
            <a:custGeom>
              <a:rect b="b" l="l" r="r" t="t"/>
              <a:pathLst>
                <a:path extrusionOk="0" h="329" w="63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705" y="1301"/>
              <a:ext cx="401" cy="256"/>
            </a:xfrm>
            <a:custGeom>
              <a:rect b="b" l="l" r="r" t="t"/>
              <a:pathLst>
                <a:path extrusionOk="0" h="108" w="170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674" y="1301"/>
              <a:ext cx="340" cy="286"/>
            </a:xfrm>
            <a:custGeom>
              <a:rect b="b" l="l" r="r" t="t"/>
              <a:pathLst>
                <a:path extrusionOk="0" h="121" w="144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080" y="2055"/>
              <a:ext cx="1136" cy="1018"/>
            </a:xfrm>
            <a:custGeom>
              <a:rect b="b" l="l" r="r" t="t"/>
              <a:pathLst>
                <a:path extrusionOk="0" h="431" w="48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217" y="2235"/>
              <a:ext cx="992" cy="838"/>
            </a:xfrm>
            <a:custGeom>
              <a:rect b="b" l="l" r="r" t="t"/>
              <a:pathLst>
                <a:path extrusionOk="0" h="355" w="420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472" y="2388"/>
              <a:ext cx="101" cy="624"/>
            </a:xfrm>
            <a:custGeom>
              <a:rect b="b" l="l" r="r" t="t"/>
              <a:pathLst>
                <a:path extrusionOk="0" h="264" w="43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4840" y="2556"/>
              <a:ext cx="132" cy="463"/>
            </a:xfrm>
            <a:custGeom>
              <a:rect b="b" l="l" r="r" t="t"/>
              <a:pathLst>
                <a:path extrusionOk="0" h="196" w="5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4517" y="2102"/>
              <a:ext cx="408" cy="274"/>
            </a:xfrm>
            <a:custGeom>
              <a:rect b="b" l="l" r="r" t="t"/>
              <a:pathLst>
                <a:path extrusionOk="0" h="116" w="173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949" y="2414"/>
              <a:ext cx="234" cy="648"/>
            </a:xfrm>
            <a:custGeom>
              <a:rect b="b" l="l" r="r" t="t"/>
              <a:pathLst>
                <a:path extrusionOk="0" h="274" w="99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179" y="2322"/>
              <a:ext cx="276" cy="744"/>
            </a:xfrm>
            <a:custGeom>
              <a:rect b="b" l="l" r="r" t="t"/>
              <a:pathLst>
                <a:path extrusionOk="0" h="315" w="117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773" y="1710"/>
              <a:ext cx="233" cy="548"/>
            </a:xfrm>
            <a:custGeom>
              <a:rect b="b" l="l" r="r" t="t"/>
              <a:pathLst>
                <a:path extrusionOk="0" h="232" w="99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90" y="1765"/>
              <a:ext cx="92" cy="467"/>
            </a:xfrm>
            <a:custGeom>
              <a:rect b="b" l="l" r="r" t="t"/>
              <a:pathLst>
                <a:path extrusionOk="0" h="198" w="39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481" y="1663"/>
              <a:ext cx="2130" cy="1410"/>
            </a:xfrm>
            <a:custGeom>
              <a:rect b="b" l="l" r="r" t="t"/>
              <a:pathLst>
                <a:path extrusionOk="0" h="597" w="902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481" y="2036"/>
              <a:ext cx="2118" cy="1037"/>
            </a:xfrm>
            <a:custGeom>
              <a:rect b="b" l="l" r="r" t="t"/>
              <a:pathLst>
                <a:path extrusionOk="0" h="439" w="897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639" y="1755"/>
              <a:ext cx="1186" cy="657"/>
            </a:xfrm>
            <a:custGeom>
              <a:rect b="b" l="l" r="r" t="t"/>
              <a:pathLst>
                <a:path extrusionOk="0" h="278" w="502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938" y="2223"/>
              <a:ext cx="567" cy="850"/>
            </a:xfrm>
            <a:custGeom>
              <a:rect b="b" l="l" r="r" t="t"/>
              <a:pathLst>
                <a:path extrusionOk="0" h="360" w="24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073" y="1769"/>
              <a:ext cx="102" cy="374"/>
            </a:xfrm>
            <a:custGeom>
              <a:rect b="b" l="l" r="r" t="t"/>
              <a:pathLst>
                <a:path extrusionOk="0" h="158" w="43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77" y="2414"/>
              <a:ext cx="291" cy="659"/>
            </a:xfrm>
            <a:custGeom>
              <a:rect b="b" l="l" r="r" t="t"/>
              <a:pathLst>
                <a:path extrusionOk="0" h="279" w="123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42" y="2393"/>
              <a:ext cx="364" cy="680"/>
            </a:xfrm>
            <a:custGeom>
              <a:rect b="b" l="l" r="r" t="t"/>
              <a:pathLst>
                <a:path extrusionOk="0" h="288" w="154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481" y="2452"/>
              <a:ext cx="276" cy="621"/>
            </a:xfrm>
            <a:custGeom>
              <a:rect b="b" l="l" r="r" t="t"/>
              <a:pathLst>
                <a:path extrusionOk="0" h="263" w="117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2481" y="2433"/>
              <a:ext cx="314" cy="640"/>
            </a:xfrm>
            <a:custGeom>
              <a:rect b="b" l="l" r="r" t="t"/>
              <a:pathLst>
                <a:path extrusionOk="0" h="271" w="133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307" y="1817"/>
              <a:ext cx="57" cy="281"/>
            </a:xfrm>
            <a:custGeom>
              <a:rect b="b" l="l" r="r" t="t"/>
              <a:pathLst>
                <a:path extrusionOk="0" h="119" w="24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865" y="2511"/>
              <a:ext cx="949" cy="562"/>
            </a:xfrm>
            <a:custGeom>
              <a:rect b="b" l="l" r="r" t="t"/>
              <a:pathLst>
                <a:path extrusionOk="0" h="238" w="402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120" y="2639"/>
              <a:ext cx="465" cy="120"/>
            </a:xfrm>
            <a:custGeom>
              <a:rect b="b" l="l" r="r" t="t"/>
              <a:pathLst>
                <a:path extrusionOk="0" h="51" w="197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919" y="2629"/>
              <a:ext cx="888" cy="459"/>
            </a:xfrm>
            <a:custGeom>
              <a:rect b="b" l="l" r="r" t="t"/>
              <a:pathLst>
                <a:path extrusionOk="0" h="194" w="376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905" y="2660"/>
              <a:ext cx="869" cy="423"/>
            </a:xfrm>
            <a:custGeom>
              <a:rect b="b" l="l" r="r" t="t"/>
              <a:pathLst>
                <a:path extrusionOk="0" h="179" w="368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240" y="2565"/>
              <a:ext cx="218" cy="218"/>
            </a:xfrm>
            <a:custGeom>
              <a:rect b="b" l="l" r="r" t="t"/>
              <a:pathLst>
                <a:path extrusionOk="0" h="92" w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243" y="2577"/>
              <a:ext cx="233" cy="213"/>
            </a:xfrm>
            <a:custGeom>
              <a:rect b="b" l="l" r="r" t="t"/>
              <a:pathLst>
                <a:path extrusionOk="0" h="90" w="99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310" y="2072"/>
              <a:ext cx="507" cy="167"/>
            </a:xfrm>
            <a:custGeom>
              <a:rect b="b" l="l" r="r" t="t"/>
              <a:pathLst>
                <a:path extrusionOk="0" h="71" w="215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629" name="Google Shape;629;p35"/>
            <p:cNvGrpSpPr/>
            <p:nvPr/>
          </p:nvGrpSpPr>
          <p:grpSpPr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630" name="Google Shape;630;p35"/>
              <p:cNvSpPr/>
              <p:nvPr/>
            </p:nvSpPr>
            <p:spPr>
              <a:xfrm>
                <a:off x="2494" y="-126"/>
                <a:ext cx="1751" cy="1833"/>
              </a:xfrm>
              <a:custGeom>
                <a:rect b="b" l="l" r="r" t="t"/>
                <a:pathLst>
                  <a:path extrusionOk="0" h="776" w="741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2365" y="89"/>
                <a:ext cx="1807" cy="1630"/>
              </a:xfrm>
              <a:custGeom>
                <a:rect b="b" l="l" r="r" t="t"/>
                <a:pathLst>
                  <a:path extrusionOk="0" h="690" w="765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3614" y="219"/>
                <a:ext cx="532" cy="1252"/>
              </a:xfrm>
              <a:custGeom>
                <a:rect b="b" l="l" r="r" t="t"/>
                <a:pathLst>
                  <a:path extrusionOk="0" h="530" w="225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3536" y="349"/>
                <a:ext cx="329" cy="1091"/>
              </a:xfrm>
              <a:custGeom>
                <a:rect b="b" l="l" r="r" t="t"/>
                <a:pathLst>
                  <a:path extrusionOk="0" h="462" w="139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3005" y="-100"/>
                <a:ext cx="680" cy="425"/>
              </a:xfrm>
              <a:custGeom>
                <a:rect b="b" l="l" r="r" t="t"/>
                <a:pathLst>
                  <a:path extrusionOk="0" h="180" w="288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2955" y="-100"/>
                <a:ext cx="579" cy="475"/>
              </a:xfrm>
              <a:custGeom>
                <a:rect b="b" l="l" r="r" t="t"/>
                <a:pathLst>
                  <a:path extrusionOk="0" h="201" w="245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477" y="-161"/>
                <a:ext cx="2412" cy="1991"/>
              </a:xfrm>
              <a:custGeom>
                <a:rect b="b" l="l" r="r" t="t"/>
                <a:pathLst>
                  <a:path extrusionOk="0" h="843" w="1021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560" y="61"/>
                <a:ext cx="831" cy="1540"/>
              </a:xfrm>
              <a:custGeom>
                <a:rect b="b" l="l" r="r" t="t"/>
                <a:pathLst>
                  <a:path extrusionOk="0" h="652" w="3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984" y="172"/>
                <a:ext cx="262" cy="1389"/>
              </a:xfrm>
              <a:custGeom>
                <a:rect b="b" l="l" r="r" t="t"/>
                <a:pathLst>
                  <a:path extrusionOk="0" h="588" w="111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287" y="-367"/>
                <a:ext cx="721" cy="470"/>
              </a:xfrm>
              <a:custGeom>
                <a:rect b="b" l="l" r="r" t="t"/>
                <a:pathLst>
                  <a:path extrusionOk="0" h="199" w="305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391" y="-343"/>
                <a:ext cx="659" cy="491"/>
              </a:xfrm>
              <a:custGeom>
                <a:rect b="b" l="l" r="r" t="t"/>
                <a:pathLst>
                  <a:path extrusionOk="0" h="208" w="279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3151" y="179"/>
                <a:ext cx="2618" cy="2563"/>
              </a:xfrm>
              <a:custGeom>
                <a:rect b="b" l="l" r="r" t="t"/>
                <a:pathLst>
                  <a:path extrusionOk="0" h="917" w="980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3255" y="538"/>
                <a:ext cx="2612" cy="2224"/>
              </a:xfrm>
              <a:custGeom>
                <a:rect b="b" l="l" r="r" t="t"/>
                <a:pathLst>
                  <a:path extrusionOk="0" h="688" w="962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3817" y="226"/>
                <a:ext cx="1209" cy="655"/>
              </a:xfrm>
              <a:custGeom>
                <a:rect b="b" l="l" r="r" t="t"/>
                <a:pathLst>
                  <a:path extrusionOk="0" h="249" w="420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4379" y="325"/>
                <a:ext cx="69" cy="329"/>
              </a:xfrm>
              <a:custGeom>
                <a:rect b="b" l="l" r="r" t="t"/>
                <a:pathLst>
                  <a:path extrusionOk="0" h="139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3817" y="536"/>
                <a:ext cx="425" cy="134"/>
              </a:xfrm>
              <a:custGeom>
                <a:rect b="b" l="l" r="r" t="t"/>
                <a:pathLst>
                  <a:path extrusionOk="0" h="57" w="180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4828" y="848"/>
                <a:ext cx="476" cy="1580"/>
              </a:xfrm>
              <a:custGeom>
                <a:rect b="b" l="l" r="r" t="t"/>
                <a:pathLst>
                  <a:path extrusionOk="0" h="582" w="21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4814" y="840"/>
                <a:ext cx="490" cy="1496"/>
              </a:xfrm>
              <a:custGeom>
                <a:rect b="b" l="l" r="r" t="t"/>
                <a:pathLst>
                  <a:path extrusionOk="0" h="516" w="211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4490" y="916"/>
                <a:ext cx="471" cy="1363"/>
              </a:xfrm>
              <a:custGeom>
                <a:rect b="b" l="l" r="r" t="t"/>
                <a:pathLst>
                  <a:path extrusionOk="0" h="577" w="199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4635" y="897"/>
                <a:ext cx="337" cy="1382"/>
              </a:xfrm>
              <a:custGeom>
                <a:rect b="b" l="l" r="r" t="t"/>
                <a:pathLst>
                  <a:path extrusionOk="0" h="585" w="143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3862" y="852"/>
                <a:ext cx="373" cy="1429"/>
              </a:xfrm>
              <a:custGeom>
                <a:rect b="b" l="l" r="r" t="t"/>
                <a:pathLst>
                  <a:path extrusionOk="0" h="605" w="158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3751" y="826"/>
                <a:ext cx="388" cy="1429"/>
              </a:xfrm>
              <a:custGeom>
                <a:rect b="b" l="l" r="r" t="t"/>
                <a:pathLst>
                  <a:path extrusionOk="0" h="605" w="164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3231" y="748"/>
                <a:ext cx="582" cy="1363"/>
              </a:xfrm>
              <a:custGeom>
                <a:rect b="b" l="l" r="r" t="t"/>
                <a:pathLst>
                  <a:path extrusionOk="0" h="577" w="246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3246" y="729"/>
                <a:ext cx="472" cy="1304"/>
              </a:xfrm>
              <a:custGeom>
                <a:rect b="b" l="l" r="r" t="t"/>
                <a:pathLst>
                  <a:path extrusionOk="0" h="552" w="200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437" y="-171"/>
                <a:ext cx="4212" cy="3912"/>
              </a:xfrm>
              <a:custGeom>
                <a:rect b="b" l="l" r="r" t="t"/>
                <a:pathLst>
                  <a:path extrusionOk="0" h="1656" w="1783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506" y="356"/>
                <a:ext cx="4263" cy="3052"/>
              </a:xfrm>
              <a:custGeom>
                <a:rect b="b" l="l" r="r" t="t"/>
                <a:pathLst>
                  <a:path extrusionOk="0" h="1292" w="1805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559" y="-126"/>
                <a:ext cx="1861" cy="1007"/>
              </a:xfrm>
              <a:custGeom>
                <a:rect b="b" l="l" r="r" t="t"/>
                <a:pathLst>
                  <a:path extrusionOk="0" h="426" w="788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2610" y="-43"/>
                <a:ext cx="132" cy="609"/>
              </a:xfrm>
              <a:custGeom>
                <a:rect b="b" l="l" r="r" t="t"/>
                <a:pathLst>
                  <a:path extrusionOk="0" h="258" w="56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1559" y="344"/>
                <a:ext cx="798" cy="267"/>
              </a:xfrm>
              <a:custGeom>
                <a:rect b="b" l="l" r="r" t="t"/>
                <a:pathLst>
                  <a:path extrusionOk="0" h="113" w="338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>
                <a:off x="3484" y="3507"/>
                <a:ext cx="45" cy="26"/>
              </a:xfrm>
              <a:custGeom>
                <a:rect b="b" l="l" r="r" t="t"/>
                <a:pathLst>
                  <a:path extrusionOk="0" h="11" w="19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3456" y="937"/>
                <a:ext cx="940" cy="2570"/>
              </a:xfrm>
              <a:custGeom>
                <a:rect b="b" l="l" r="r" t="t"/>
                <a:pathLst>
                  <a:path extrusionOk="0" h="1088" w="39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2825" y="1060"/>
                <a:ext cx="877" cy="2553"/>
              </a:xfrm>
              <a:custGeom>
                <a:rect b="b" l="l" r="r" t="t"/>
                <a:pathLst>
                  <a:path extrusionOk="0" h="1081" w="37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2294" y="-34"/>
                <a:ext cx="340" cy="123"/>
              </a:xfrm>
              <a:custGeom>
                <a:rect b="b" l="l" r="r" t="t"/>
                <a:pathLst>
                  <a:path extrusionOk="0" h="52" w="144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513" y="772"/>
                <a:ext cx="3831" cy="2813"/>
              </a:xfrm>
              <a:custGeom>
                <a:rect b="b" l="l" r="r" t="t"/>
                <a:pathLst>
                  <a:path extrusionOk="0" h="1191" w="1622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408" y="1313"/>
                <a:ext cx="4828" cy="3361"/>
              </a:xfrm>
              <a:custGeom>
                <a:rect b="b" l="l" r="r" t="t"/>
                <a:pathLst>
                  <a:path extrusionOk="0" h="1423" w="2044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559" y="2099"/>
                <a:ext cx="4424" cy="2575"/>
              </a:xfrm>
              <a:custGeom>
                <a:rect b="b" l="l" r="r" t="t"/>
                <a:pathLst>
                  <a:path extrusionOk="0" h="1090" w="1873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2761" y="1407"/>
                <a:ext cx="2079" cy="1236"/>
              </a:xfrm>
              <a:custGeom>
                <a:rect b="b" l="l" r="r" t="t"/>
                <a:pathLst>
                  <a:path extrusionOk="0" h="523" w="880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3520" y="1618"/>
                <a:ext cx="141" cy="682"/>
              </a:xfrm>
              <a:custGeom>
                <a:rect b="b" l="l" r="r" t="t"/>
                <a:pathLst>
                  <a:path extrusionOk="0" h="289" w="60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3947" y="2057"/>
                <a:ext cx="893" cy="290"/>
              </a:xfrm>
              <a:custGeom>
                <a:rect b="b" l="l" r="r" t="t"/>
                <a:pathLst>
                  <a:path extrusionOk="0" h="123" w="378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1970" y="2567"/>
                <a:ext cx="808" cy="2107"/>
              </a:xfrm>
              <a:custGeom>
                <a:rect b="b" l="l" r="r" t="t"/>
                <a:pathLst>
                  <a:path extrusionOk="0" h="892" w="34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1906" y="2543"/>
                <a:ext cx="907" cy="2131"/>
              </a:xfrm>
              <a:custGeom>
                <a:rect b="b" l="l" r="r" t="t"/>
                <a:pathLst>
                  <a:path extrusionOk="0" h="902" w="384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2601" y="2579"/>
                <a:ext cx="446" cy="2095"/>
              </a:xfrm>
              <a:custGeom>
                <a:rect b="b" l="l" r="r" t="t"/>
                <a:pathLst>
                  <a:path extrusionOk="0" h="887" w="189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2528" y="2534"/>
                <a:ext cx="590" cy="2140"/>
              </a:xfrm>
              <a:custGeom>
                <a:rect b="b" l="l" r="r" t="t"/>
                <a:pathLst>
                  <a:path extrusionOk="0" h="906" w="250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4228" y="2567"/>
                <a:ext cx="518" cy="2107"/>
              </a:xfrm>
              <a:custGeom>
                <a:rect b="b" l="l" r="r" t="t"/>
                <a:pathLst>
                  <a:path extrusionOk="0" h="892" w="219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4169" y="2496"/>
                <a:ext cx="685" cy="2178"/>
              </a:xfrm>
              <a:custGeom>
                <a:rect b="b" l="l" r="r" t="t"/>
                <a:pathLst>
                  <a:path extrusionOk="0" h="922" w="290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4736" y="2574"/>
                <a:ext cx="1042" cy="2100"/>
              </a:xfrm>
              <a:custGeom>
                <a:rect b="b" l="l" r="r" t="t"/>
                <a:pathLst>
                  <a:path extrusionOk="0" h="889" w="441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4861" y="2466"/>
                <a:ext cx="990" cy="2208"/>
              </a:xfrm>
              <a:custGeom>
                <a:rect b="b" l="l" r="r" t="t"/>
                <a:pathLst>
                  <a:path extrusionOk="0" h="935" w="419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77" name="Google Shape;677;p35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678" name="Google Shape;678;p35"/>
              <p:cNvSpPr/>
              <p:nvPr/>
            </p:nvSpPr>
            <p:spPr>
              <a:xfrm>
                <a:off x="3900133" y="5425719"/>
                <a:ext cx="1778554" cy="1449267"/>
              </a:xfrm>
              <a:custGeom>
                <a:rect b="b" l="l" r="r" t="t"/>
                <a:pathLst>
                  <a:path extrusionOk="0" h="1407849" w="1778554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3983652" y="5722937"/>
                <a:ext cx="1620621" cy="1152049"/>
              </a:xfrm>
              <a:custGeom>
                <a:rect b="b" l="l" r="r" t="t"/>
                <a:pathLst>
                  <a:path extrusionOk="0" h="1152049" w="1620621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4413283" y="5447624"/>
                <a:ext cx="783966" cy="467060"/>
              </a:xfrm>
              <a:custGeom>
                <a:rect b="b" l="l" r="r" t="t"/>
                <a:pathLst>
                  <a:path extrusionOk="0" h="250" w="42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4857425" y="5528233"/>
                <a:ext cx="53740" cy="257634"/>
              </a:xfrm>
              <a:custGeom>
                <a:rect b="b" l="l" r="r" t="t"/>
                <a:pathLst>
                  <a:path extrusionOk="0" h="138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4413283" y="5692613"/>
                <a:ext cx="335873" cy="108269"/>
              </a:xfrm>
              <a:custGeom>
                <a:rect b="b" l="l" r="r" t="t"/>
                <a:pathLst>
                  <a:path extrusionOk="0" h="58" w="180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5052476" y="5994504"/>
                <a:ext cx="189023" cy="880483"/>
              </a:xfrm>
              <a:custGeom>
                <a:rect b="b" l="l" r="r" t="t"/>
                <a:pathLst>
                  <a:path extrusionOk="0" h="880483" w="18902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5062398" y="5980278"/>
                <a:ext cx="196539" cy="894708"/>
              </a:xfrm>
              <a:custGeom>
                <a:rect b="b" l="l" r="r" t="t"/>
                <a:pathLst>
                  <a:path extrusionOk="0" h="894708" w="196539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4450427" y="5944715"/>
                <a:ext cx="194220" cy="930271"/>
              </a:xfrm>
              <a:custGeom>
                <a:rect b="b" l="l" r="r" t="t"/>
                <a:pathLst>
                  <a:path extrusionOk="0" h="930271" w="194220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4421502" y="5931608"/>
                <a:ext cx="245464" cy="943378"/>
              </a:xfrm>
              <a:custGeom>
                <a:rect b="b" l="l" r="r" t="t"/>
                <a:pathLst>
                  <a:path extrusionOk="0" h="943378" w="245464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87" name="Google Shape;687;p35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688" name="Google Shape;688;p35"/>
              <p:cNvSpPr/>
              <p:nvPr/>
            </p:nvSpPr>
            <p:spPr>
              <a:xfrm>
                <a:off x="-1588" y="5362669"/>
                <a:ext cx="1522208" cy="1521243"/>
              </a:xfrm>
              <a:custGeom>
                <a:rect b="b" l="l" r="r" t="t"/>
                <a:pathLst>
                  <a:path extrusionOk="0" h="1521243" w="1522208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-1588" y="5667284"/>
                <a:ext cx="1425345" cy="1216628"/>
              </a:xfrm>
              <a:custGeom>
                <a:rect b="b" l="l" r="r" t="t"/>
                <a:pathLst>
                  <a:path extrusionOk="0" h="1216628" w="1425345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907409" y="5750479"/>
                <a:ext cx="488244" cy="1133433"/>
              </a:xfrm>
              <a:custGeom>
                <a:rect b="b" l="l" r="r" t="t"/>
                <a:pathLst>
                  <a:path extrusionOk="0" h="1133433" w="488244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29495" y="5883222"/>
                <a:ext cx="371297" cy="967030"/>
              </a:xfrm>
              <a:custGeom>
                <a:rect b="b" l="l" r="r" t="t"/>
                <a:pathLst>
                  <a:path extrusionOk="0" h="311" w="96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191754" y="5883222"/>
                <a:ext cx="168331" cy="925033"/>
              </a:xfrm>
              <a:custGeom>
                <a:rect b="b" l="l" r="r" t="t"/>
                <a:pathLst>
                  <a:path extrusionOk="0" h="329" w="63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321611" y="5460466"/>
                <a:ext cx="578583" cy="369370"/>
              </a:xfrm>
              <a:custGeom>
                <a:rect b="b" l="l" r="r" t="t"/>
                <a:pathLst>
                  <a:path extrusionOk="0" h="108" w="170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276883" y="5460466"/>
                <a:ext cx="490570" cy="412655"/>
              </a:xfrm>
              <a:custGeom>
                <a:rect b="b" l="l" r="r" t="t"/>
                <a:pathLst>
                  <a:path extrusionOk="0" h="121" w="144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95" name="Google Shape;695;p35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623186" y="-214403"/>
                <a:ext cx="1171187" cy="716005"/>
              </a:xfrm>
              <a:custGeom>
                <a:rect b="b" l="l" r="r" t="t"/>
                <a:pathLst>
                  <a:path extrusionOk="0" h="238" w="402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1937889" y="-65032"/>
                <a:ext cx="573870" cy="148095"/>
              </a:xfrm>
              <a:custGeom>
                <a:rect b="b" l="l" r="r" t="t"/>
                <a:pathLst>
                  <a:path extrusionOk="0" h="51" w="197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1689829" y="-108344"/>
                <a:ext cx="1095906" cy="609946"/>
              </a:xfrm>
              <a:custGeom>
                <a:rect b="b" l="l" r="r" t="t"/>
                <a:pathLst>
                  <a:path extrusionOk="0" h="194" w="376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1672551" y="-39116"/>
                <a:ext cx="1072457" cy="540718"/>
              </a:xfrm>
              <a:custGeom>
                <a:rect b="b" l="l" r="r" t="t"/>
                <a:pathLst>
                  <a:path extrusionOk="0" h="179" w="368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2085984" y="-156358"/>
                <a:ext cx="269040" cy="269040"/>
              </a:xfrm>
              <a:custGeom>
                <a:rect b="b" l="l" r="r" t="t"/>
                <a:pathLst>
                  <a:path extrusionOk="0" h="92" w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2089686" y="-141548"/>
                <a:ext cx="287552" cy="262869"/>
              </a:xfrm>
              <a:custGeom>
                <a:rect b="b" l="l" r="r" t="t"/>
                <a:pathLst>
                  <a:path extrusionOk="0" h="90" w="99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grpSp>
        <p:nvGrpSpPr>
          <p:cNvPr id="702" name="Google Shape;702;p35"/>
          <p:cNvGrpSpPr/>
          <p:nvPr/>
        </p:nvGrpSpPr>
        <p:grpSpPr>
          <a:xfrm rot="-1651836">
            <a:off x="369246" y="506291"/>
            <a:ext cx="892898" cy="1021771"/>
            <a:chOff x="4634" y="754"/>
            <a:chExt cx="1164" cy="1332"/>
          </a:xfrm>
        </p:grpSpPr>
        <p:sp>
          <p:nvSpPr>
            <p:cNvPr id="703" name="Google Shape;703;p35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11" name="Google Shape;711;p35"/>
          <p:cNvGrpSpPr/>
          <p:nvPr/>
        </p:nvGrpSpPr>
        <p:grpSpPr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712" name="Google Shape;712;p35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20" name="Google Shape;720;p35"/>
          <p:cNvGrpSpPr/>
          <p:nvPr/>
        </p:nvGrpSpPr>
        <p:grpSpPr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721" name="Google Shape;721;p35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29" name="Google Shape;729;p35"/>
          <p:cNvSpPr txBox="1"/>
          <p:nvPr>
            <p:ph type="title"/>
          </p:nvPr>
        </p:nvSpPr>
        <p:spPr>
          <a:xfrm>
            <a:off x="2034904" y="828876"/>
            <a:ext cx="6058552" cy="3507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35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35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35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36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36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7"/>
          <p:cNvSpPr txBox="1"/>
          <p:nvPr>
            <p:ph idx="1" type="body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740" name="Google Shape;740;p37"/>
          <p:cNvSpPr txBox="1"/>
          <p:nvPr>
            <p:ph idx="2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1" name="Google Shape;741;p37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37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7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38"/>
          <p:cNvSpPr/>
          <p:nvPr>
            <p:ph idx="2" type="pic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7" name="Google Shape;747;p38"/>
          <p:cNvSpPr txBox="1"/>
          <p:nvPr>
            <p:ph idx="1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8" name="Google Shape;748;p38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38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38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51000">
              <a:srgbClr val="DFF5FD"/>
            </a:gs>
            <a:gs pos="9200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8761412" y="5521528"/>
            <a:ext cx="3428760" cy="1336472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0" y="5652178"/>
            <a:ext cx="11415151" cy="1205823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26"/>
          <p:cNvSpPr/>
          <p:nvPr/>
        </p:nvSpPr>
        <p:spPr>
          <a:xfrm>
            <a:off x="-13749" y="5865035"/>
            <a:ext cx="11415151" cy="1004325"/>
          </a:xfrm>
          <a:custGeom>
            <a:rect b="b" l="l" r="r" t="t"/>
            <a:pathLst>
              <a:path extrusionOk="0" h="2313737" w="12079179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" name="Google Shape;13;p26"/>
          <p:cNvGrpSpPr/>
          <p:nvPr/>
        </p:nvGrpSpPr>
        <p:grpSpPr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4" name="Google Shape;14;p26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" name="Google Shape;22;p26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3" name="Google Shape;23;p26"/>
            <p:cNvSpPr/>
            <p:nvPr/>
          </p:nvSpPr>
          <p:spPr>
            <a:xfrm>
              <a:off x="7344986" y="5566058"/>
              <a:ext cx="1750940" cy="1291943"/>
            </a:xfrm>
            <a:custGeom>
              <a:rect b="b" l="l" r="r" t="t"/>
              <a:pathLst>
                <a:path extrusionOk="0" h="405" w="549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7529935" y="5745606"/>
              <a:ext cx="1565991" cy="1112394"/>
            </a:xfrm>
            <a:custGeom>
              <a:rect b="b" l="l" r="r" t="t"/>
              <a:pathLst>
                <a:path extrusionOk="0" h="349" w="491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7988933" y="6516452"/>
              <a:ext cx="1106993" cy="217349"/>
            </a:xfrm>
            <a:custGeom>
              <a:rect b="b" l="l" r="r" t="t"/>
              <a:pathLst>
                <a:path extrusionOk="0" h="68" w="347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8805678" y="6670351"/>
              <a:ext cx="121499" cy="187649"/>
            </a:xfrm>
            <a:custGeom>
              <a:rect b="b" l="l" r="r" t="t"/>
              <a:pathLst>
                <a:path extrusionOk="0" h="59" w="38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9067576" y="6034505"/>
              <a:ext cx="28350" cy="93149"/>
            </a:xfrm>
            <a:custGeom>
              <a:rect b="b" l="l" r="r" t="t"/>
              <a:pathLst>
                <a:path extrusionOk="0" h="29" w="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8489780" y="5872506"/>
              <a:ext cx="458997" cy="657446"/>
            </a:xfrm>
            <a:custGeom>
              <a:rect b="b" l="l" r="r" t="t"/>
              <a:pathLst>
                <a:path extrusionOk="0" h="206" w="144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9" name="Google Shape;29;p26"/>
          <p:cNvGrpSpPr/>
          <p:nvPr/>
        </p:nvGrpSpPr>
        <p:grpSpPr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30" name="Google Shape;30;p26"/>
            <p:cNvSpPr/>
            <p:nvPr/>
          </p:nvSpPr>
          <p:spPr>
            <a:xfrm>
              <a:off x="2121" y="1060"/>
              <a:ext cx="597" cy="789"/>
            </a:xfrm>
            <a:custGeom>
              <a:rect b="b" l="l" r="r" t="t"/>
              <a:pathLst>
                <a:path extrusionOk="0" h="334" w="253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121" y="1114"/>
              <a:ext cx="541" cy="690"/>
            </a:xfrm>
            <a:custGeom>
              <a:rect b="b" l="l" r="r" t="t"/>
              <a:pathLst>
                <a:path extrusionOk="0" h="292" w="229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2164" y="1325"/>
              <a:ext cx="337" cy="293"/>
            </a:xfrm>
            <a:custGeom>
              <a:rect b="b" l="l" r="r" t="t"/>
              <a:pathLst>
                <a:path extrusionOk="0" h="124" w="143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149" y="1226"/>
              <a:ext cx="74" cy="290"/>
            </a:xfrm>
            <a:custGeom>
              <a:rect b="b" l="l" r="r" t="t"/>
              <a:pathLst>
                <a:path extrusionOk="0" h="123" w="31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121" y="1554"/>
              <a:ext cx="31" cy="28"/>
            </a:xfrm>
            <a:custGeom>
              <a:rect b="b" l="l" r="r" t="t"/>
              <a:pathLst>
                <a:path extrusionOk="0" h="12" w="13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2234" y="1559"/>
              <a:ext cx="286" cy="82"/>
            </a:xfrm>
            <a:custGeom>
              <a:rect b="b" l="l" r="r" t="t"/>
              <a:pathLst>
                <a:path extrusionOk="0" h="35" w="121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2173" y="1603"/>
              <a:ext cx="191" cy="147"/>
            </a:xfrm>
            <a:custGeom>
              <a:rect b="b" l="l" r="r" t="t"/>
              <a:pathLst>
                <a:path extrusionOk="0" h="62" w="81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" name="Google Shape;37;p26"/>
          <p:cNvGrpSpPr/>
          <p:nvPr/>
        </p:nvGrpSpPr>
        <p:grpSpPr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8" name="Google Shape;38;p26"/>
            <p:cNvSpPr/>
            <p:nvPr/>
          </p:nvSpPr>
          <p:spPr>
            <a:xfrm>
              <a:off x="1922" y="1129"/>
              <a:ext cx="262" cy="174"/>
            </a:xfrm>
            <a:custGeom>
              <a:rect b="b" l="l" r="r" t="t"/>
              <a:pathLst>
                <a:path extrusionOk="0" h="74" w="111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2066" y="1136"/>
              <a:ext cx="843" cy="567"/>
            </a:xfrm>
            <a:custGeom>
              <a:rect b="b" l="l" r="r" t="t"/>
              <a:pathLst>
                <a:path extrusionOk="0" h="240" w="357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2066" y="1136"/>
              <a:ext cx="775" cy="524"/>
            </a:xfrm>
            <a:custGeom>
              <a:rect b="b" l="l" r="r" t="t"/>
              <a:pathLst>
                <a:path extrusionOk="0" h="222" w="328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2170" y="1159"/>
              <a:ext cx="498" cy="225"/>
            </a:xfrm>
            <a:custGeom>
              <a:rect b="b" l="l" r="r" t="t"/>
              <a:pathLst>
                <a:path extrusionOk="0" h="95" w="211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2293" y="1136"/>
              <a:ext cx="71" cy="56"/>
            </a:xfrm>
            <a:custGeom>
              <a:rect b="b" l="l" r="r" t="t"/>
              <a:pathLst>
                <a:path extrusionOk="0" h="24" w="30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2201" y="1136"/>
              <a:ext cx="9" cy="28"/>
            </a:xfrm>
            <a:custGeom>
              <a:rect b="b" l="l" r="r" t="t"/>
              <a:pathLst>
                <a:path extrusionOk="0" h="12" w="4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2142" y="1228"/>
              <a:ext cx="54" cy="210"/>
            </a:xfrm>
            <a:custGeom>
              <a:rect b="b" l="l" r="r" t="t"/>
              <a:pathLst>
                <a:path extrusionOk="0" h="89" w="23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2229" y="1249"/>
              <a:ext cx="139" cy="340"/>
            </a:xfrm>
            <a:custGeom>
              <a:rect b="b" l="l" r="r" t="t"/>
              <a:pathLst>
                <a:path extrusionOk="0" h="144" w="59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6" name="Google Shape;46;p26"/>
          <p:cNvGrpSpPr/>
          <p:nvPr/>
        </p:nvGrpSpPr>
        <p:grpSpPr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7" name="Google Shape;47;p26"/>
            <p:cNvSpPr/>
            <p:nvPr/>
          </p:nvSpPr>
          <p:spPr>
            <a:xfrm>
              <a:off x="1901" y="2020"/>
              <a:ext cx="1059" cy="1640"/>
            </a:xfrm>
            <a:custGeom>
              <a:rect b="b" l="l" r="r" t="t"/>
              <a:pathLst>
                <a:path extrusionOk="0" h="694" w="448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1901" y="2136"/>
              <a:ext cx="952" cy="1365"/>
            </a:xfrm>
            <a:custGeom>
              <a:rect b="b" l="l" r="r" t="t"/>
              <a:pathLst>
                <a:path extrusionOk="0" h="578" w="403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1993" y="2495"/>
              <a:ext cx="314" cy="853"/>
            </a:xfrm>
            <a:custGeom>
              <a:rect b="b" l="l" r="r" t="t"/>
              <a:pathLst>
                <a:path extrusionOk="0" h="361" w="133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2151" y="2949"/>
              <a:ext cx="542" cy="290"/>
            </a:xfrm>
            <a:custGeom>
              <a:rect b="b" l="l" r="r" t="t"/>
              <a:pathLst>
                <a:path extrusionOk="0" h="123" w="229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2071" y="3341"/>
              <a:ext cx="359" cy="87"/>
            </a:xfrm>
            <a:custGeom>
              <a:rect b="b" l="l" r="r" t="t"/>
              <a:pathLst>
                <a:path extrusionOk="0" h="37" w="152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1901" y="3034"/>
              <a:ext cx="144" cy="137"/>
            </a:xfrm>
            <a:custGeom>
              <a:rect b="b" l="l" r="r" t="t"/>
              <a:pathLst>
                <a:path extrusionOk="0" h="58" w="61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1901" y="3279"/>
              <a:ext cx="113" cy="40"/>
            </a:xfrm>
            <a:custGeom>
              <a:rect b="b" l="l" r="r" t="t"/>
              <a:pathLst>
                <a:path extrusionOk="0" h="17" w="48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1903" y="3454"/>
              <a:ext cx="196" cy="333"/>
            </a:xfrm>
            <a:custGeom>
              <a:rect b="b" l="l" r="r" t="t"/>
              <a:pathLst>
                <a:path extrusionOk="0" h="141" w="83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5" name="Google Shape;55;p26"/>
          <p:cNvGrpSpPr/>
          <p:nvPr/>
        </p:nvGrpSpPr>
        <p:grpSpPr>
          <a:xfrm rot="-1651836">
            <a:off x="11143247" y="105148"/>
            <a:ext cx="675071" cy="772505"/>
            <a:chOff x="4634" y="754"/>
            <a:chExt cx="1164" cy="1332"/>
          </a:xfrm>
        </p:grpSpPr>
        <p:sp>
          <p:nvSpPr>
            <p:cNvPr id="56" name="Google Shape;56;p26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4" name="Google Shape;64;p26"/>
          <p:cNvGrpSpPr/>
          <p:nvPr/>
        </p:nvGrpSpPr>
        <p:grpSpPr>
          <a:xfrm flipH="1">
            <a:off x="10782664" y="2958792"/>
            <a:ext cx="1028242" cy="1140705"/>
            <a:chOff x="2052" y="995"/>
            <a:chExt cx="768" cy="852"/>
          </a:xfrm>
        </p:grpSpPr>
        <p:sp>
          <p:nvSpPr>
            <p:cNvPr id="65" name="Google Shape;65;p26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3" name="Google Shape;73;p26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5" name="Google Shape;765;p2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Google Shape;766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7" name="Google Shape;767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8" name="Google Shape;768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"/>
          <p:cNvSpPr/>
          <p:nvPr/>
        </p:nvSpPr>
        <p:spPr>
          <a:xfrm>
            <a:off x="3175000" y="2070100"/>
            <a:ext cx="76962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JAPANESE CLASS</a:t>
            </a:r>
            <a:endParaRPr b="1" sz="600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1"/>
          <p:cNvSpPr/>
          <p:nvPr/>
        </p:nvSpPr>
        <p:spPr>
          <a:xfrm>
            <a:off x="4787900" y="3759200"/>
            <a:ext cx="42291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r>
              <a:rPr b="1" baseline="30000" lang="en-US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b="1" lang="en-US" sz="6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lesson</a:t>
            </a:r>
            <a:endParaRPr b="1" sz="6000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4" name="Google Shape;904;p1"/>
          <p:cNvSpPr/>
          <p:nvPr/>
        </p:nvSpPr>
        <p:spPr>
          <a:xfrm>
            <a:off x="3276600" y="228600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4A4A"/>
              </a:gs>
              <a:gs pos="50000">
                <a:srgbClr val="721617"/>
              </a:gs>
              <a:gs pos="100000">
                <a:srgbClr val="6710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日本語クラス</a:t>
            </a:r>
            <a:endParaRPr b="1" sz="8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"/>
          <p:cNvSpPr/>
          <p:nvPr/>
        </p:nvSpPr>
        <p:spPr>
          <a:xfrm>
            <a:off x="2921000" y="192649"/>
            <a:ext cx="59436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 PRACTICE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61794">
            <a:off x="9287801" y="175775"/>
            <a:ext cx="2143746" cy="16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0"/>
          <p:cNvSpPr/>
          <p:nvPr/>
        </p:nvSpPr>
        <p:spPr>
          <a:xfrm>
            <a:off x="2501901" y="199792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ビデオ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0"/>
          <p:cNvSpPr/>
          <p:nvPr/>
        </p:nvSpPr>
        <p:spPr>
          <a:xfrm>
            <a:off x="431801" y="19534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bideo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3" name="Google Shape;1013;p10"/>
          <p:cNvSpPr/>
          <p:nvPr/>
        </p:nvSpPr>
        <p:spPr>
          <a:xfrm>
            <a:off x="431800" y="26392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reberu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Google Shape;1014;p10"/>
          <p:cNvSpPr/>
          <p:nvPr/>
        </p:nvSpPr>
        <p:spPr>
          <a:xfrm>
            <a:off x="431800" y="33250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kurinikku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10"/>
          <p:cNvSpPr/>
          <p:nvPr/>
        </p:nvSpPr>
        <p:spPr>
          <a:xfrm>
            <a:off x="2501901" y="267737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レベル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0"/>
          <p:cNvSpPr/>
          <p:nvPr/>
        </p:nvSpPr>
        <p:spPr>
          <a:xfrm>
            <a:off x="2501901" y="337587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クリニック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0"/>
          <p:cNvSpPr/>
          <p:nvPr/>
        </p:nvSpPr>
        <p:spPr>
          <a:xfrm>
            <a:off x="8242300" y="199792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チューリップ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0"/>
          <p:cNvSpPr/>
          <p:nvPr/>
        </p:nvSpPr>
        <p:spPr>
          <a:xfrm>
            <a:off x="6172201" y="19534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chūlippu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10"/>
          <p:cNvSpPr/>
          <p:nvPr/>
        </p:nvSpPr>
        <p:spPr>
          <a:xfrm>
            <a:off x="6172200" y="26392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fasshon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10"/>
          <p:cNvSpPr/>
          <p:nvPr/>
        </p:nvSpPr>
        <p:spPr>
          <a:xfrm>
            <a:off x="6172200" y="33250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intabyū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1" name="Google Shape;1021;p10"/>
          <p:cNvSpPr/>
          <p:nvPr/>
        </p:nvSpPr>
        <p:spPr>
          <a:xfrm>
            <a:off x="8242300" y="267737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ファッション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0"/>
          <p:cNvSpPr/>
          <p:nvPr/>
        </p:nvSpPr>
        <p:spPr>
          <a:xfrm>
            <a:off x="8242300" y="337587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インタビュー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0"/>
          <p:cNvSpPr/>
          <p:nvPr/>
        </p:nvSpPr>
        <p:spPr>
          <a:xfrm>
            <a:off x="2501901" y="411649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サポート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0"/>
          <p:cNvSpPr/>
          <p:nvPr/>
        </p:nvSpPr>
        <p:spPr>
          <a:xfrm>
            <a:off x="431801" y="40720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sapōto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10"/>
          <p:cNvSpPr/>
          <p:nvPr/>
        </p:nvSpPr>
        <p:spPr>
          <a:xfrm>
            <a:off x="431800" y="47578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pēpā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10"/>
          <p:cNvSpPr/>
          <p:nvPr/>
        </p:nvSpPr>
        <p:spPr>
          <a:xfrm>
            <a:off x="431800" y="54436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toraiaru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10"/>
          <p:cNvSpPr/>
          <p:nvPr/>
        </p:nvSpPr>
        <p:spPr>
          <a:xfrm>
            <a:off x="2501901" y="479594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ペーパー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0"/>
          <p:cNvSpPr/>
          <p:nvPr/>
        </p:nvSpPr>
        <p:spPr>
          <a:xfrm>
            <a:off x="2501901" y="549444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トライアル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"/>
          <p:cNvSpPr/>
          <p:nvPr/>
        </p:nvSpPr>
        <p:spPr>
          <a:xfrm>
            <a:off x="8242300" y="411649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アイスクリーム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0"/>
          <p:cNvSpPr/>
          <p:nvPr/>
        </p:nvSpPr>
        <p:spPr>
          <a:xfrm>
            <a:off x="5600701" y="4072042"/>
            <a:ext cx="2806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aisukurīmu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1" name="Google Shape;1031;p10"/>
          <p:cNvSpPr/>
          <p:nvPr/>
        </p:nvSpPr>
        <p:spPr>
          <a:xfrm>
            <a:off x="6172200" y="47578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supagetti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2" name="Google Shape;1032;p10"/>
          <p:cNvSpPr/>
          <p:nvPr/>
        </p:nvSpPr>
        <p:spPr>
          <a:xfrm>
            <a:off x="6172200" y="54436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ofisharu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10"/>
          <p:cNvSpPr/>
          <p:nvPr/>
        </p:nvSpPr>
        <p:spPr>
          <a:xfrm>
            <a:off x="8242300" y="479594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スパゲッティ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0"/>
          <p:cNvSpPr/>
          <p:nvPr/>
        </p:nvSpPr>
        <p:spPr>
          <a:xfrm>
            <a:off x="8242300" y="549444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オフィシャル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sz="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1"/>
          <p:cNvSpPr/>
          <p:nvPr/>
        </p:nvSpPr>
        <p:spPr>
          <a:xfrm>
            <a:off x="444500" y="24765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11"/>
          <p:cNvSpPr/>
          <p:nvPr/>
        </p:nvSpPr>
        <p:spPr>
          <a:xfrm>
            <a:off x="2717800" y="2286000"/>
            <a:ext cx="8470900" cy="11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Phiên âm bình thường như nó vốn có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1"/>
          <p:cNvSpPr/>
          <p:nvPr/>
        </p:nvSpPr>
        <p:spPr>
          <a:xfrm>
            <a:off x="2273301" y="4006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トマト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1"/>
          <p:cNvSpPr/>
          <p:nvPr/>
        </p:nvSpPr>
        <p:spPr>
          <a:xfrm>
            <a:off x="203201" y="39624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tomato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1"/>
          <p:cNvSpPr/>
          <p:nvPr/>
        </p:nvSpPr>
        <p:spPr>
          <a:xfrm>
            <a:off x="203200" y="46482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kamera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"/>
          <p:cNvSpPr/>
          <p:nvPr/>
        </p:nvSpPr>
        <p:spPr>
          <a:xfrm>
            <a:off x="203200" y="53340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piano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"/>
          <p:cNvSpPr/>
          <p:nvPr/>
        </p:nvSpPr>
        <p:spPr>
          <a:xfrm>
            <a:off x="2273301" y="46863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カメラ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"/>
          <p:cNvSpPr/>
          <p:nvPr/>
        </p:nvSpPr>
        <p:spPr>
          <a:xfrm>
            <a:off x="2273301" y="53848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ピアノ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"/>
          <p:cNvSpPr/>
          <p:nvPr/>
        </p:nvSpPr>
        <p:spPr>
          <a:xfrm>
            <a:off x="8013701" y="4006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コロナ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1"/>
          <p:cNvSpPr/>
          <p:nvPr/>
        </p:nvSpPr>
        <p:spPr>
          <a:xfrm>
            <a:off x="5943601" y="39624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corona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1"/>
          <p:cNvSpPr/>
          <p:nvPr/>
        </p:nvSpPr>
        <p:spPr>
          <a:xfrm>
            <a:off x="5943600" y="46482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mania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1"/>
          <p:cNvSpPr/>
          <p:nvPr/>
        </p:nvSpPr>
        <p:spPr>
          <a:xfrm>
            <a:off x="5943600" y="53340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1"/>
          <p:cNvSpPr/>
          <p:nvPr/>
        </p:nvSpPr>
        <p:spPr>
          <a:xfrm>
            <a:off x="8013701" y="46863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マニア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1"/>
          <p:cNvSpPr/>
          <p:nvPr/>
        </p:nvSpPr>
        <p:spPr>
          <a:xfrm>
            <a:off x="8013701" y="53848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メロン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59" name="Google Shape;1059;p12"/>
          <p:cNvSpPr/>
          <p:nvPr/>
        </p:nvSpPr>
        <p:spPr>
          <a:xfrm>
            <a:off x="450848" y="210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2"/>
          <p:cNvSpPr/>
          <p:nvPr/>
        </p:nvSpPr>
        <p:spPr>
          <a:xfrm>
            <a:off x="2736848" y="1924050"/>
            <a:ext cx="8877300" cy="115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Khi có 2 phụ âm đi liền nhau (--cc--),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cần thêm nguyên âm thích hợp vào phía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2"/>
          <p:cNvSpPr/>
          <p:nvPr/>
        </p:nvSpPr>
        <p:spPr>
          <a:xfrm>
            <a:off x="1206496" y="3241675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2"/>
          <p:cNvSpPr/>
          <p:nvPr/>
        </p:nvSpPr>
        <p:spPr>
          <a:xfrm>
            <a:off x="3454396" y="3248025"/>
            <a:ext cx="7454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Với phụ âm t, d thì thêm nguyên âm 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2"/>
          <p:cNvSpPr/>
          <p:nvPr/>
        </p:nvSpPr>
        <p:spPr>
          <a:xfrm>
            <a:off x="2520949" y="4260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ヒント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2"/>
          <p:cNvSpPr/>
          <p:nvPr/>
        </p:nvSpPr>
        <p:spPr>
          <a:xfrm>
            <a:off x="825603" y="4222645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2"/>
          <p:cNvSpPr/>
          <p:nvPr/>
        </p:nvSpPr>
        <p:spPr>
          <a:xfrm>
            <a:off x="5427582" y="4210179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2"/>
          <p:cNvSpPr/>
          <p:nvPr/>
        </p:nvSpPr>
        <p:spPr>
          <a:xfrm>
            <a:off x="825602" y="584054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2"/>
          <p:cNvSpPr/>
          <p:nvPr/>
        </p:nvSpPr>
        <p:spPr>
          <a:xfrm>
            <a:off x="7092949" y="42164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フォント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2"/>
          <p:cNvSpPr/>
          <p:nvPr/>
        </p:nvSpPr>
        <p:spPr>
          <a:xfrm>
            <a:off x="2520949" y="5885096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モード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2"/>
          <p:cNvSpPr/>
          <p:nvPr/>
        </p:nvSpPr>
        <p:spPr>
          <a:xfrm>
            <a:off x="1295398" y="5067196"/>
            <a:ext cx="7454900" cy="6540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Làm tương tự với trường hợp —te và —de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2"/>
          <p:cNvSpPr/>
          <p:nvPr/>
        </p:nvSpPr>
        <p:spPr>
          <a:xfrm>
            <a:off x="5427583" y="5834296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2"/>
          <p:cNvSpPr/>
          <p:nvPr/>
        </p:nvSpPr>
        <p:spPr>
          <a:xfrm>
            <a:off x="7092949" y="5897796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ノート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IN KATAKANA</a:t>
            </a:r>
            <a:endParaRPr sz="35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77" name="Google Shape;1077;p13"/>
          <p:cNvSpPr/>
          <p:nvPr/>
        </p:nvSpPr>
        <p:spPr>
          <a:xfrm>
            <a:off x="1193800" y="337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2.2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3"/>
          <p:cNvSpPr/>
          <p:nvPr/>
        </p:nvSpPr>
        <p:spPr>
          <a:xfrm>
            <a:off x="3441700" y="3187700"/>
            <a:ext cx="7454900" cy="11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Với phụ âm c, b, f, g, k, l, m, p, 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thì thêm nguyên âm u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13"/>
          <p:cNvSpPr/>
          <p:nvPr/>
        </p:nvSpPr>
        <p:spPr>
          <a:xfrm>
            <a:off x="1403351" y="45656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マスク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3"/>
          <p:cNvSpPr/>
          <p:nvPr/>
        </p:nvSpPr>
        <p:spPr>
          <a:xfrm>
            <a:off x="228601" y="4521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3"/>
          <p:cNvSpPr/>
          <p:nvPr/>
        </p:nvSpPr>
        <p:spPr>
          <a:xfrm>
            <a:off x="4057650" y="4483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3"/>
          <p:cNvSpPr/>
          <p:nvPr/>
        </p:nvSpPr>
        <p:spPr>
          <a:xfrm>
            <a:off x="5149849" y="45402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ポスト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3"/>
          <p:cNvSpPr/>
          <p:nvPr/>
        </p:nvSpPr>
        <p:spPr>
          <a:xfrm>
            <a:off x="1403350" y="5283200"/>
            <a:ext cx="7791448" cy="6540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Làm tương tự với trường hợp có —e phía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3"/>
          <p:cNvSpPr/>
          <p:nvPr/>
        </p:nvSpPr>
        <p:spPr>
          <a:xfrm>
            <a:off x="7905747" y="45212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3"/>
          <p:cNvSpPr/>
          <p:nvPr/>
        </p:nvSpPr>
        <p:spPr>
          <a:xfrm>
            <a:off x="8978901" y="45212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ミルク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3"/>
          <p:cNvSpPr/>
          <p:nvPr/>
        </p:nvSpPr>
        <p:spPr>
          <a:xfrm>
            <a:off x="1403350" y="61023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3"/>
          <p:cNvSpPr/>
          <p:nvPr/>
        </p:nvSpPr>
        <p:spPr>
          <a:xfrm>
            <a:off x="-247651" y="60579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3"/>
          <p:cNvSpPr/>
          <p:nvPr/>
        </p:nvSpPr>
        <p:spPr>
          <a:xfrm>
            <a:off x="4057649" y="60198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"/>
          <p:cNvSpPr/>
          <p:nvPr/>
        </p:nvSpPr>
        <p:spPr>
          <a:xfrm>
            <a:off x="5346700" y="6070600"/>
            <a:ext cx="2139948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シングル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3"/>
          <p:cNvSpPr/>
          <p:nvPr/>
        </p:nvSpPr>
        <p:spPr>
          <a:xfrm>
            <a:off x="7905746" y="60579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3"/>
          <p:cNvSpPr/>
          <p:nvPr/>
        </p:nvSpPr>
        <p:spPr>
          <a:xfrm>
            <a:off x="9194797" y="6057900"/>
            <a:ext cx="212090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シンプル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3"/>
          <p:cNvSpPr/>
          <p:nvPr/>
        </p:nvSpPr>
        <p:spPr>
          <a:xfrm rot="-638480">
            <a:off x="8637402" y="4930728"/>
            <a:ext cx="3458783" cy="1358999"/>
          </a:xfrm>
          <a:prstGeom prst="doubleWave">
            <a:avLst>
              <a:gd fmla="val 6250" name="adj1"/>
              <a:gd fmla="val 0" name="adj2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Riêng —ge  thì thành ジ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Orange 🡪 オレンジ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13"/>
          <p:cNvSpPr/>
          <p:nvPr/>
        </p:nvSpPr>
        <p:spPr>
          <a:xfrm>
            <a:off x="450848" y="210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2736848" y="1924050"/>
            <a:ext cx="8877300" cy="115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Khi có 2 phụ âm đi liền nhau (--cc--),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cần thêm nguyên âm thích hợp vào phía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4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00" name="Google Shape;1100;p14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14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14"/>
          <p:cNvSpPr/>
          <p:nvPr/>
        </p:nvSpPr>
        <p:spPr>
          <a:xfrm>
            <a:off x="12192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4"/>
          <p:cNvSpPr/>
          <p:nvPr/>
        </p:nvSpPr>
        <p:spPr>
          <a:xfrm>
            <a:off x="3467100" y="2927350"/>
            <a:ext cx="5638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 ar, — er, — ir, — ur, — or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4"/>
          <p:cNvSpPr/>
          <p:nvPr/>
        </p:nvSpPr>
        <p:spPr>
          <a:xfrm>
            <a:off x="1657350" y="39814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4"/>
          <p:cNvSpPr/>
          <p:nvPr/>
        </p:nvSpPr>
        <p:spPr>
          <a:xfrm>
            <a:off x="482600" y="39370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4"/>
          <p:cNvSpPr/>
          <p:nvPr/>
        </p:nvSpPr>
        <p:spPr>
          <a:xfrm>
            <a:off x="4311649" y="38989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curtain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4"/>
          <p:cNvSpPr/>
          <p:nvPr/>
        </p:nvSpPr>
        <p:spPr>
          <a:xfrm>
            <a:off x="5626100" y="39560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カーテン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4"/>
          <p:cNvSpPr/>
          <p:nvPr/>
        </p:nvSpPr>
        <p:spPr>
          <a:xfrm>
            <a:off x="8159746" y="39370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lover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9550400" y="3937000"/>
            <a:ext cx="2019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ラバー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"/>
          <p:cNvSpPr/>
          <p:nvPr/>
        </p:nvSpPr>
        <p:spPr>
          <a:xfrm>
            <a:off x="1708151" y="49466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ガール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4"/>
          <p:cNvSpPr/>
          <p:nvPr/>
        </p:nvSpPr>
        <p:spPr>
          <a:xfrm>
            <a:off x="533401" y="4902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girl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4"/>
          <p:cNvSpPr/>
          <p:nvPr/>
        </p:nvSpPr>
        <p:spPr>
          <a:xfrm>
            <a:off x="4362450" y="48641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4"/>
          <p:cNvSpPr/>
          <p:nvPr/>
        </p:nvSpPr>
        <p:spPr>
          <a:xfrm>
            <a:off x="5676901" y="49212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/>
          <p:nvPr/>
        </p:nvSpPr>
        <p:spPr>
          <a:xfrm>
            <a:off x="8210547" y="4902200"/>
            <a:ext cx="139065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/>
          <p:nvPr/>
        </p:nvSpPr>
        <p:spPr>
          <a:xfrm>
            <a:off x="9601201" y="4902200"/>
            <a:ext cx="23621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レコード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/>
          <p:nvPr/>
        </p:nvSpPr>
        <p:spPr>
          <a:xfrm>
            <a:off x="1733550" y="5873750"/>
            <a:ext cx="23558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ドクター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4"/>
          <p:cNvSpPr/>
          <p:nvPr/>
        </p:nvSpPr>
        <p:spPr>
          <a:xfrm>
            <a:off x="304800" y="5829300"/>
            <a:ext cx="1536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4"/>
          <p:cNvSpPr/>
          <p:nvPr/>
        </p:nvSpPr>
        <p:spPr>
          <a:xfrm>
            <a:off x="4387849" y="57912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5702300" y="58483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エラー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4"/>
          <p:cNvSpPr/>
          <p:nvPr/>
        </p:nvSpPr>
        <p:spPr>
          <a:xfrm>
            <a:off x="8235946" y="5829300"/>
            <a:ext cx="139065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sailor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4"/>
          <p:cNvSpPr/>
          <p:nvPr/>
        </p:nvSpPr>
        <p:spPr>
          <a:xfrm>
            <a:off x="9626600" y="5829300"/>
            <a:ext cx="2336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セーラー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5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27" name="Google Shape;1127;p15"/>
          <p:cNvSpPr/>
          <p:nvPr/>
        </p:nvSpPr>
        <p:spPr>
          <a:xfrm>
            <a:off x="1155700" y="30416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15"/>
          <p:cNvSpPr/>
          <p:nvPr/>
        </p:nvSpPr>
        <p:spPr>
          <a:xfrm>
            <a:off x="3403600" y="2946400"/>
            <a:ext cx="6489700" cy="100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—ee—, —ea—, —ai—, —oa—,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—ou—, —au—, —oo—</a:t>
            </a:r>
            <a:endParaRPr/>
          </a:p>
        </p:txBody>
      </p:sp>
      <p:sp>
        <p:nvSpPr>
          <p:cNvPr id="1129" name="Google Shape;1129;p15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スピード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5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5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pearl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5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パール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5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chain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チェーン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5"/>
          <p:cNvSpPr/>
          <p:nvPr/>
        </p:nvSpPr>
        <p:spPr>
          <a:xfrm>
            <a:off x="1733550" y="51625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5"/>
          <p:cNvSpPr/>
          <p:nvPr/>
        </p:nvSpPr>
        <p:spPr>
          <a:xfrm>
            <a:off x="558800" y="51181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5"/>
          <p:cNvSpPr/>
          <p:nvPr/>
        </p:nvSpPr>
        <p:spPr>
          <a:xfrm>
            <a:off x="4387849" y="50800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5"/>
          <p:cNvSpPr/>
          <p:nvPr/>
        </p:nvSpPr>
        <p:spPr>
          <a:xfrm>
            <a:off x="5480048" y="51371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グループ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5"/>
          <p:cNvSpPr/>
          <p:nvPr/>
        </p:nvSpPr>
        <p:spPr>
          <a:xfrm>
            <a:off x="8235946" y="5118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sauce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5"/>
          <p:cNvSpPr/>
          <p:nvPr/>
        </p:nvSpPr>
        <p:spPr>
          <a:xfrm>
            <a:off x="9309100" y="51181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ソース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5"/>
          <p:cNvSpPr/>
          <p:nvPr/>
        </p:nvSpPr>
        <p:spPr>
          <a:xfrm>
            <a:off x="1733550" y="5988050"/>
            <a:ext cx="22352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スプーン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5"/>
          <p:cNvSpPr/>
          <p:nvPr/>
        </p:nvSpPr>
        <p:spPr>
          <a:xfrm>
            <a:off x="558800" y="5943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5"/>
          <p:cNvSpPr/>
          <p:nvPr/>
        </p:nvSpPr>
        <p:spPr>
          <a:xfrm>
            <a:off x="4387849" y="59055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5"/>
          <p:cNvSpPr/>
          <p:nvPr/>
        </p:nvSpPr>
        <p:spPr>
          <a:xfrm>
            <a:off x="5480048" y="5962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ルーム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5"/>
          <p:cNvSpPr/>
          <p:nvPr/>
        </p:nvSpPr>
        <p:spPr>
          <a:xfrm>
            <a:off x="8235946" y="5943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pool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5"/>
          <p:cNvSpPr/>
          <p:nvPr/>
        </p:nvSpPr>
        <p:spPr>
          <a:xfrm>
            <a:off x="9309100" y="5943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プール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5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5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6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54" name="Google Shape;1154;p16"/>
          <p:cNvSpPr/>
          <p:nvPr/>
        </p:nvSpPr>
        <p:spPr>
          <a:xfrm>
            <a:off x="11303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3.3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6"/>
          <p:cNvSpPr/>
          <p:nvPr/>
        </p:nvSpPr>
        <p:spPr>
          <a:xfrm>
            <a:off x="3378200" y="2927350"/>
            <a:ext cx="46101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—all, —al, —ol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6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6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6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6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チョーク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6"/>
          <p:cNvSpPr/>
          <p:nvPr/>
        </p:nvSpPr>
        <p:spPr>
          <a:xfrm>
            <a:off x="81851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6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ゴールド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6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6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7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69" name="Google Shape;1169;p17"/>
          <p:cNvSpPr/>
          <p:nvPr/>
        </p:nvSpPr>
        <p:spPr>
          <a:xfrm>
            <a:off x="1219200" y="29972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7"/>
          <p:cNvSpPr/>
          <p:nvPr/>
        </p:nvSpPr>
        <p:spPr>
          <a:xfrm>
            <a:off x="3467100" y="3003550"/>
            <a:ext cx="2590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—w, —y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7"/>
          <p:cNvSpPr/>
          <p:nvPr/>
        </p:nvSpPr>
        <p:spPr>
          <a:xfrm>
            <a:off x="14287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7"/>
          <p:cNvSpPr/>
          <p:nvPr/>
        </p:nvSpPr>
        <p:spPr>
          <a:xfrm>
            <a:off x="2540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7"/>
          <p:cNvSpPr/>
          <p:nvPr/>
        </p:nvSpPr>
        <p:spPr>
          <a:xfrm>
            <a:off x="40830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7"/>
          <p:cNvSpPr/>
          <p:nvPr/>
        </p:nvSpPr>
        <p:spPr>
          <a:xfrm>
            <a:off x="51752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ニュース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17"/>
          <p:cNvSpPr/>
          <p:nvPr/>
        </p:nvSpPr>
        <p:spPr>
          <a:xfrm>
            <a:off x="7823195" y="4178300"/>
            <a:ext cx="1530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melody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7"/>
          <p:cNvSpPr/>
          <p:nvPr/>
        </p:nvSpPr>
        <p:spPr>
          <a:xfrm>
            <a:off x="9277348" y="4216400"/>
            <a:ext cx="269875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メロディー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7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7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8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84" name="Google Shape;1184;p18"/>
          <p:cNvSpPr/>
          <p:nvPr/>
        </p:nvSpPr>
        <p:spPr>
          <a:xfrm>
            <a:off x="1066800" y="2971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8"/>
          <p:cNvSpPr/>
          <p:nvPr/>
        </p:nvSpPr>
        <p:spPr>
          <a:xfrm>
            <a:off x="3314700" y="2978150"/>
            <a:ext cx="55245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—a—e, —o—e, —u—e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8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ケース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8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8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8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8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nude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8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ヌード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8"/>
          <p:cNvSpPr/>
          <p:nvPr/>
        </p:nvSpPr>
        <p:spPr>
          <a:xfrm>
            <a:off x="1708150" y="52006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ネーム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8"/>
          <p:cNvSpPr/>
          <p:nvPr/>
        </p:nvSpPr>
        <p:spPr>
          <a:xfrm>
            <a:off x="533401" y="5156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8"/>
          <p:cNvSpPr/>
          <p:nvPr/>
        </p:nvSpPr>
        <p:spPr>
          <a:xfrm>
            <a:off x="4362450" y="5118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rope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8"/>
          <p:cNvSpPr/>
          <p:nvPr/>
        </p:nvSpPr>
        <p:spPr>
          <a:xfrm>
            <a:off x="5454649" y="51752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18"/>
          <p:cNvSpPr/>
          <p:nvPr/>
        </p:nvSpPr>
        <p:spPr>
          <a:xfrm>
            <a:off x="8210547" y="51562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tube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18"/>
          <p:cNvSpPr/>
          <p:nvPr/>
        </p:nvSpPr>
        <p:spPr>
          <a:xfrm>
            <a:off x="9283701" y="51562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チューブ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18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8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9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205" name="Google Shape;1205;p19"/>
          <p:cNvSpPr/>
          <p:nvPr/>
        </p:nvSpPr>
        <p:spPr>
          <a:xfrm>
            <a:off x="1054100" y="2895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3.6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9"/>
          <p:cNvSpPr/>
          <p:nvPr/>
        </p:nvSpPr>
        <p:spPr>
          <a:xfrm>
            <a:off x="3302000" y="2901950"/>
            <a:ext cx="45212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—ation, —otion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9"/>
          <p:cNvSpPr/>
          <p:nvPr/>
        </p:nvSpPr>
        <p:spPr>
          <a:xfrm>
            <a:off x="1708150" y="4260850"/>
            <a:ext cx="28638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モーション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9"/>
          <p:cNvSpPr/>
          <p:nvPr/>
        </p:nvSpPr>
        <p:spPr>
          <a:xfrm>
            <a:off x="419100" y="4216400"/>
            <a:ext cx="13969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9"/>
          <p:cNvSpPr/>
          <p:nvPr/>
        </p:nvSpPr>
        <p:spPr>
          <a:xfrm>
            <a:off x="419100" y="5156200"/>
            <a:ext cx="24828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endParaRPr/>
          </a:p>
        </p:txBody>
      </p:sp>
      <p:sp>
        <p:nvSpPr>
          <p:cNvPr id="1210" name="Google Shape;1210;p19"/>
          <p:cNvSpPr/>
          <p:nvPr/>
        </p:nvSpPr>
        <p:spPr>
          <a:xfrm>
            <a:off x="2705100" y="5213350"/>
            <a:ext cx="44196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オートメーション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9"/>
          <p:cNvSpPr/>
          <p:nvPr/>
        </p:nvSpPr>
        <p:spPr>
          <a:xfrm>
            <a:off x="1981200" y="6070600"/>
            <a:ext cx="23558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inspiration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9"/>
          <p:cNvSpPr/>
          <p:nvPr/>
        </p:nvSpPr>
        <p:spPr>
          <a:xfrm>
            <a:off x="4121154" y="6070600"/>
            <a:ext cx="5187946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インスピレーション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9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9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"/>
          <p:cNvSpPr/>
          <p:nvPr/>
        </p:nvSpPr>
        <p:spPr>
          <a:xfrm>
            <a:off x="3626367" y="1180931"/>
            <a:ext cx="5017588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ĐỤC / ÂM BÁN ĐỤC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2"/>
          <p:cNvSpPr/>
          <p:nvPr/>
        </p:nvSpPr>
        <p:spPr>
          <a:xfrm rot="437572">
            <a:off x="8092916" y="755035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2"/>
          <p:cNvSpPr txBox="1"/>
          <p:nvPr/>
        </p:nvSpPr>
        <p:spPr>
          <a:xfrm>
            <a:off x="1485172" y="2540911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ポテト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"/>
          <p:cNvSpPr txBox="1"/>
          <p:nvPr/>
        </p:nvSpPr>
        <p:spPr>
          <a:xfrm>
            <a:off x="1498933" y="2541122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アオザイ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"/>
          <p:cNvSpPr txBox="1"/>
          <p:nvPr/>
        </p:nvSpPr>
        <p:spPr>
          <a:xfrm>
            <a:off x="1485172" y="2565289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ダンス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  </a:t>
            </a: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220" name="Google Shape;1220;p20"/>
          <p:cNvSpPr/>
          <p:nvPr/>
        </p:nvSpPr>
        <p:spPr>
          <a:xfrm>
            <a:off x="1282700" y="30162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3.7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0"/>
          <p:cNvSpPr/>
          <p:nvPr/>
        </p:nvSpPr>
        <p:spPr>
          <a:xfrm>
            <a:off x="3530600" y="3022600"/>
            <a:ext cx="39624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—ire, —ture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20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ハイヤー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0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hire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0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0"/>
          <p:cNvSpPr/>
          <p:nvPr/>
        </p:nvSpPr>
        <p:spPr>
          <a:xfrm>
            <a:off x="5454649" y="4235450"/>
            <a:ext cx="29273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ファイヤー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0"/>
          <p:cNvSpPr/>
          <p:nvPr/>
        </p:nvSpPr>
        <p:spPr>
          <a:xfrm>
            <a:off x="2552701" y="5308600"/>
            <a:ext cx="206057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culture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0"/>
          <p:cNvSpPr/>
          <p:nvPr/>
        </p:nvSpPr>
        <p:spPr>
          <a:xfrm>
            <a:off x="4613274" y="5308600"/>
            <a:ext cx="2879726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カルチャー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0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0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1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235" name="Google Shape;1235;p21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1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1"/>
          <p:cNvSpPr/>
          <p:nvPr/>
        </p:nvSpPr>
        <p:spPr>
          <a:xfrm>
            <a:off x="1295400" y="29146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4.1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1"/>
          <p:cNvSpPr/>
          <p:nvPr/>
        </p:nvSpPr>
        <p:spPr>
          <a:xfrm>
            <a:off x="3543300" y="2921000"/>
            <a:ext cx="2374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—ck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1"/>
          <p:cNvSpPr/>
          <p:nvPr/>
        </p:nvSpPr>
        <p:spPr>
          <a:xfrm>
            <a:off x="1733549" y="41021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21"/>
          <p:cNvSpPr/>
          <p:nvPr/>
        </p:nvSpPr>
        <p:spPr>
          <a:xfrm>
            <a:off x="558800" y="40576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21"/>
          <p:cNvSpPr/>
          <p:nvPr/>
        </p:nvSpPr>
        <p:spPr>
          <a:xfrm>
            <a:off x="4387849" y="40195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1"/>
          <p:cNvSpPr/>
          <p:nvPr/>
        </p:nvSpPr>
        <p:spPr>
          <a:xfrm>
            <a:off x="5480048" y="40767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ブロック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1"/>
          <p:cNvSpPr/>
          <p:nvPr/>
        </p:nvSpPr>
        <p:spPr>
          <a:xfrm>
            <a:off x="8235946" y="40576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1"/>
          <p:cNvSpPr/>
          <p:nvPr/>
        </p:nvSpPr>
        <p:spPr>
          <a:xfrm>
            <a:off x="9385300" y="4057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1"/>
          <p:cNvSpPr/>
          <p:nvPr/>
        </p:nvSpPr>
        <p:spPr>
          <a:xfrm>
            <a:off x="1733549" y="54800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ロケット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1"/>
          <p:cNvSpPr/>
          <p:nvPr/>
        </p:nvSpPr>
        <p:spPr>
          <a:xfrm>
            <a:off x="558800" y="5435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roket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1"/>
          <p:cNvSpPr/>
          <p:nvPr/>
        </p:nvSpPr>
        <p:spPr>
          <a:xfrm>
            <a:off x="4146549" y="5397500"/>
            <a:ext cx="1530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1"/>
          <p:cNvSpPr/>
          <p:nvPr/>
        </p:nvSpPr>
        <p:spPr>
          <a:xfrm>
            <a:off x="5480048" y="5454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ポケット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1"/>
          <p:cNvSpPr/>
          <p:nvPr/>
        </p:nvSpPr>
        <p:spPr>
          <a:xfrm>
            <a:off x="8235946" y="5435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racket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1"/>
          <p:cNvSpPr/>
          <p:nvPr/>
        </p:nvSpPr>
        <p:spPr>
          <a:xfrm>
            <a:off x="9385300" y="5435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ラケット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1"/>
          <p:cNvSpPr/>
          <p:nvPr/>
        </p:nvSpPr>
        <p:spPr>
          <a:xfrm>
            <a:off x="3117845" y="62039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バケツ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1"/>
          <p:cNvSpPr/>
          <p:nvPr/>
        </p:nvSpPr>
        <p:spPr>
          <a:xfrm>
            <a:off x="1847845" y="6159500"/>
            <a:ext cx="137794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bucket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1"/>
          <p:cNvSpPr/>
          <p:nvPr/>
        </p:nvSpPr>
        <p:spPr>
          <a:xfrm>
            <a:off x="5530845" y="6121400"/>
            <a:ext cx="1530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necktie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1"/>
          <p:cNvSpPr/>
          <p:nvPr/>
        </p:nvSpPr>
        <p:spPr>
          <a:xfrm>
            <a:off x="7029448" y="61595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ネクタイ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1"/>
          <p:cNvSpPr/>
          <p:nvPr/>
        </p:nvSpPr>
        <p:spPr>
          <a:xfrm rot="-261106">
            <a:off x="397093" y="4593384"/>
            <a:ext cx="2823830" cy="10541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NGOẠI LỆ</a:t>
            </a:r>
            <a:endParaRPr sz="3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2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261" name="Google Shape;1261;p22"/>
          <p:cNvSpPr/>
          <p:nvPr/>
        </p:nvSpPr>
        <p:spPr>
          <a:xfrm>
            <a:off x="10160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4.2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2"/>
          <p:cNvSpPr/>
          <p:nvPr/>
        </p:nvSpPr>
        <p:spPr>
          <a:xfrm>
            <a:off x="3416300" y="2921000"/>
            <a:ext cx="3733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—x, —tch, —dge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22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タックス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2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22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2"/>
          <p:cNvSpPr/>
          <p:nvPr/>
        </p:nvSpPr>
        <p:spPr>
          <a:xfrm>
            <a:off x="5651501" y="42608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マッチ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22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badge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2"/>
          <p:cNvSpPr/>
          <p:nvPr/>
        </p:nvSpPr>
        <p:spPr>
          <a:xfrm>
            <a:off x="9499598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2"/>
          <p:cNvSpPr/>
          <p:nvPr/>
        </p:nvSpPr>
        <p:spPr>
          <a:xfrm>
            <a:off x="1708150" y="5226050"/>
            <a:ext cx="26543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ファックス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2"/>
          <p:cNvSpPr/>
          <p:nvPr/>
        </p:nvSpPr>
        <p:spPr>
          <a:xfrm>
            <a:off x="533401" y="5181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2"/>
          <p:cNvSpPr/>
          <p:nvPr/>
        </p:nvSpPr>
        <p:spPr>
          <a:xfrm>
            <a:off x="4362450" y="51435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2"/>
          <p:cNvSpPr/>
          <p:nvPr/>
        </p:nvSpPr>
        <p:spPr>
          <a:xfrm>
            <a:off x="5651501" y="52260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ウォッチ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22"/>
          <p:cNvSpPr/>
          <p:nvPr/>
        </p:nvSpPr>
        <p:spPr>
          <a:xfrm>
            <a:off x="8210547" y="5181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2"/>
          <p:cNvSpPr/>
          <p:nvPr/>
        </p:nvSpPr>
        <p:spPr>
          <a:xfrm>
            <a:off x="9499598" y="5181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エッジ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22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2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3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282" name="Google Shape;1282;p23"/>
          <p:cNvSpPr/>
          <p:nvPr/>
        </p:nvSpPr>
        <p:spPr>
          <a:xfrm>
            <a:off x="1028700" y="29591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4.3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3"/>
          <p:cNvSpPr/>
          <p:nvPr/>
        </p:nvSpPr>
        <p:spPr>
          <a:xfrm>
            <a:off x="3429000" y="2959100"/>
            <a:ext cx="53367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—ss—, —pp—, —tt—, —ff—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3"/>
          <p:cNvSpPr/>
          <p:nvPr/>
        </p:nvSpPr>
        <p:spPr>
          <a:xfrm>
            <a:off x="1905000" y="4260850"/>
            <a:ext cx="2832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メッセージ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23"/>
          <p:cNvSpPr/>
          <p:nvPr/>
        </p:nvSpPr>
        <p:spPr>
          <a:xfrm>
            <a:off x="330200" y="4216400"/>
            <a:ext cx="16891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3"/>
          <p:cNvSpPr/>
          <p:nvPr/>
        </p:nvSpPr>
        <p:spPr>
          <a:xfrm>
            <a:off x="330200" y="5168900"/>
            <a:ext cx="1784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slipper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3"/>
          <p:cNvSpPr/>
          <p:nvPr/>
        </p:nvSpPr>
        <p:spPr>
          <a:xfrm>
            <a:off x="1917701" y="5226050"/>
            <a:ext cx="2514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スリッパ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3"/>
          <p:cNvSpPr/>
          <p:nvPr/>
        </p:nvSpPr>
        <p:spPr>
          <a:xfrm>
            <a:off x="203200" y="6076950"/>
            <a:ext cx="1911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3"/>
          <p:cNvSpPr/>
          <p:nvPr/>
        </p:nvSpPr>
        <p:spPr>
          <a:xfrm>
            <a:off x="1898656" y="6076950"/>
            <a:ext cx="2533644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スタッフ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23"/>
          <p:cNvSpPr/>
          <p:nvPr/>
        </p:nvSpPr>
        <p:spPr>
          <a:xfrm rot="-328814">
            <a:off x="5397592" y="3758295"/>
            <a:ext cx="5434158" cy="1036246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—ss ở cuối 🡪 không ngắt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3"/>
          <p:cNvSpPr/>
          <p:nvPr/>
        </p:nvSpPr>
        <p:spPr>
          <a:xfrm>
            <a:off x="7814278" y="4753211"/>
            <a:ext cx="13689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23"/>
          <p:cNvSpPr/>
          <p:nvPr/>
        </p:nvSpPr>
        <p:spPr>
          <a:xfrm>
            <a:off x="6668629" y="4689095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23"/>
          <p:cNvSpPr/>
          <p:nvPr/>
        </p:nvSpPr>
        <p:spPr>
          <a:xfrm>
            <a:off x="10631224" y="4808381"/>
            <a:ext cx="13689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3"/>
          <p:cNvSpPr/>
          <p:nvPr/>
        </p:nvSpPr>
        <p:spPr>
          <a:xfrm>
            <a:off x="9436561" y="4753211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kiss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23"/>
          <p:cNvSpPr/>
          <p:nvPr/>
        </p:nvSpPr>
        <p:spPr>
          <a:xfrm rot="-328814">
            <a:off x="5563320" y="5247677"/>
            <a:ext cx="5434158" cy="1036246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Một vài ngoại lệ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3"/>
          <p:cNvSpPr/>
          <p:nvPr/>
        </p:nvSpPr>
        <p:spPr>
          <a:xfrm>
            <a:off x="6701513" y="6200044"/>
            <a:ext cx="1655977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バター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23"/>
          <p:cNvSpPr/>
          <p:nvPr/>
        </p:nvSpPr>
        <p:spPr>
          <a:xfrm>
            <a:off x="5526257" y="6178477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butter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23"/>
          <p:cNvSpPr/>
          <p:nvPr/>
        </p:nvSpPr>
        <p:spPr>
          <a:xfrm>
            <a:off x="9909565" y="6202488"/>
            <a:ext cx="209061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コーヒー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3"/>
          <p:cNvSpPr/>
          <p:nvPr/>
        </p:nvSpPr>
        <p:spPr>
          <a:xfrm>
            <a:off x="8601465" y="6233647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coffee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23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3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4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sz="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4"/>
          <p:cNvSpPr/>
          <p:nvPr/>
        </p:nvSpPr>
        <p:spPr>
          <a:xfrm>
            <a:off x="914400" y="30289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4.4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24"/>
          <p:cNvSpPr/>
          <p:nvPr/>
        </p:nvSpPr>
        <p:spPr>
          <a:xfrm>
            <a:off x="3314700" y="2895600"/>
            <a:ext cx="74549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—at, —ap, —et, —ep, —ip,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—op, —og, —ic, —ot …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4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4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4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4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ペット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4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4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スキップ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4"/>
          <p:cNvSpPr/>
          <p:nvPr/>
        </p:nvSpPr>
        <p:spPr>
          <a:xfrm>
            <a:off x="1708150" y="52070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バッグ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4"/>
          <p:cNvSpPr/>
          <p:nvPr/>
        </p:nvSpPr>
        <p:spPr>
          <a:xfrm>
            <a:off x="533401" y="51625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4"/>
          <p:cNvSpPr/>
          <p:nvPr/>
        </p:nvSpPr>
        <p:spPr>
          <a:xfrm>
            <a:off x="4229100" y="5124450"/>
            <a:ext cx="122554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4"/>
          <p:cNvSpPr/>
          <p:nvPr/>
        </p:nvSpPr>
        <p:spPr>
          <a:xfrm>
            <a:off x="5454649" y="5181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マジック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4"/>
          <p:cNvSpPr/>
          <p:nvPr/>
        </p:nvSpPr>
        <p:spPr>
          <a:xfrm>
            <a:off x="8210547" y="51625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4"/>
          <p:cNvSpPr/>
          <p:nvPr/>
        </p:nvSpPr>
        <p:spPr>
          <a:xfrm>
            <a:off x="9283701" y="5162550"/>
            <a:ext cx="2641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パイロット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4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4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5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HOW TO WRITE WORDs OF FOREIGN ORIGIN 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IN KATAKANA</a:t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328" name="Google Shape;1328;p25"/>
          <p:cNvSpPr/>
          <p:nvPr/>
        </p:nvSpPr>
        <p:spPr>
          <a:xfrm>
            <a:off x="965200" y="30035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4.5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25"/>
          <p:cNvSpPr/>
          <p:nvPr/>
        </p:nvSpPr>
        <p:spPr>
          <a:xfrm>
            <a:off x="3365500" y="2870200"/>
            <a:ext cx="8432800" cy="161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Nguyên âm lặp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(thành âm ngắt chứ không thành âm dài)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—oo—, —ea—, —ou—, —ui—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25"/>
          <p:cNvSpPr/>
          <p:nvPr/>
        </p:nvSpPr>
        <p:spPr>
          <a:xfrm>
            <a:off x="1733549" y="48768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ブック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5"/>
          <p:cNvSpPr/>
          <p:nvPr/>
        </p:nvSpPr>
        <p:spPr>
          <a:xfrm>
            <a:off x="558800" y="48323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25"/>
          <p:cNvSpPr/>
          <p:nvPr/>
        </p:nvSpPr>
        <p:spPr>
          <a:xfrm>
            <a:off x="4387849" y="47942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25"/>
          <p:cNvSpPr/>
          <p:nvPr/>
        </p:nvSpPr>
        <p:spPr>
          <a:xfrm>
            <a:off x="5480048" y="4851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ブレッド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25"/>
          <p:cNvSpPr/>
          <p:nvPr/>
        </p:nvSpPr>
        <p:spPr>
          <a:xfrm>
            <a:off x="8235946" y="48323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5"/>
          <p:cNvSpPr/>
          <p:nvPr/>
        </p:nvSpPr>
        <p:spPr>
          <a:xfrm>
            <a:off x="9524997" y="4832350"/>
            <a:ext cx="212090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タッチ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5"/>
          <p:cNvSpPr/>
          <p:nvPr/>
        </p:nvSpPr>
        <p:spPr>
          <a:xfrm>
            <a:off x="1733549" y="57404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クッキー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5"/>
          <p:cNvSpPr/>
          <p:nvPr/>
        </p:nvSpPr>
        <p:spPr>
          <a:xfrm>
            <a:off x="558800" y="56959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cokkie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5"/>
          <p:cNvSpPr/>
          <p:nvPr/>
        </p:nvSpPr>
        <p:spPr>
          <a:xfrm>
            <a:off x="4387849" y="56578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5"/>
          <p:cNvSpPr/>
          <p:nvPr/>
        </p:nvSpPr>
        <p:spPr>
          <a:xfrm>
            <a:off x="5480048" y="57150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ヘッド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5"/>
          <p:cNvSpPr/>
          <p:nvPr/>
        </p:nvSpPr>
        <p:spPr>
          <a:xfrm>
            <a:off x="8235946" y="56959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couple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25"/>
          <p:cNvSpPr/>
          <p:nvPr/>
        </p:nvSpPr>
        <p:spPr>
          <a:xfrm>
            <a:off x="9524997" y="5695950"/>
            <a:ext cx="212090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カップル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25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25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"/>
          <p:cNvSpPr/>
          <p:nvPr/>
        </p:nvSpPr>
        <p:spPr>
          <a:xfrm>
            <a:off x="4800600" y="1212850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DÀI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1" name="Google Shape;921;p3"/>
          <p:cNvSpPr/>
          <p:nvPr/>
        </p:nvSpPr>
        <p:spPr>
          <a:xfrm rot="697225">
            <a:off x="7322624" y="1070929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Ký hiệu là –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3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データ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"/>
          <p:cNvSpPr txBox="1"/>
          <p:nvPr/>
        </p:nvSpPr>
        <p:spPr>
          <a:xfrm>
            <a:off x="391941" y="2086411"/>
            <a:ext cx="11171702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メーカー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ワード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"/>
          <p:cNvSpPr/>
          <p:nvPr/>
        </p:nvSpPr>
        <p:spPr>
          <a:xfrm>
            <a:off x="4800600" y="1181179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NGẮT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4"/>
          <p:cNvSpPr/>
          <p:nvPr/>
        </p:nvSpPr>
        <p:spPr>
          <a:xfrm rot="652778">
            <a:off x="7394217" y="1149390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2" name="Google Shape;932;p4"/>
          <p:cNvSpPr txBox="1"/>
          <p:nvPr/>
        </p:nvSpPr>
        <p:spPr>
          <a:xfrm>
            <a:off x="1534355" y="2204832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ベッド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"/>
          <p:cNvSpPr txBox="1"/>
          <p:nvPr/>
        </p:nvSpPr>
        <p:spPr>
          <a:xfrm>
            <a:off x="1546075" y="2258756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コップ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"/>
          <p:cNvSpPr txBox="1"/>
          <p:nvPr/>
        </p:nvSpPr>
        <p:spPr>
          <a:xfrm>
            <a:off x="1557795" y="2268411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マッチ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"/>
          <p:cNvSpPr/>
          <p:nvPr/>
        </p:nvSpPr>
        <p:spPr>
          <a:xfrm>
            <a:off x="4800600" y="1181179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GHÉP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5"/>
          <p:cNvSpPr/>
          <p:nvPr/>
        </p:nvSpPr>
        <p:spPr>
          <a:xfrm rot="382659">
            <a:off x="7475642" y="698716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5"/>
          <p:cNvSpPr/>
          <p:nvPr/>
        </p:nvSpPr>
        <p:spPr>
          <a:xfrm rot="382659">
            <a:off x="7491203" y="1546455"/>
            <a:ext cx="4413983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Nhưng có thêm nhiều âm hơn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5"/>
          <p:cNvSpPr txBox="1"/>
          <p:nvPr/>
        </p:nvSpPr>
        <p:spPr>
          <a:xfrm>
            <a:off x="940582" y="2330851"/>
            <a:ext cx="101025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チャンス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"/>
          <p:cNvSpPr txBox="1"/>
          <p:nvPr/>
        </p:nvSpPr>
        <p:spPr>
          <a:xfrm>
            <a:off x="307535" y="2363119"/>
            <a:ext cx="1136865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コンピュータ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"/>
          <p:cNvSpPr/>
          <p:nvPr/>
        </p:nvSpPr>
        <p:spPr>
          <a:xfrm>
            <a:off x="3378200" y="37901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"/>
          <p:cNvSpPr/>
          <p:nvPr/>
        </p:nvSpPr>
        <p:spPr>
          <a:xfrm>
            <a:off x="211015" y="1800665"/>
            <a:ext cx="4167554" cy="12866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シャ　シュ　ショ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        shu        sho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4526223" y="1800665"/>
            <a:ext cx="1269666" cy="12866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シェ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</a:t>
            </a:r>
            <a:endParaRPr/>
          </a:p>
        </p:txBody>
      </p:sp>
      <p:sp>
        <p:nvSpPr>
          <p:cNvPr id="952" name="Google Shape;952;p6"/>
          <p:cNvSpPr/>
          <p:nvPr/>
        </p:nvSpPr>
        <p:spPr>
          <a:xfrm>
            <a:off x="209228" y="3222332"/>
            <a:ext cx="4167554" cy="1104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チャ　チュ　チョ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        chu        cho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4526223" y="3222332"/>
            <a:ext cx="1269666" cy="1104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チェ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211015" y="5593611"/>
            <a:ext cx="5584874" cy="11770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ファ　フィ　フェ　フォ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           fi           fe         fo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"/>
          <p:cNvSpPr/>
          <p:nvPr/>
        </p:nvSpPr>
        <p:spPr>
          <a:xfrm>
            <a:off x="4526223" y="4489168"/>
            <a:ext cx="1269666" cy="10008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ディ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"/>
          <p:cNvSpPr/>
          <p:nvPr/>
        </p:nvSpPr>
        <p:spPr>
          <a:xfrm>
            <a:off x="3107116" y="4494678"/>
            <a:ext cx="1269666" cy="10008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ティ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"/>
          <p:cNvSpPr/>
          <p:nvPr/>
        </p:nvSpPr>
        <p:spPr>
          <a:xfrm>
            <a:off x="4868758" y="939108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GHÉP</a:t>
            </a:r>
            <a:endParaRPr b="1"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8" name="Google Shape;958;p6"/>
          <p:cNvSpPr/>
          <p:nvPr/>
        </p:nvSpPr>
        <p:spPr>
          <a:xfrm rot="382659">
            <a:off x="7519711" y="608899"/>
            <a:ext cx="2840886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Những âm mới</a:t>
            </a:r>
            <a:endParaRPr i="1"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9" name="Google Shape;959;p6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シェック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"/>
          <p:cNvSpPr txBox="1"/>
          <p:nvPr/>
        </p:nvSpPr>
        <p:spPr>
          <a:xfrm>
            <a:off x="5931428" y="2268411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"/>
          <p:cNvSpPr txBox="1"/>
          <p:nvPr/>
        </p:nvSpPr>
        <p:spPr>
          <a:xfrm>
            <a:off x="5931428" y="4119904"/>
            <a:ext cx="61124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ディズニーランド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"/>
          <p:cNvSpPr txBox="1"/>
          <p:nvPr/>
        </p:nvSpPr>
        <p:spPr>
          <a:xfrm>
            <a:off x="5795889" y="5310137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ファックス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"/>
          <p:cNvSpPr txBox="1"/>
          <p:nvPr/>
        </p:nvSpPr>
        <p:spPr>
          <a:xfrm>
            <a:off x="5808365" y="5310137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フィリピン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"/>
          <p:cNvSpPr txBox="1"/>
          <p:nvPr/>
        </p:nvSpPr>
        <p:spPr>
          <a:xfrm>
            <a:off x="5808365" y="5327728"/>
            <a:ext cx="611247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フェースブック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"/>
          <p:cNvSpPr txBox="1"/>
          <p:nvPr/>
        </p:nvSpPr>
        <p:spPr>
          <a:xfrm>
            <a:off x="5795889" y="3931863"/>
            <a:ext cx="61124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フォト</a:t>
            </a:r>
            <a:b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コピー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42" y="1053434"/>
            <a:ext cx="11881210" cy="39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"/>
          <p:cNvSpPr/>
          <p:nvPr/>
        </p:nvSpPr>
        <p:spPr>
          <a:xfrm>
            <a:off x="3390900" y="14849"/>
            <a:ext cx="5486400" cy="1447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REVIEW &amp; PRACTICE</a:t>
            </a:r>
            <a:endParaRPr/>
          </a:p>
        </p:txBody>
      </p:sp>
      <p:sp>
        <p:nvSpPr>
          <p:cNvPr id="977" name="Google Shape;977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バナナ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カラオケ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サラダ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ピアノ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ナイフ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プリンター</a:t>
            </a:r>
            <a:endParaRPr sz="1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クーラー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ハッカー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シャツ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バビキュ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ニュース</a:t>
            </a:r>
            <a:endParaRPr sz="19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/>
          <p:nvPr/>
        </p:nvSpPr>
        <p:spPr>
          <a:xfrm>
            <a:off x="6426200" y="115940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ファッション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9"/>
          <p:cNvSpPr/>
          <p:nvPr/>
        </p:nvSpPr>
        <p:spPr>
          <a:xfrm>
            <a:off x="6426200" y="2119838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"/>
          <p:cNvSpPr/>
          <p:nvPr/>
        </p:nvSpPr>
        <p:spPr>
          <a:xfrm>
            <a:off x="6426200" y="3080276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フェスティバル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9"/>
          <p:cNvSpPr/>
          <p:nvPr/>
        </p:nvSpPr>
        <p:spPr>
          <a:xfrm>
            <a:off x="6426200" y="403489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ウォークマン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9"/>
          <p:cNvSpPr/>
          <p:nvPr/>
        </p:nvSpPr>
        <p:spPr>
          <a:xfrm>
            <a:off x="6426200" y="500115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チェックイン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9"/>
          <p:cNvSpPr/>
          <p:nvPr/>
        </p:nvSpPr>
        <p:spPr>
          <a:xfrm>
            <a:off x="6426200" y="594624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ウェブサイト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9"/>
          <p:cNvSpPr/>
          <p:nvPr/>
        </p:nvSpPr>
        <p:spPr>
          <a:xfrm>
            <a:off x="635000" y="115940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フィリピン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9"/>
          <p:cNvSpPr/>
          <p:nvPr/>
        </p:nvSpPr>
        <p:spPr>
          <a:xfrm>
            <a:off x="635000" y="2119838"/>
            <a:ext cx="5219700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フォトコンテスト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9"/>
          <p:cNvSpPr/>
          <p:nvPr/>
        </p:nvSpPr>
        <p:spPr>
          <a:xfrm>
            <a:off x="635000" y="3080276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ハードディスク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9"/>
          <p:cNvSpPr/>
          <p:nvPr/>
        </p:nvSpPr>
        <p:spPr>
          <a:xfrm>
            <a:off x="635000" y="403489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ショック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9"/>
          <p:cNvSpPr/>
          <p:nvPr/>
        </p:nvSpPr>
        <p:spPr>
          <a:xfrm>
            <a:off x="635000" y="5001152"/>
            <a:ext cx="5219700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エデュケーション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9"/>
          <p:cNvSpPr/>
          <p:nvPr/>
        </p:nvSpPr>
        <p:spPr>
          <a:xfrm>
            <a:off x="635000" y="594624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ヴァイオリン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9"/>
          <p:cNvSpPr/>
          <p:nvPr/>
        </p:nvSpPr>
        <p:spPr>
          <a:xfrm>
            <a:off x="3390900" y="14849"/>
            <a:ext cx="5486400" cy="9910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TYPING PRACTICE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to School 16x9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2014-09-11T10:11:10Z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