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embeddedFontLst>
    <p:embeddedFont>
      <p:font typeface="Jacques Francois Shadow"/>
      <p:regular r:id="rId43"/>
    </p:embeddedFont>
    <p:embeddedFont>
      <p:font typeface="Architects Daughter"/>
      <p:regular r:id="rId44"/>
    </p:embeddedFont>
    <p:embeddedFont>
      <p:font typeface="Libre Franklin"/>
      <p:regular r:id="rId45"/>
      <p:bold r:id="rId46"/>
      <p:italic r:id="rId47"/>
      <p:boldItalic r:id="rId48"/>
    </p:embeddedFont>
    <p:embeddedFont>
      <p:font typeface="Corbel"/>
      <p:regular r:id="rId49"/>
      <p:bold r:id="rId50"/>
      <p:italic r:id="rId51"/>
      <p:boldItalic r:id="rId52"/>
    </p:embeddedFont>
    <p:embeddedFont>
      <p:font typeface="Tahoma"/>
      <p:regular r:id="rId53"/>
      <p:bold r:id="rId54"/>
    </p:embeddedFont>
    <p:embeddedFont>
      <p:font typeface="Book Antiqua"/>
      <p:regular r:id="rId55"/>
      <p:bold r:id="rId56"/>
      <p:italic r:id="rId57"/>
      <p:boldItalic r:id="rId58"/>
    </p:embeddedFont>
    <p:embeddedFont>
      <p:font typeface="Gill Sans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1" roundtripDataSignature="AMtx7miJEmYoKefyBgwKA7QOH3+f/v5k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ArchitectsDaughter-regular.fntdata"/><Relationship Id="rId43" Type="http://schemas.openxmlformats.org/officeDocument/2006/relationships/font" Target="fonts/JacquesFrancoisShadow-regular.fntdata"/><Relationship Id="rId46" Type="http://schemas.openxmlformats.org/officeDocument/2006/relationships/font" Target="fonts/LibreFranklin-bold.fntdata"/><Relationship Id="rId45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LibreFranklin-boldItalic.fntdata"/><Relationship Id="rId47" Type="http://schemas.openxmlformats.org/officeDocument/2006/relationships/font" Target="fonts/LibreFranklin-italic.fntdata"/><Relationship Id="rId49" Type="http://schemas.openxmlformats.org/officeDocument/2006/relationships/font" Target="fonts/Corbel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Gill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orbel-italic.fntdata"/><Relationship Id="rId50" Type="http://schemas.openxmlformats.org/officeDocument/2006/relationships/font" Target="fonts/Corbel-bold.fntdata"/><Relationship Id="rId53" Type="http://schemas.openxmlformats.org/officeDocument/2006/relationships/font" Target="fonts/Tahoma-regular.fntdata"/><Relationship Id="rId52" Type="http://schemas.openxmlformats.org/officeDocument/2006/relationships/font" Target="fonts/Corbel-boldItalic.fntdata"/><Relationship Id="rId11" Type="http://schemas.openxmlformats.org/officeDocument/2006/relationships/slide" Target="slides/slide5.xml"/><Relationship Id="rId55" Type="http://schemas.openxmlformats.org/officeDocument/2006/relationships/font" Target="fonts/BookAntiqua-regular.fntdata"/><Relationship Id="rId10" Type="http://schemas.openxmlformats.org/officeDocument/2006/relationships/slide" Target="slides/slide4.xml"/><Relationship Id="rId54" Type="http://schemas.openxmlformats.org/officeDocument/2006/relationships/font" Target="fonts/Tahoma-bold.fntdata"/><Relationship Id="rId13" Type="http://schemas.openxmlformats.org/officeDocument/2006/relationships/slide" Target="slides/slide7.xml"/><Relationship Id="rId57" Type="http://schemas.openxmlformats.org/officeDocument/2006/relationships/font" Target="fonts/BookAntiqua-italic.fntdata"/><Relationship Id="rId12" Type="http://schemas.openxmlformats.org/officeDocument/2006/relationships/slide" Target="slides/slide6.xml"/><Relationship Id="rId56" Type="http://schemas.openxmlformats.org/officeDocument/2006/relationships/font" Target="fonts/BookAntiqua-bold.fntdata"/><Relationship Id="rId15" Type="http://schemas.openxmlformats.org/officeDocument/2006/relationships/slide" Target="slides/slide9.xml"/><Relationship Id="rId59" Type="http://schemas.openxmlformats.org/officeDocument/2006/relationships/font" Target="fonts/GillSans-regular.fntdata"/><Relationship Id="rId14" Type="http://schemas.openxmlformats.org/officeDocument/2006/relationships/slide" Target="slides/slide8.xml"/><Relationship Id="rId58" Type="http://schemas.openxmlformats.org/officeDocument/2006/relationships/font" Target="fonts/BookAntiqu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9b7730db9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9b7730d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7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7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37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37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7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7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82" name="Google Shape;82;p51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5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2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5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3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53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5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53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5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n-US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4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4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5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5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55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55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55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55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55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5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6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56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2" name="Google Shape;122;p56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56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56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5" name="Google Shape;125;p56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56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56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28" name="Google Shape;128;p56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5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7"/>
          <p:cNvSpPr txBox="1"/>
          <p:nvPr>
            <p:ph idx="1" type="body"/>
          </p:nvPr>
        </p:nvSpPr>
        <p:spPr>
          <a:xfrm rot="5400000">
            <a:off x="4227558" y="-1478363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5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5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8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8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9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59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9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6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8" name="Google Shape;178;p6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9" name="Google Shape;179;p6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62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86" name="Google Shape;186;p62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7" name="Google Shape;187;p6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88" name="Google Shape;188;p62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89" name="Google Shape;189;p6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5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65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07" name="Google Shape;207;p6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3" name="Google Shape;213;p6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214" name="Google Shape;214;p6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1" name="Google Shape;221;p6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90316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8" name="Google Shape;228;p6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6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6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2"/>
          <p:cNvGrpSpPr/>
          <p:nvPr/>
        </p:nvGrpSpPr>
        <p:grpSpPr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239" name="Google Shape;239;p4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4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4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4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4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4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4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4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4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4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4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4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4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4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4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4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4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4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4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4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4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4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13" name="Google Shape;313;p42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315" name="Google Shape;315;p42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2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4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3"/>
          <p:cNvGrpSpPr/>
          <p:nvPr/>
        </p:nvGrpSpPr>
        <p:grpSpPr>
          <a:xfrm>
            <a:off x="1585309" y="4724400"/>
            <a:ext cx="8634184" cy="64008"/>
            <a:chOff x="-4110038" y="2703513"/>
            <a:chExt cx="17394239" cy="160336"/>
          </a:xfrm>
        </p:grpSpPr>
        <p:sp>
          <p:nvSpPr>
            <p:cNvPr id="320" name="Google Shape;320;p43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43" name="Google Shape;443;p43"/>
          <p:cNvSpPr txBox="1"/>
          <p:nvPr>
            <p:ph type="title"/>
          </p:nvPr>
        </p:nvSpPr>
        <p:spPr>
          <a:xfrm>
            <a:off x="1522810" y="1905000"/>
            <a:ext cx="914638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3"/>
          <p:cNvSpPr txBox="1"/>
          <p:nvPr>
            <p:ph idx="1" type="body"/>
          </p:nvPr>
        </p:nvSpPr>
        <p:spPr>
          <a:xfrm>
            <a:off x="1522810" y="5102526"/>
            <a:ext cx="9146381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43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3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3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/>
          <p:nvPr>
            <p:ph type="ctrTitle"/>
          </p:nvPr>
        </p:nvSpPr>
        <p:spPr>
          <a:xfrm>
            <a:off x="1522810" y="1905000"/>
            <a:ext cx="914638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9"/>
          <p:cNvSpPr txBox="1"/>
          <p:nvPr>
            <p:ph idx="1" type="subTitle"/>
          </p:nvPr>
        </p:nvSpPr>
        <p:spPr>
          <a:xfrm>
            <a:off x="1522810" y="5105400"/>
            <a:ext cx="914638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1" name="Google Shape;451;p69"/>
          <p:cNvGrpSpPr/>
          <p:nvPr/>
        </p:nvGrpSpPr>
        <p:grpSpPr>
          <a:xfrm>
            <a:off x="1585309" y="4724400"/>
            <a:ext cx="8634184" cy="64008"/>
            <a:chOff x="-4110038" y="2703513"/>
            <a:chExt cx="17394239" cy="160336"/>
          </a:xfrm>
        </p:grpSpPr>
        <p:sp>
          <p:nvSpPr>
            <p:cNvPr id="452" name="Google Shape;452;p69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69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69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69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69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69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69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69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69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69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69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69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69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69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69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69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69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69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69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69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69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69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69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69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69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69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69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69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69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69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69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69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69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69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69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69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69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69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69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69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69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69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69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69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69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69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69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69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69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69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69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69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69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69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69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69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69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69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69"/>
            <p:cNvSpPr/>
            <p:nvPr/>
          </p:nvSpPr>
          <p:spPr>
            <a:xfrm>
              <a:off x="-4110038" y="2703513"/>
              <a:ext cx="16486189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69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69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69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69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69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69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69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69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69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69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69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69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69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69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69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69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69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69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69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69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69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69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69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69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69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69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69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69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69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69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69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69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69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69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69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69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69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69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69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69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69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69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69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69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69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69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69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69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69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69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69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69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69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69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69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69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69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69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69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69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69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69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69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69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70"/>
          <p:cNvGrpSpPr/>
          <p:nvPr/>
        </p:nvGrpSpPr>
        <p:grpSpPr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577" name="Google Shape;577;p70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70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70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70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70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70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70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70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70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70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70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70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70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70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70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70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70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70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70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70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70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70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9" name="Google Shape;599;p70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70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1" name="Google Shape;601;p70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2" name="Google Shape;602;p70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3" name="Google Shape;603;p70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4" name="Google Shape;604;p70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5" name="Google Shape;605;p70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6" name="Google Shape;606;p70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7" name="Google Shape;607;p70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8" name="Google Shape;608;p70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9" name="Google Shape;609;p70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0" name="Google Shape;610;p70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1" name="Google Shape;611;p70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2" name="Google Shape;612;p70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3" name="Google Shape;613;p70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4" name="Google Shape;614;p70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5" name="Google Shape;615;p70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6" name="Google Shape;616;p70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p70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p70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p70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0" name="Google Shape;620;p70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p70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p70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4" name="Google Shape;624;p70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5" name="Google Shape;625;p70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6" name="Google Shape;626;p70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7" name="Google Shape;627;p70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8" name="Google Shape;628;p70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70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70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70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2" name="Google Shape;632;p70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70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4" name="Google Shape;634;p70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5" name="Google Shape;635;p70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6" name="Google Shape;636;p70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7" name="Google Shape;637;p70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8" name="Google Shape;638;p70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p70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p70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70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2" name="Google Shape;642;p70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70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70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70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70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70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70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70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51" name="Google Shape;651;p70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70"/>
          <p:cNvSpPr txBox="1"/>
          <p:nvPr>
            <p:ph idx="1" type="body"/>
          </p:nvPr>
        </p:nvSpPr>
        <p:spPr>
          <a:xfrm>
            <a:off x="1522810" y="1905000"/>
            <a:ext cx="442075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653" name="Google Shape;653;p70"/>
          <p:cNvSpPr txBox="1"/>
          <p:nvPr>
            <p:ph idx="2" type="body"/>
          </p:nvPr>
        </p:nvSpPr>
        <p:spPr>
          <a:xfrm>
            <a:off x="6248442" y="1905000"/>
            <a:ext cx="442074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654" name="Google Shape;654;p70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70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70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71"/>
          <p:cNvGrpSpPr/>
          <p:nvPr/>
        </p:nvGrpSpPr>
        <p:grpSpPr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659" name="Google Shape;659;p7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7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7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7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3" name="Google Shape;663;p7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4" name="Google Shape;664;p7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5" name="Google Shape;665;p7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7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7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8" name="Google Shape;668;p7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7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0" name="Google Shape;670;p7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7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2" name="Google Shape;672;p7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3" name="Google Shape;673;p7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7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5" name="Google Shape;675;p7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7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7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8" name="Google Shape;678;p7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9" name="Google Shape;679;p7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7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1" name="Google Shape;681;p7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2" name="Google Shape;682;p7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3" name="Google Shape;683;p7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4" name="Google Shape;684;p7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5" name="Google Shape;685;p7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6" name="Google Shape;686;p7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7" name="Google Shape;687;p7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8" name="Google Shape;688;p7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9" name="Google Shape;689;p7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0" name="Google Shape;690;p7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7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7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7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7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7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7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7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7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7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7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7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7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7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7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7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7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7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8" name="Google Shape;708;p7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7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0" name="Google Shape;710;p7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1" name="Google Shape;711;p7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2" name="Google Shape;712;p7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3" name="Google Shape;713;p7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4" name="Google Shape;714;p7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5" name="Google Shape;715;p7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6" name="Google Shape;716;p7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7" name="Google Shape;717;p7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8" name="Google Shape;718;p7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9" name="Google Shape;719;p7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0" name="Google Shape;720;p7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1" name="Google Shape;721;p7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7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3" name="Google Shape;723;p7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4" name="Google Shape;724;p7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7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6" name="Google Shape;726;p7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7" name="Google Shape;727;p7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7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9" name="Google Shape;729;p7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0" name="Google Shape;730;p7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7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2" name="Google Shape;732;p7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33" name="Google Shape;733;p71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71"/>
          <p:cNvSpPr txBox="1"/>
          <p:nvPr>
            <p:ph idx="1" type="body"/>
          </p:nvPr>
        </p:nvSpPr>
        <p:spPr>
          <a:xfrm>
            <a:off x="1522810" y="1905000"/>
            <a:ext cx="44177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5" name="Google Shape;735;p71"/>
          <p:cNvSpPr txBox="1"/>
          <p:nvPr>
            <p:ph idx="2" type="body"/>
          </p:nvPr>
        </p:nvSpPr>
        <p:spPr>
          <a:xfrm>
            <a:off x="1522810" y="2819400"/>
            <a:ext cx="441770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36" name="Google Shape;736;p71"/>
          <p:cNvSpPr txBox="1"/>
          <p:nvPr>
            <p:ph idx="3" type="body"/>
          </p:nvPr>
        </p:nvSpPr>
        <p:spPr>
          <a:xfrm>
            <a:off x="6251488" y="1905000"/>
            <a:ext cx="441770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7" name="Google Shape;737;p71"/>
          <p:cNvSpPr txBox="1"/>
          <p:nvPr>
            <p:ph idx="4" type="body"/>
          </p:nvPr>
        </p:nvSpPr>
        <p:spPr>
          <a:xfrm>
            <a:off x="6251488" y="2819400"/>
            <a:ext cx="441770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738" name="Google Shape;738;p71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71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71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2" name="Google Shape;742;p72"/>
          <p:cNvGrpSpPr/>
          <p:nvPr/>
        </p:nvGrpSpPr>
        <p:grpSpPr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743" name="Google Shape;743;p7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4" name="Google Shape;744;p7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5" name="Google Shape;745;p7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6" name="Google Shape;746;p7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7" name="Google Shape;747;p7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8" name="Google Shape;748;p7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9" name="Google Shape;749;p7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0" name="Google Shape;750;p7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7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7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7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7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7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7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7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7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7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7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7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7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7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7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7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7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7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7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7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7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7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7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7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7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7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7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7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7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7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7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7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7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7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7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7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7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7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7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7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7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7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7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7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7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7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7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7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7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7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7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7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7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7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7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7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7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7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7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7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7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7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7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7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7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7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7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17" name="Google Shape;817;p72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72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72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72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3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73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73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74"/>
          <p:cNvGrpSpPr/>
          <p:nvPr/>
        </p:nvGrpSpPr>
        <p:grpSpPr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827" name="Google Shape;827;p74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828" name="Google Shape;828;p74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829" name="Google Shape;829;p7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7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7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7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7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7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5" name="Google Shape;835;p7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6" name="Google Shape;836;p7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7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7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7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7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7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7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7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7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7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7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7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7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7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7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7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7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7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7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7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7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7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7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7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7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7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7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7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7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7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7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7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7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7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7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7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7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7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7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7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7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7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7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7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7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7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7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7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7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7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7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7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7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7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7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7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7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7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7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03" name="Google Shape;903;p74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04" name="Google Shape;904;p7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7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7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7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7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7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0" name="Google Shape;910;p7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1" name="Google Shape;911;p7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2" name="Google Shape;912;p7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3" name="Google Shape;913;p7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4" name="Google Shape;914;p7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5" name="Google Shape;915;p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6" name="Google Shape;916;p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7" name="Google Shape;917;p7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7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7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7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7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7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7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7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7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7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7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7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7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7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7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7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7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7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7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7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7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7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7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7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7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7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7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7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7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7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7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7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7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7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7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7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7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7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7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7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7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7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7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7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7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7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7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7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7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7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7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7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7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7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7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978" name="Google Shape;978;p74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979" name="Google Shape;979;p74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80" name="Google Shape;980;p7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7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7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7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7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7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7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7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7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7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7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7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7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7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7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7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7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7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7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7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7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7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7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7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7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7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7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7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7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7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7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7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7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7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7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7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7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7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7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7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7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7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7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7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7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7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7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7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7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7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7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7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7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7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7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7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7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7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7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7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7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7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7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7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7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7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054" name="Google Shape;1054;p74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055" name="Google Shape;1055;p74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74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74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74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74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74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74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74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74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74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74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74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74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8" name="Google Shape;1068;p74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74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74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74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74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74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74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74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74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74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74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74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74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74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74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74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74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74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74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74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74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74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74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74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74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74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74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74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74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74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74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74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74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74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74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74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74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74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74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74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74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74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74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74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74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74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74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74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74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74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74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74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74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74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74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74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74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74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74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74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74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29" name="Google Shape;1129;p74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0" name="Google Shape;1130;p74"/>
          <p:cNvSpPr txBox="1"/>
          <p:nvPr>
            <p:ph idx="1" type="body"/>
          </p:nvPr>
        </p:nvSpPr>
        <p:spPr>
          <a:xfrm>
            <a:off x="4711249" y="1905000"/>
            <a:ext cx="5670757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1131" name="Google Shape;1131;p74"/>
          <p:cNvSpPr txBox="1"/>
          <p:nvPr>
            <p:ph idx="2" type="body"/>
          </p:nvPr>
        </p:nvSpPr>
        <p:spPr>
          <a:xfrm>
            <a:off x="1522809" y="3429000"/>
            <a:ext cx="274391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2" name="Google Shape;1132;p74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74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74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75"/>
          <p:cNvGrpSpPr/>
          <p:nvPr/>
        </p:nvGrpSpPr>
        <p:grpSpPr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1137" name="Google Shape;1137;p7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138" name="Google Shape;1138;p75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139" name="Google Shape;1139;p7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7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7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7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7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7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7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7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7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7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7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7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7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7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7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7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7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7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7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7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7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7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7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7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7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7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7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7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7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7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7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7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7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7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7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7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7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7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7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7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7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7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7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7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7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7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7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7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7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7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7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7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7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7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7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7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7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7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7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7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7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7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7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7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7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7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213" name="Google Shape;1213;p75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214" name="Google Shape;1214;p7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7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7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7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7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9" name="Google Shape;1219;p7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0" name="Google Shape;1220;p7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1" name="Google Shape;1221;p7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2" name="Google Shape;1222;p7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3" name="Google Shape;1223;p7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4" name="Google Shape;1224;p7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5" name="Google Shape;1225;p7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6" name="Google Shape;1226;p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7" name="Google Shape;1227;p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8" name="Google Shape;1228;p7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9" name="Google Shape;1229;p7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0" name="Google Shape;1230;p7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1" name="Google Shape;1231;p7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2" name="Google Shape;1232;p7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3" name="Google Shape;1233;p7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4" name="Google Shape;1234;p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5" name="Google Shape;1235;p7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6" name="Google Shape;1236;p7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7" name="Google Shape;1237;p7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8" name="Google Shape;1238;p7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39" name="Google Shape;1239;p7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7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1" name="Google Shape;1241;p7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2" name="Google Shape;1242;p7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3" name="Google Shape;1243;p7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4" name="Google Shape;1244;p7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5" name="Google Shape;1245;p7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6" name="Google Shape;1246;p7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7" name="Google Shape;1247;p7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8" name="Google Shape;1248;p7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9" name="Google Shape;1249;p7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0" name="Google Shape;1250;p7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1" name="Google Shape;1251;p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2" name="Google Shape;1252;p7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3" name="Google Shape;1253;p7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4" name="Google Shape;1254;p7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5" name="Google Shape;1255;p7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6" name="Google Shape;1256;p7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7" name="Google Shape;1257;p7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8" name="Google Shape;1258;p7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59" name="Google Shape;1259;p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0" name="Google Shape;1260;p7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1" name="Google Shape;1261;p7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2" name="Google Shape;1262;p7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3" name="Google Shape;1263;p7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4" name="Google Shape;1264;p7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5" name="Google Shape;1265;p7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6" name="Google Shape;1266;p7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7" name="Google Shape;1267;p7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8" name="Google Shape;1268;p7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69" name="Google Shape;1269;p7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0" name="Google Shape;1270;p7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1" name="Google Shape;1271;p7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2" name="Google Shape;1272;p7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3" name="Google Shape;1273;p7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4" name="Google Shape;1274;p7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5" name="Google Shape;1275;p7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6" name="Google Shape;1276;p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7" name="Google Shape;1277;p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8" name="Google Shape;1278;p7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79" name="Google Shape;1279;p7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0" name="Google Shape;1280;p7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1" name="Google Shape;1281;p7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2" name="Google Shape;1282;p7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3" name="Google Shape;1283;p7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4" name="Google Shape;1284;p7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5" name="Google Shape;1285;p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6" name="Google Shape;1286;p7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87" name="Google Shape;1287;p7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288" name="Google Shape;1288;p75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289" name="Google Shape;1289;p75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290" name="Google Shape;1290;p7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1" name="Google Shape;1291;p7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2" name="Google Shape;1292;p7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3" name="Google Shape;1293;p7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4" name="Google Shape;1294;p7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5" name="Google Shape;1295;p7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6" name="Google Shape;1296;p7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7" name="Google Shape;1297;p7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8" name="Google Shape;1298;p7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99" name="Google Shape;1299;p7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0" name="Google Shape;1300;p7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1" name="Google Shape;1301;p7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2" name="Google Shape;1302;p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3" name="Google Shape;1303;p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4" name="Google Shape;1304;p7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5" name="Google Shape;1305;p7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6" name="Google Shape;1306;p7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7" name="Google Shape;1307;p7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8" name="Google Shape;1308;p7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09" name="Google Shape;1309;p7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0" name="Google Shape;1310;p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1" name="Google Shape;1311;p7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2" name="Google Shape;1312;p7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3" name="Google Shape;1313;p7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4" name="Google Shape;1314;p7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5" name="Google Shape;1315;p7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6" name="Google Shape;1316;p7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7" name="Google Shape;1317;p7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8" name="Google Shape;1318;p7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9" name="Google Shape;1319;p7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0" name="Google Shape;1320;p7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1" name="Google Shape;1321;p7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2" name="Google Shape;1322;p7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3" name="Google Shape;1323;p7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4" name="Google Shape;1324;p7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5" name="Google Shape;1325;p7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6" name="Google Shape;1326;p7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7" name="Google Shape;1327;p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8" name="Google Shape;1328;p7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29" name="Google Shape;1329;p7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0" name="Google Shape;1330;p7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1" name="Google Shape;1331;p7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2" name="Google Shape;1332;p7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3" name="Google Shape;1333;p7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4" name="Google Shape;1334;p7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5" name="Google Shape;1335;p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6" name="Google Shape;1336;p7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7" name="Google Shape;1337;p7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8" name="Google Shape;1338;p7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39" name="Google Shape;1339;p7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0" name="Google Shape;1340;p7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1" name="Google Shape;1341;p7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2" name="Google Shape;1342;p7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3" name="Google Shape;1343;p7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4" name="Google Shape;1344;p7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5" name="Google Shape;1345;p7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6" name="Google Shape;1346;p7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7" name="Google Shape;1347;p7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8" name="Google Shape;1348;p7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49" name="Google Shape;1349;p7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0" name="Google Shape;1350;p7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1" name="Google Shape;1351;p7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2" name="Google Shape;1352;p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3" name="Google Shape;1353;p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4" name="Google Shape;1354;p7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5" name="Google Shape;1355;p7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6" name="Google Shape;1356;p7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7" name="Google Shape;1357;p7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8" name="Google Shape;1358;p7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59" name="Google Shape;1359;p7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0" name="Google Shape;1360;p7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1" name="Google Shape;1361;p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2" name="Google Shape;1362;p7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3" name="Google Shape;1363;p7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64" name="Google Shape;1364;p75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365" name="Google Shape;1365;p7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6" name="Google Shape;1366;p7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7" name="Google Shape;1367;p7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8" name="Google Shape;1368;p7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69" name="Google Shape;1369;p7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0" name="Google Shape;1370;p7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1" name="Google Shape;1371;p7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2" name="Google Shape;1372;p7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3" name="Google Shape;1373;p7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4" name="Google Shape;1374;p7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5" name="Google Shape;1375;p7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6" name="Google Shape;1376;p7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7" name="Google Shape;1377;p7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8" name="Google Shape;1378;p7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79" name="Google Shape;1379;p7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0" name="Google Shape;1380;p7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1" name="Google Shape;1381;p7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2" name="Google Shape;1382;p7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3" name="Google Shape;1383;p7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4" name="Google Shape;1384;p7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5" name="Google Shape;1385;p7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6" name="Google Shape;1386;p7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7" name="Google Shape;1387;p7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8" name="Google Shape;1388;p7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89" name="Google Shape;1389;p7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0" name="Google Shape;1390;p7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1" name="Google Shape;1391;p7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2" name="Google Shape;1392;p7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3" name="Google Shape;1393;p7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4" name="Google Shape;1394;p7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5" name="Google Shape;1395;p7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6" name="Google Shape;1396;p7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7" name="Google Shape;1397;p7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8" name="Google Shape;1398;p7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99" name="Google Shape;1399;p7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0" name="Google Shape;1400;p7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1" name="Google Shape;1401;p7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2" name="Google Shape;1402;p7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3" name="Google Shape;1403;p7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4" name="Google Shape;1404;p7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5" name="Google Shape;1405;p7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6" name="Google Shape;1406;p7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7" name="Google Shape;1407;p7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8" name="Google Shape;1408;p7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09" name="Google Shape;1409;p7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0" name="Google Shape;1410;p7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1" name="Google Shape;1411;p7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2" name="Google Shape;1412;p7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3" name="Google Shape;1413;p7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4" name="Google Shape;1414;p7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5" name="Google Shape;1415;p7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6" name="Google Shape;1416;p7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7" name="Google Shape;1417;p7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8" name="Google Shape;1418;p7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19" name="Google Shape;1419;p7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0" name="Google Shape;1420;p7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1" name="Google Shape;1421;p7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2" name="Google Shape;1422;p7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3" name="Google Shape;1423;p7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4" name="Google Shape;1424;p7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5" name="Google Shape;1425;p7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6" name="Google Shape;1426;p7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7" name="Google Shape;1427;p7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8" name="Google Shape;1428;p7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29" name="Google Shape;1429;p7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0" name="Google Shape;1430;p7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1" name="Google Shape;1431;p7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2" name="Google Shape;1432;p7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3" name="Google Shape;1433;p7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4" name="Google Shape;1434;p7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5" name="Google Shape;1435;p7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6" name="Google Shape;1436;p7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7" name="Google Shape;1437;p7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38" name="Google Shape;1438;p7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439" name="Google Shape;1439;p75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0" name="Google Shape;1440;p75"/>
          <p:cNvSpPr/>
          <p:nvPr>
            <p:ph idx="2" type="pic"/>
          </p:nvPr>
        </p:nvSpPr>
        <p:spPr>
          <a:xfrm>
            <a:off x="1746293" y="1884311"/>
            <a:ext cx="5670757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914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b="0" i="0" sz="2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41" name="Google Shape;1441;p75"/>
          <p:cNvSpPr txBox="1"/>
          <p:nvPr>
            <p:ph idx="1" type="body"/>
          </p:nvPr>
        </p:nvSpPr>
        <p:spPr>
          <a:xfrm>
            <a:off x="7908018" y="3411748"/>
            <a:ext cx="274391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2" name="Google Shape;1442;p75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3" name="Google Shape;1443;p75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4" name="Google Shape;1444;p75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Google Shape;1446;p76"/>
          <p:cNvGrpSpPr/>
          <p:nvPr/>
        </p:nvGrpSpPr>
        <p:grpSpPr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447" name="Google Shape;1447;p7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8" name="Google Shape;1448;p7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9" name="Google Shape;1449;p7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0" name="Google Shape;1450;p7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1" name="Google Shape;1451;p7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2" name="Google Shape;1452;p7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3" name="Google Shape;1453;p7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4" name="Google Shape;1454;p7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5" name="Google Shape;1455;p7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6" name="Google Shape;1456;p7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7" name="Google Shape;1457;p7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8" name="Google Shape;1458;p7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9" name="Google Shape;1459;p7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0" name="Google Shape;1460;p7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1" name="Google Shape;1461;p7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2" name="Google Shape;1462;p7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3" name="Google Shape;1463;p7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4" name="Google Shape;1464;p7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5" name="Google Shape;1465;p7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6" name="Google Shape;1466;p7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7" name="Google Shape;1467;p7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8" name="Google Shape;1468;p7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9" name="Google Shape;1469;p7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0" name="Google Shape;1470;p7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1" name="Google Shape;1471;p7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2" name="Google Shape;1472;p7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3" name="Google Shape;1473;p7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4" name="Google Shape;1474;p7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5" name="Google Shape;1475;p7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6" name="Google Shape;1476;p7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7" name="Google Shape;1477;p7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8" name="Google Shape;1478;p7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9" name="Google Shape;1479;p7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0" name="Google Shape;1480;p7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1" name="Google Shape;1481;p7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2" name="Google Shape;1482;p7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3" name="Google Shape;1483;p7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4" name="Google Shape;1484;p7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5" name="Google Shape;1485;p7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6" name="Google Shape;1486;p7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7" name="Google Shape;1487;p7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8" name="Google Shape;1488;p7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9" name="Google Shape;1489;p7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0" name="Google Shape;1490;p7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1" name="Google Shape;1491;p7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2" name="Google Shape;1492;p7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3" name="Google Shape;1493;p7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4" name="Google Shape;1494;p7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5" name="Google Shape;1495;p7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6" name="Google Shape;1496;p7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7" name="Google Shape;1497;p7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8" name="Google Shape;1498;p7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9" name="Google Shape;1499;p7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0" name="Google Shape;1500;p7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1" name="Google Shape;1501;p7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2" name="Google Shape;1502;p7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3" name="Google Shape;1503;p7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4" name="Google Shape;1504;p7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5" name="Google Shape;1505;p7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6" name="Google Shape;1506;p7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7" name="Google Shape;1507;p7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8" name="Google Shape;1508;p7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9" name="Google Shape;1509;p7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0" name="Google Shape;1510;p7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1" name="Google Shape;1511;p7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2" name="Google Shape;1512;p7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3" name="Google Shape;1513;p7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4" name="Google Shape;1514;p7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5" name="Google Shape;1515;p7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6" name="Google Shape;1516;p7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7" name="Google Shape;1517;p7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8" name="Google Shape;1518;p7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9" name="Google Shape;1519;p7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0" name="Google Shape;1520;p7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521" name="Google Shape;1521;p76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2" name="Google Shape;1522;p76"/>
          <p:cNvSpPr txBox="1"/>
          <p:nvPr>
            <p:ph idx="1" type="body"/>
          </p:nvPr>
        </p:nvSpPr>
        <p:spPr>
          <a:xfrm rot="5400000">
            <a:off x="3962402" y="-534591"/>
            <a:ext cx="4267200" cy="9146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523" name="Google Shape;1523;p76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4" name="Google Shape;1524;p76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76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77"/>
          <p:cNvGrpSpPr/>
          <p:nvPr/>
        </p:nvGrpSpPr>
        <p:grpSpPr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1528" name="Google Shape;1528;p7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9" name="Google Shape;1529;p7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0" name="Google Shape;1530;p7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1" name="Google Shape;1531;p7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2" name="Google Shape;1532;p7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3" name="Google Shape;1533;p7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4" name="Google Shape;1534;p7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5" name="Google Shape;1535;p7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6" name="Google Shape;1536;p7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7" name="Google Shape;1537;p7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8" name="Google Shape;1538;p7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9" name="Google Shape;1539;p7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0" name="Google Shape;1540;p7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1" name="Google Shape;1541;p7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2" name="Google Shape;1542;p7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3" name="Google Shape;1543;p7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4" name="Google Shape;1544;p7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5" name="Google Shape;1545;p7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6" name="Google Shape;1546;p7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7" name="Google Shape;1547;p7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8" name="Google Shape;1548;p7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9" name="Google Shape;1549;p7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0" name="Google Shape;1550;p7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1" name="Google Shape;1551;p7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2" name="Google Shape;1552;p7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3" name="Google Shape;1553;p7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4" name="Google Shape;1554;p7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5" name="Google Shape;1555;p7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6" name="Google Shape;1556;p7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7" name="Google Shape;1557;p7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8" name="Google Shape;1558;p7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9" name="Google Shape;1559;p7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0" name="Google Shape;1560;p7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1" name="Google Shape;1561;p7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2" name="Google Shape;1562;p7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3" name="Google Shape;1563;p7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4" name="Google Shape;1564;p7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5" name="Google Shape;1565;p7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6" name="Google Shape;1566;p7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7" name="Google Shape;1567;p7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8" name="Google Shape;1568;p7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9" name="Google Shape;1569;p7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0" name="Google Shape;1570;p7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1" name="Google Shape;1571;p7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2" name="Google Shape;1572;p7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3" name="Google Shape;1573;p7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4" name="Google Shape;1574;p7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5" name="Google Shape;1575;p7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6" name="Google Shape;1576;p7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7" name="Google Shape;1577;p7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8" name="Google Shape;1578;p7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9" name="Google Shape;1579;p7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0" name="Google Shape;1580;p7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1" name="Google Shape;1581;p7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2" name="Google Shape;1582;p7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3" name="Google Shape;1583;p7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4" name="Google Shape;1584;p7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5" name="Google Shape;1585;p7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6" name="Google Shape;1586;p7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7" name="Google Shape;1587;p7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8" name="Google Shape;1588;p7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9" name="Google Shape;1589;p7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0" name="Google Shape;1590;p7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1" name="Google Shape;1591;p7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2" name="Google Shape;1592;p7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3" name="Google Shape;1593;p7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4" name="Google Shape;1594;p7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5" name="Google Shape;1595;p7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6" name="Google Shape;1596;p7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7" name="Google Shape;1597;p7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8" name="Google Shape;1598;p7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9" name="Google Shape;1599;p7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0" name="Google Shape;1600;p7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1" name="Google Shape;1601;p7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02" name="Google Shape;1602;p77"/>
          <p:cNvSpPr txBox="1"/>
          <p:nvPr>
            <p:ph type="title"/>
          </p:nvPr>
        </p:nvSpPr>
        <p:spPr>
          <a:xfrm rot="5400000">
            <a:off x="8099416" y="2539535"/>
            <a:ext cx="5901747" cy="13719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77"/>
          <p:cNvSpPr txBox="1"/>
          <p:nvPr>
            <p:ph idx="1" type="body"/>
          </p:nvPr>
        </p:nvSpPr>
        <p:spPr>
          <a:xfrm rot="5400000">
            <a:off x="2232076" y="-1346091"/>
            <a:ext cx="5898573" cy="914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604" name="Google Shape;1604;p77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77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77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0" name="Google Shape;50;p46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52" name="Google Shape;52;p46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7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12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48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84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5" name="Google Shape;75;p50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5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36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36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36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36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3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3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90316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3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4" name="Google Shape;234;p41"/>
          <p:cNvSpPr txBox="1"/>
          <p:nvPr>
            <p:ph idx="10" type="dt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5" name="Google Shape;235;p41"/>
          <p:cNvSpPr txBox="1"/>
          <p:nvPr>
            <p:ph idx="11" type="ftr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6" name="Google Shape;236;p41"/>
          <p:cNvSpPr txBox="1"/>
          <p:nvPr>
            <p:ph idx="12" type="sldNum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"/>
          <p:cNvSpPr/>
          <p:nvPr/>
        </p:nvSpPr>
        <p:spPr>
          <a:xfrm rot="-237389">
            <a:off x="3854957" y="2482078"/>
            <a:ext cx="6183886" cy="1536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JAPANESE CLASS</a:t>
            </a:r>
            <a:endParaRPr b="1" i="0" sz="60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2" name="Google Shape;1612;p1"/>
          <p:cNvSpPr/>
          <p:nvPr/>
        </p:nvSpPr>
        <p:spPr>
          <a:xfrm rot="-237389">
            <a:off x="5308600" y="4591878"/>
            <a:ext cx="4229100" cy="112036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rPr>
              <a:t>LESSON 1</a:t>
            </a:r>
            <a:endParaRPr b="1" i="0" sz="5400" u="none" cap="none" strike="noStrike">
              <a:solidFill>
                <a:srgbClr val="26262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3" name="Google Shape;1613;p1"/>
          <p:cNvSpPr/>
          <p:nvPr/>
        </p:nvSpPr>
        <p:spPr>
          <a:xfrm rot="-237389">
            <a:off x="2819400" y="608021"/>
            <a:ext cx="7493000" cy="1663700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日本語クラス</a:t>
            </a:r>
            <a:endParaRPr b="1" i="0" sz="8800" u="none" cap="none" strike="noStrike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4" name="Google Shape;16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0780">
            <a:off x="344032" y="4989642"/>
            <a:ext cx="3493667" cy="9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1" name="Google Shape;17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6603" y="3143281"/>
            <a:ext cx="2962275" cy="1929967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0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</a:t>
            </a:r>
            <a:endParaRPr b="1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3" name="Google Shape;1723;p10"/>
          <p:cNvSpPr/>
          <p:nvPr/>
        </p:nvSpPr>
        <p:spPr>
          <a:xfrm>
            <a:off x="1295400" y="25468"/>
            <a:ext cx="7556500" cy="18795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はじめまして。わたしは　パクです。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0"/>
          <p:cNvSpPr/>
          <p:nvPr/>
        </p:nvSpPr>
        <p:spPr>
          <a:xfrm>
            <a:off x="241300" y="457200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25" name="Google Shape;1725;p10"/>
          <p:cNvSpPr/>
          <p:nvPr/>
        </p:nvSpPr>
        <p:spPr>
          <a:xfrm>
            <a:off x="1295400" y="1955868"/>
            <a:ext cx="7556500" cy="121281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パクさん、おくには　どちらですか。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0"/>
          <p:cNvSpPr/>
          <p:nvPr/>
        </p:nvSpPr>
        <p:spPr>
          <a:xfrm>
            <a:off x="241300" y="2057434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27" name="Google Shape;1727;p10"/>
          <p:cNvSpPr/>
          <p:nvPr/>
        </p:nvSpPr>
        <p:spPr>
          <a:xfrm>
            <a:off x="1295400" y="3219552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かんこくです。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0"/>
          <p:cNvSpPr/>
          <p:nvPr/>
        </p:nvSpPr>
        <p:spPr>
          <a:xfrm>
            <a:off x="241300" y="3219552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29" name="Google Shape;1729;p10"/>
          <p:cNvSpPr/>
          <p:nvPr/>
        </p:nvSpPr>
        <p:spPr>
          <a:xfrm>
            <a:off x="1295400" y="4248252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0"/>
          <p:cNvSpPr/>
          <p:nvPr/>
        </p:nvSpPr>
        <p:spPr>
          <a:xfrm>
            <a:off x="241300" y="4248252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1" name="Google Shape;1731;p10"/>
          <p:cNvSpPr/>
          <p:nvPr/>
        </p:nvSpPr>
        <p:spPr>
          <a:xfrm>
            <a:off x="3365500" y="2225725"/>
            <a:ext cx="5029200" cy="60953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2" name="Google Shape;1732;p10"/>
          <p:cNvSpPr/>
          <p:nvPr/>
        </p:nvSpPr>
        <p:spPr>
          <a:xfrm rot="348533">
            <a:off x="9089580" y="736600"/>
            <a:ext cx="2209800" cy="1295400"/>
          </a:xfrm>
          <a:prstGeom prst="wedgeRoundRectCallout">
            <a:avLst>
              <a:gd fmla="val -96100" name="adj1"/>
              <a:gd fmla="val 78754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hỏi quốc gia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3" name="Google Shape;1733;p10"/>
          <p:cNvSpPr/>
          <p:nvPr/>
        </p:nvSpPr>
        <p:spPr>
          <a:xfrm>
            <a:off x="1295400" y="4432402"/>
            <a:ext cx="2557072" cy="60953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34" name="Google Shape;1734;p10"/>
          <p:cNvSpPr/>
          <p:nvPr/>
        </p:nvSpPr>
        <p:spPr>
          <a:xfrm rot="348533">
            <a:off x="4886648" y="3344924"/>
            <a:ext cx="4050333" cy="1295400"/>
          </a:xfrm>
          <a:prstGeom prst="wedgeRoundRectCallout">
            <a:avLst>
              <a:gd fmla="val -96100" name="adj1"/>
              <a:gd fmla="val 78754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Câu đối đáp rất hay được sử dụng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1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</a:t>
            </a:r>
            <a:endParaRPr b="1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0" name="Google Shape;1740;p11"/>
          <p:cNvSpPr/>
          <p:nvPr/>
        </p:nvSpPr>
        <p:spPr>
          <a:xfrm>
            <a:off x="1408022" y="990488"/>
            <a:ext cx="7556500" cy="121281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Bさん、おしごとは？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1"/>
          <p:cNvSpPr/>
          <p:nvPr/>
        </p:nvSpPr>
        <p:spPr>
          <a:xfrm>
            <a:off x="353922" y="1092054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2" name="Google Shape;1742;p11"/>
          <p:cNvSpPr/>
          <p:nvPr/>
        </p:nvSpPr>
        <p:spPr>
          <a:xfrm>
            <a:off x="1408022" y="2254172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かいしゃいんです。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11"/>
          <p:cNvSpPr/>
          <p:nvPr/>
        </p:nvSpPr>
        <p:spPr>
          <a:xfrm>
            <a:off x="353922" y="2254172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4" name="Google Shape;1744;p11"/>
          <p:cNvSpPr/>
          <p:nvPr/>
        </p:nvSpPr>
        <p:spPr>
          <a:xfrm>
            <a:off x="1408022" y="3282872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そうですか。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11"/>
          <p:cNvSpPr/>
          <p:nvPr/>
        </p:nvSpPr>
        <p:spPr>
          <a:xfrm>
            <a:off x="353922" y="3282872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6" name="Google Shape;1746;p11"/>
          <p:cNvSpPr/>
          <p:nvPr/>
        </p:nvSpPr>
        <p:spPr>
          <a:xfrm>
            <a:off x="2906622" y="1292130"/>
            <a:ext cx="2565400" cy="60953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7" name="Google Shape;1747;p11"/>
          <p:cNvSpPr/>
          <p:nvPr/>
        </p:nvSpPr>
        <p:spPr>
          <a:xfrm rot="348533">
            <a:off x="6605942" y="108501"/>
            <a:ext cx="2209800" cy="1295400"/>
          </a:xfrm>
          <a:prstGeom prst="wedgeRoundRectCallout">
            <a:avLst>
              <a:gd fmla="val -96100" name="adj1"/>
              <a:gd fmla="val 78754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hỏi công việc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48" name="Google Shape;17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1278" y="4209972"/>
            <a:ext cx="36576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2"/>
          <p:cNvSpPr txBox="1"/>
          <p:nvPr/>
        </p:nvSpPr>
        <p:spPr>
          <a:xfrm>
            <a:off x="837027" y="379828"/>
            <a:ext cx="3124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Nam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người Việt Nam.</a:t>
            </a:r>
            <a:endParaRPr/>
          </a:p>
        </p:txBody>
      </p:sp>
      <p:sp>
        <p:nvSpPr>
          <p:cNvPr id="1754" name="Google Shape;1754;p12"/>
          <p:cNvSpPr txBox="1"/>
          <p:nvPr/>
        </p:nvSpPr>
        <p:spPr>
          <a:xfrm>
            <a:off x="837027" y="2426677"/>
            <a:ext cx="3124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Tôi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cũng là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người Việt Nam.</a:t>
            </a:r>
            <a:endParaRPr/>
          </a:p>
        </p:txBody>
      </p:sp>
      <p:sp>
        <p:nvSpPr>
          <p:cNvPr id="1755" name="Google Shape;1755;p12"/>
          <p:cNvSpPr txBox="1"/>
          <p:nvPr/>
        </p:nvSpPr>
        <p:spPr>
          <a:xfrm>
            <a:off x="608425" y="749725"/>
            <a:ext cx="8083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ナムさん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ベトナムじん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12"/>
          <p:cNvSpPr txBox="1"/>
          <p:nvPr/>
        </p:nvSpPr>
        <p:spPr>
          <a:xfrm>
            <a:off x="227427" y="2796565"/>
            <a:ext cx="7086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ベトナムじん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12"/>
          <p:cNvSpPr txBox="1"/>
          <p:nvPr/>
        </p:nvSpPr>
        <p:spPr>
          <a:xfrm>
            <a:off x="1988147" y="2796564"/>
            <a:ext cx="533400" cy="6461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12"/>
          <p:cNvSpPr/>
          <p:nvPr/>
        </p:nvSpPr>
        <p:spPr>
          <a:xfrm rot="-337632">
            <a:off x="6876773" y="1488466"/>
            <a:ext cx="3937776" cy="1600200"/>
          </a:xfrm>
          <a:prstGeom prst="wedgeEllipseCallout">
            <a:avLst>
              <a:gd fmla="val -159854" name="adj1"/>
              <a:gd fmla="val 5143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Trợ từ [も] được dùng thay cho [は] khi 2 đối tượng có cùng chung tính chất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12"/>
          <p:cNvSpPr/>
          <p:nvPr/>
        </p:nvSpPr>
        <p:spPr>
          <a:xfrm>
            <a:off x="1950047" y="2807677"/>
            <a:ext cx="609600" cy="63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3"/>
          <p:cNvSpPr txBox="1"/>
          <p:nvPr/>
        </p:nvSpPr>
        <p:spPr>
          <a:xfrm>
            <a:off x="2518116" y="2237076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わたしは　せんせいです。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13"/>
          <p:cNvSpPr txBox="1"/>
          <p:nvPr/>
        </p:nvSpPr>
        <p:spPr>
          <a:xfrm>
            <a:off x="3508716" y="2846676"/>
            <a:ext cx="434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(Watashi wa sensei desu.)</a:t>
            </a:r>
            <a:endParaRPr/>
          </a:p>
        </p:txBody>
      </p:sp>
      <p:sp>
        <p:nvSpPr>
          <p:cNvPr id="1766" name="Google Shape;1766;p13"/>
          <p:cNvSpPr txBox="1"/>
          <p:nvPr/>
        </p:nvSpPr>
        <p:spPr>
          <a:xfrm>
            <a:off x="2518116" y="3281575"/>
            <a:ext cx="670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là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thầy giáo.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7" name="Google Shape;1767;p13"/>
          <p:cNvSpPr/>
          <p:nvPr/>
        </p:nvSpPr>
        <p:spPr>
          <a:xfrm>
            <a:off x="7242516" y="2245013"/>
            <a:ext cx="1219200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68" name="Google Shape;1768;p13"/>
          <p:cNvSpPr txBox="1"/>
          <p:nvPr/>
        </p:nvSpPr>
        <p:spPr>
          <a:xfrm>
            <a:off x="1908516" y="144194"/>
            <a:ext cx="7924800" cy="83099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Aは　Bでは　ありません。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13"/>
          <p:cNvSpPr/>
          <p:nvPr/>
        </p:nvSpPr>
        <p:spPr>
          <a:xfrm rot="419072">
            <a:off x="8026593" y="1272175"/>
            <a:ext cx="3777158" cy="1216025"/>
          </a:xfrm>
          <a:prstGeom prst="wedgeEllipseCallout">
            <a:avLst>
              <a:gd fmla="val -43242" name="adj1"/>
              <a:gd fmla="val 5341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Thể hiện sự lịch sự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Xác định thể (khẳng định)  &amp; thời (hiện tại, tương lai) của câu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0" name="Google Shape;1770;p13"/>
          <p:cNvSpPr txBox="1"/>
          <p:nvPr/>
        </p:nvSpPr>
        <p:spPr>
          <a:xfrm>
            <a:off x="3889716" y="1058594"/>
            <a:ext cx="396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Câu danh từ (A, B đều là danh từ)</a:t>
            </a:r>
            <a:endParaRPr/>
          </a:p>
        </p:txBody>
      </p:sp>
      <p:sp>
        <p:nvSpPr>
          <p:cNvPr id="1771" name="Google Shape;1771;p13"/>
          <p:cNvSpPr txBox="1"/>
          <p:nvPr/>
        </p:nvSpPr>
        <p:spPr>
          <a:xfrm>
            <a:off x="3889716" y="1466582"/>
            <a:ext cx="449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Thể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phủ định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thời hiện tại, tương lai</a:t>
            </a:r>
            <a:endParaRPr/>
          </a:p>
        </p:txBody>
      </p:sp>
      <p:sp>
        <p:nvSpPr>
          <p:cNvPr id="1772" name="Google Shape;1772;p13"/>
          <p:cNvSpPr txBox="1"/>
          <p:nvPr/>
        </p:nvSpPr>
        <p:spPr>
          <a:xfrm>
            <a:off x="3889716" y="1825357"/>
            <a:ext cx="449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Cách nói lịch sự</a:t>
            </a:r>
            <a:endParaRPr/>
          </a:p>
        </p:txBody>
      </p:sp>
      <p:sp>
        <p:nvSpPr>
          <p:cNvPr id="1773" name="Google Shape;1773;p13"/>
          <p:cNvSpPr txBox="1"/>
          <p:nvPr/>
        </p:nvSpPr>
        <p:spPr>
          <a:xfrm>
            <a:off x="1908516" y="4194514"/>
            <a:ext cx="8534400" cy="64611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わたしは　せんせいでは　ありません。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13"/>
          <p:cNvSpPr txBox="1"/>
          <p:nvPr/>
        </p:nvSpPr>
        <p:spPr>
          <a:xfrm>
            <a:off x="3386956" y="4978486"/>
            <a:ext cx="45656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không phải là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thầy giáo.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5" name="Google Shape;1775;p13"/>
          <p:cNvSpPr/>
          <p:nvPr/>
        </p:nvSpPr>
        <p:spPr>
          <a:xfrm>
            <a:off x="6137616" y="4150723"/>
            <a:ext cx="4000500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6" name="Google Shape;1776;p13"/>
          <p:cNvSpPr/>
          <p:nvPr/>
        </p:nvSpPr>
        <p:spPr>
          <a:xfrm>
            <a:off x="7498581" y="3045385"/>
            <a:ext cx="454025" cy="987425"/>
          </a:xfrm>
          <a:prstGeom prst="downArrow">
            <a:avLst>
              <a:gd fmla="val 50000" name="adj1"/>
              <a:gd fmla="val 50000" name="adj2"/>
            </a:avLst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7" name="Google Shape;1777;p13"/>
          <p:cNvSpPr/>
          <p:nvPr/>
        </p:nvSpPr>
        <p:spPr>
          <a:xfrm rot="419072">
            <a:off x="7542711" y="5059994"/>
            <a:ext cx="3609828" cy="1216025"/>
          </a:xfrm>
          <a:prstGeom prst="wedgeEllipseCallout">
            <a:avLst>
              <a:gd fmla="val -45690" name="adj1"/>
              <a:gd fmla="val -57362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Thể hiện sự lịch sự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Xác định thể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(phủ định)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&amp; thời (hiện tại, tương lai) của câu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8" name="Google Shape;1778;p13"/>
          <p:cNvSpPr txBox="1"/>
          <p:nvPr/>
        </p:nvSpPr>
        <p:spPr>
          <a:xfrm>
            <a:off x="6215217" y="4204039"/>
            <a:ext cx="3922899" cy="64611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じゃありません。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13"/>
          <p:cNvSpPr txBox="1"/>
          <p:nvPr/>
        </p:nvSpPr>
        <p:spPr>
          <a:xfrm>
            <a:off x="1908516" y="1046763"/>
            <a:ext cx="7924800" cy="83099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Aは　Bじゃ　ありません。</a:t>
            </a:r>
            <a:endParaRPr b="0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4"/>
          <p:cNvSpPr txBox="1"/>
          <p:nvPr/>
        </p:nvSpPr>
        <p:spPr>
          <a:xfrm>
            <a:off x="2250830" y="2508079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Namさんは　せんせいですか。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14"/>
          <p:cNvSpPr txBox="1"/>
          <p:nvPr/>
        </p:nvSpPr>
        <p:spPr>
          <a:xfrm>
            <a:off x="3241430" y="3117679"/>
            <a:ext cx="434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(Nam-san wa sensei desu</a:t>
            </a:r>
            <a:r>
              <a:rPr b="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14"/>
          <p:cNvSpPr txBox="1"/>
          <p:nvPr/>
        </p:nvSpPr>
        <p:spPr>
          <a:xfrm>
            <a:off x="2060330" y="3579344"/>
            <a:ext cx="670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Bạn Nam là thầy giáo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à/phải không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7" name="Google Shape;1787;p14"/>
          <p:cNvSpPr/>
          <p:nvPr/>
        </p:nvSpPr>
        <p:spPr>
          <a:xfrm>
            <a:off x="4118722" y="2350917"/>
            <a:ext cx="762000" cy="92392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8" name="Google Shape;1788;p14"/>
          <p:cNvSpPr/>
          <p:nvPr/>
        </p:nvSpPr>
        <p:spPr>
          <a:xfrm>
            <a:off x="7744263" y="2506491"/>
            <a:ext cx="678767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9" name="Google Shape;1789;p14"/>
          <p:cNvSpPr txBox="1"/>
          <p:nvPr/>
        </p:nvSpPr>
        <p:spPr>
          <a:xfrm>
            <a:off x="3165230" y="341141"/>
            <a:ext cx="4876800" cy="83099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Aは　Bですか。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14"/>
          <p:cNvSpPr txBox="1"/>
          <p:nvPr/>
        </p:nvSpPr>
        <p:spPr>
          <a:xfrm>
            <a:off x="3622430" y="1255541"/>
            <a:ext cx="396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Câu danh từ (A, B đều là danh từ)</a:t>
            </a:r>
            <a:endParaRPr/>
          </a:p>
        </p:txBody>
      </p:sp>
      <p:sp>
        <p:nvSpPr>
          <p:cNvPr id="1791" name="Google Shape;1791;p14"/>
          <p:cNvSpPr txBox="1"/>
          <p:nvPr/>
        </p:nvSpPr>
        <p:spPr>
          <a:xfrm>
            <a:off x="3622430" y="1639200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Câu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nghi vấn (có/không)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thời hiện tại, tương lai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14"/>
          <p:cNvSpPr txBox="1"/>
          <p:nvPr/>
        </p:nvSpPr>
        <p:spPr>
          <a:xfrm>
            <a:off x="3622430" y="2022304"/>
            <a:ext cx="449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Cách nói lịch sự</a:t>
            </a:r>
            <a:endParaRPr/>
          </a:p>
        </p:txBody>
      </p:sp>
      <p:sp>
        <p:nvSpPr>
          <p:cNvPr id="1793" name="Google Shape;1793;p14"/>
          <p:cNvSpPr/>
          <p:nvPr/>
        </p:nvSpPr>
        <p:spPr>
          <a:xfrm rot="-337632">
            <a:off x="8206742" y="1232760"/>
            <a:ext cx="3937776" cy="1600200"/>
          </a:xfrm>
          <a:prstGeom prst="wedgeEllipseCallout">
            <a:avLst>
              <a:gd fmla="val -46290" name="adj1"/>
              <a:gd fmla="val 46812" name="adj2"/>
            </a:avLst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Thêm vào cuối bất kỳ một câu nào để biến câu đó thành CÂU HỎI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5"/>
          <p:cNvSpPr txBox="1"/>
          <p:nvPr/>
        </p:nvSpPr>
        <p:spPr>
          <a:xfrm>
            <a:off x="1991674" y="272500"/>
            <a:ext cx="54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</a:t>
            </a:r>
            <a:r>
              <a:rPr i="1" lang="en-US" sz="2000">
                <a:solidFill>
                  <a:schemeClr val="dk1"/>
                </a:solidFill>
              </a:rPr>
              <a:t>Huyen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 phải là học sinh không?.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15"/>
          <p:cNvSpPr txBox="1"/>
          <p:nvPr/>
        </p:nvSpPr>
        <p:spPr>
          <a:xfrm>
            <a:off x="1991678" y="648587"/>
            <a:ext cx="75270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Huyen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がくせい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ですか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15"/>
          <p:cNvSpPr txBox="1"/>
          <p:nvPr/>
        </p:nvSpPr>
        <p:spPr>
          <a:xfrm>
            <a:off x="1991679" y="1936410"/>
            <a:ext cx="4484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Vâng, (bạn </a:t>
            </a:r>
            <a:r>
              <a:rPr i="1" lang="en-US" sz="2000">
                <a:solidFill>
                  <a:schemeClr val="dk1"/>
                </a:solidFill>
              </a:rPr>
              <a:t>Huyen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là học sinh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15"/>
          <p:cNvSpPr txBox="1"/>
          <p:nvPr/>
        </p:nvSpPr>
        <p:spPr>
          <a:xfrm>
            <a:off x="1991678" y="2312495"/>
            <a:ext cx="89361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はい、（</a:t>
            </a:r>
            <a:r>
              <a:rPr lang="en-US" sz="3600">
                <a:solidFill>
                  <a:schemeClr val="dk1"/>
                </a:solidFill>
              </a:rPr>
              <a:t>Huyen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は）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がくせい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15"/>
          <p:cNvSpPr txBox="1"/>
          <p:nvPr/>
        </p:nvSpPr>
        <p:spPr>
          <a:xfrm>
            <a:off x="1991678" y="3732035"/>
            <a:ext cx="4484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Vâng, (bạn </a:t>
            </a:r>
            <a:r>
              <a:rPr i="1" lang="en-US" sz="2000">
                <a:solidFill>
                  <a:schemeClr val="dk1"/>
                </a:solidFill>
              </a:rPr>
              <a:t>Huyen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là học sinh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15"/>
          <p:cNvSpPr txBox="1"/>
          <p:nvPr/>
        </p:nvSpPr>
        <p:spPr>
          <a:xfrm>
            <a:off x="1991678" y="4108120"/>
            <a:ext cx="47239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はい、そう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6"/>
          <p:cNvSpPr txBox="1"/>
          <p:nvPr/>
        </p:nvSpPr>
        <p:spPr>
          <a:xfrm>
            <a:off x="1347104" y="272502"/>
            <a:ext cx="44840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 </a:t>
            </a:r>
            <a:r>
              <a:rPr i="1" lang="en-US" sz="2000">
                <a:solidFill>
                  <a:schemeClr val="dk1"/>
                </a:solidFill>
              </a:rPr>
              <a:t>Lâm có p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hải là học sinh không?.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16"/>
          <p:cNvSpPr txBox="1"/>
          <p:nvPr/>
        </p:nvSpPr>
        <p:spPr>
          <a:xfrm>
            <a:off x="1423304" y="648587"/>
            <a:ext cx="6705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Lam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がくせい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ですか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16"/>
          <p:cNvSpPr txBox="1"/>
          <p:nvPr/>
        </p:nvSpPr>
        <p:spPr>
          <a:xfrm>
            <a:off x="1347102" y="4202561"/>
            <a:ext cx="49787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Không, không phải vậy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16"/>
          <p:cNvSpPr txBox="1"/>
          <p:nvPr/>
        </p:nvSpPr>
        <p:spPr>
          <a:xfrm>
            <a:off x="1347103" y="4578646"/>
            <a:ext cx="4843834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ちがいます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16"/>
          <p:cNvSpPr txBox="1"/>
          <p:nvPr/>
        </p:nvSpPr>
        <p:spPr>
          <a:xfrm>
            <a:off x="1347103" y="2115624"/>
            <a:ext cx="49787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Không, (bạn </a:t>
            </a:r>
            <a:r>
              <a:rPr i="1" lang="en-US" sz="2000">
                <a:solidFill>
                  <a:schemeClr val="dk1"/>
                </a:solidFill>
              </a:rPr>
              <a:t>Lam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không phải là học sinh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16"/>
          <p:cNvSpPr txBox="1"/>
          <p:nvPr/>
        </p:nvSpPr>
        <p:spPr>
          <a:xfrm>
            <a:off x="897775" y="2491700"/>
            <a:ext cx="1094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いいえ、（</a:t>
            </a:r>
            <a:r>
              <a:rPr lang="en-US" sz="3600">
                <a:solidFill>
                  <a:schemeClr val="dk1"/>
                </a:solidFill>
              </a:rPr>
              <a:t>Lam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は）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がくせい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じゃありません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17"/>
          <p:cNvSpPr/>
          <p:nvPr/>
        </p:nvSpPr>
        <p:spPr>
          <a:xfrm rot="-338754">
            <a:off x="254000" y="215900"/>
            <a:ext cx="2870200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</a:t>
            </a:r>
            <a:endParaRPr b="1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9" name="Google Shape;1819;p17"/>
          <p:cNvSpPr/>
          <p:nvPr/>
        </p:nvSpPr>
        <p:spPr>
          <a:xfrm>
            <a:off x="1712822" y="806553"/>
            <a:ext cx="7556500" cy="1212816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Bさんは　がくせいですか。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p17"/>
          <p:cNvSpPr/>
          <p:nvPr/>
        </p:nvSpPr>
        <p:spPr>
          <a:xfrm>
            <a:off x="658722" y="908119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1" name="Google Shape;1821;p17"/>
          <p:cNvSpPr/>
          <p:nvPr/>
        </p:nvSpPr>
        <p:spPr>
          <a:xfrm>
            <a:off x="2627222" y="2114722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はい、（わたしは）がくせいです。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17"/>
          <p:cNvSpPr/>
          <p:nvPr/>
        </p:nvSpPr>
        <p:spPr>
          <a:xfrm>
            <a:off x="1573122" y="2114722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3" name="Google Shape;1823;p17"/>
          <p:cNvSpPr/>
          <p:nvPr/>
        </p:nvSpPr>
        <p:spPr>
          <a:xfrm>
            <a:off x="2627222" y="3232528"/>
            <a:ext cx="9158378" cy="2037971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いいえ、（わたしは）がくせいじゃありません。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かいしゃいんです。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17"/>
          <p:cNvSpPr/>
          <p:nvPr/>
        </p:nvSpPr>
        <p:spPr>
          <a:xfrm>
            <a:off x="1573122" y="3232529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5" name="Google Shape;1825;p17"/>
          <p:cNvSpPr/>
          <p:nvPr/>
        </p:nvSpPr>
        <p:spPr>
          <a:xfrm rot="5400000">
            <a:off x="942956" y="1960638"/>
            <a:ext cx="742987" cy="491944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26" name="Google Shape;1826;p17"/>
          <p:cNvSpPr/>
          <p:nvPr/>
        </p:nvSpPr>
        <p:spPr>
          <a:xfrm rot="5400000">
            <a:off x="98549" y="2536952"/>
            <a:ext cx="1949382" cy="545919"/>
          </a:xfrm>
          <a:prstGeom prst="bentUpArrow">
            <a:avLst>
              <a:gd fmla="val 25000" name="adj1"/>
              <a:gd fmla="val 27582" name="adj2"/>
              <a:gd fmla="val 35326" name="adj3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827" name="Google Shape;18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438897">
            <a:off x="146739" y="4386010"/>
            <a:ext cx="2776567" cy="18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8"/>
          <p:cNvSpPr txBox="1"/>
          <p:nvPr/>
        </p:nvSpPr>
        <p:spPr>
          <a:xfrm>
            <a:off x="229617" y="192140"/>
            <a:ext cx="1644153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18"/>
          <p:cNvSpPr txBox="1"/>
          <p:nvPr/>
        </p:nvSpPr>
        <p:spPr>
          <a:xfrm>
            <a:off x="2133367" y="192140"/>
            <a:ext cx="2198790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がくせい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18"/>
          <p:cNvSpPr txBox="1"/>
          <p:nvPr/>
        </p:nvSpPr>
        <p:spPr>
          <a:xfrm>
            <a:off x="229625" y="3145200"/>
            <a:ext cx="3443100" cy="64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Quang Anh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18"/>
          <p:cNvSpPr txBox="1"/>
          <p:nvPr/>
        </p:nvSpPr>
        <p:spPr>
          <a:xfrm>
            <a:off x="3885959" y="3145089"/>
            <a:ext cx="3443100" cy="64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かいしゃいん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18"/>
          <p:cNvSpPr txBox="1"/>
          <p:nvPr/>
        </p:nvSpPr>
        <p:spPr>
          <a:xfrm>
            <a:off x="4561772" y="192140"/>
            <a:ext cx="3847709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FPTだいがく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18"/>
          <p:cNvSpPr txBox="1"/>
          <p:nvPr/>
        </p:nvSpPr>
        <p:spPr>
          <a:xfrm>
            <a:off x="8042361" y="3145088"/>
            <a:ext cx="2723400" cy="64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Toyota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18"/>
          <p:cNvSpPr txBox="1"/>
          <p:nvPr/>
        </p:nvSpPr>
        <p:spPr>
          <a:xfrm>
            <a:off x="1051693" y="1345882"/>
            <a:ext cx="6188556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わたしは　がくせいです。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18"/>
          <p:cNvSpPr txBox="1"/>
          <p:nvPr/>
        </p:nvSpPr>
        <p:spPr>
          <a:xfrm>
            <a:off x="1051692" y="4388841"/>
            <a:ext cx="8137277" cy="64633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Kimさんは　かいしゃいんです。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18"/>
          <p:cNvSpPr txBox="1"/>
          <p:nvPr/>
        </p:nvSpPr>
        <p:spPr>
          <a:xfrm>
            <a:off x="1051701" y="1345875"/>
            <a:ext cx="10022400" cy="64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わたしは　FPTだいがくの　がくせいです。</a:t>
            </a:r>
            <a:endParaRPr/>
          </a:p>
        </p:txBody>
      </p:sp>
      <p:sp>
        <p:nvSpPr>
          <p:cNvPr id="1841" name="Google Shape;1841;p18"/>
          <p:cNvSpPr/>
          <p:nvPr/>
        </p:nvSpPr>
        <p:spPr>
          <a:xfrm>
            <a:off x="6389120" y="1345870"/>
            <a:ext cx="584700" cy="69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2" name="Google Shape;1842;p18"/>
          <p:cNvSpPr txBox="1"/>
          <p:nvPr/>
        </p:nvSpPr>
        <p:spPr>
          <a:xfrm>
            <a:off x="1051701" y="4388850"/>
            <a:ext cx="10022400" cy="64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Quang Anh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さんは　Toyotaの　しゃいんです。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18"/>
          <p:cNvSpPr/>
          <p:nvPr/>
        </p:nvSpPr>
        <p:spPr>
          <a:xfrm>
            <a:off x="6744440" y="4365561"/>
            <a:ext cx="584700" cy="69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4" name="Google Shape;1844;p18"/>
          <p:cNvSpPr/>
          <p:nvPr/>
        </p:nvSpPr>
        <p:spPr>
          <a:xfrm>
            <a:off x="9050188" y="567935"/>
            <a:ext cx="2565300" cy="1079400"/>
          </a:xfrm>
          <a:prstGeom prst="wedgeEllipseCallout">
            <a:avLst>
              <a:gd fmla="val -144595" name="adj1"/>
              <a:gd fmla="val 68382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5" name="Google Shape;1845;p18"/>
          <p:cNvSpPr/>
          <p:nvPr/>
        </p:nvSpPr>
        <p:spPr>
          <a:xfrm rot="371499">
            <a:off x="8268233" y="373534"/>
            <a:ext cx="3432838" cy="1278757"/>
          </a:xfrm>
          <a:prstGeom prst="wedgeEllipseCallout">
            <a:avLst>
              <a:gd fmla="val -95655" name="adj1"/>
              <a:gd fmla="val 302244" name="adj2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Trợ từ “NO”, nghĩa là “của”, diễn đạt ý :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thuộc về đất nước, </a:t>
            </a:r>
            <a:b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tổ chức nào</a:t>
            </a:r>
            <a:endParaRPr b="0" i="1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9"/>
          <p:cNvSpPr/>
          <p:nvPr/>
        </p:nvSpPr>
        <p:spPr>
          <a:xfrm>
            <a:off x="3537678" y="194872"/>
            <a:ext cx="5246558" cy="18737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第１課</a:t>
            </a:r>
            <a:endParaRPr b="0" i="0" sz="80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LESSON 1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1" name="Google Shape;1851;p19"/>
          <p:cNvSpPr/>
          <p:nvPr/>
        </p:nvSpPr>
        <p:spPr>
          <a:xfrm>
            <a:off x="7854843" y="652070"/>
            <a:ext cx="3087976" cy="9593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summary</a:t>
            </a:r>
            <a:endParaRPr b="0" i="1" sz="32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2" name="Google Shape;1852;p19"/>
          <p:cNvSpPr/>
          <p:nvPr/>
        </p:nvSpPr>
        <p:spPr>
          <a:xfrm>
            <a:off x="659564" y="2211047"/>
            <a:ext cx="3687584" cy="95937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715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AはBです。</a:t>
            </a:r>
            <a:endParaRPr b="0" i="1" sz="32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3" name="Google Shape;1853;p19"/>
          <p:cNvSpPr/>
          <p:nvPr/>
        </p:nvSpPr>
        <p:spPr>
          <a:xfrm>
            <a:off x="659576" y="4242225"/>
            <a:ext cx="8817000" cy="95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715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AはBでは／じゃありません。</a:t>
            </a:r>
            <a:endParaRPr b="0" i="1" sz="32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4" name="Google Shape;1854;p19"/>
          <p:cNvSpPr/>
          <p:nvPr/>
        </p:nvSpPr>
        <p:spPr>
          <a:xfrm>
            <a:off x="659577" y="5257800"/>
            <a:ext cx="4602300" cy="959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715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AはBですか。</a:t>
            </a:r>
            <a:endParaRPr b="0" i="1" sz="32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5" name="Google Shape;1855;p19"/>
          <p:cNvSpPr/>
          <p:nvPr/>
        </p:nvSpPr>
        <p:spPr>
          <a:xfrm rot="-591223">
            <a:off x="7253796" y="2090583"/>
            <a:ext cx="4447409" cy="9594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おなまえは？</a:t>
            </a:r>
            <a:endParaRPr b="0" i="1" sz="32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6" name="Google Shape;1856;p19"/>
          <p:cNvSpPr/>
          <p:nvPr/>
        </p:nvSpPr>
        <p:spPr>
          <a:xfrm rot="-591129">
            <a:off x="5151938" y="4457985"/>
            <a:ext cx="7009675" cy="9594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おく</a:t>
            </a:r>
            <a:r>
              <a:rPr i="1" lang="en-US" sz="4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に</a:t>
            </a:r>
            <a:r>
              <a:rPr b="0" i="1" lang="en-US" sz="4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はどちらですか。</a:t>
            </a:r>
            <a:endParaRPr b="0" i="1" sz="32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7" name="Google Shape;1857;p19"/>
          <p:cNvSpPr/>
          <p:nvPr/>
        </p:nvSpPr>
        <p:spPr>
          <a:xfrm rot="-591104">
            <a:off x="7457576" y="3160264"/>
            <a:ext cx="4499145" cy="9594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おしごとは？</a:t>
            </a:r>
            <a:endParaRPr b="0" i="1" sz="32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8" name="Google Shape;1858;p19"/>
          <p:cNvSpPr/>
          <p:nvPr/>
        </p:nvSpPr>
        <p:spPr>
          <a:xfrm>
            <a:off x="659563" y="3226632"/>
            <a:ext cx="4766875" cy="95937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7155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Aは～のBです。</a:t>
            </a:r>
            <a:endParaRPr b="0" i="1" sz="32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"/>
          <p:cNvSpPr/>
          <p:nvPr/>
        </p:nvSpPr>
        <p:spPr>
          <a:xfrm>
            <a:off x="3378200" y="910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HIRAGANA</a:t>
            </a:r>
            <a:endParaRPr b="0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ものがたり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すべりだい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できごと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ちゅうもく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わかもの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けっきょく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にゅうがく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2"/>
          <p:cNvSpPr txBox="1"/>
          <p:nvPr/>
        </p:nvSpPr>
        <p:spPr>
          <a:xfrm>
            <a:off x="241300" y="15111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びみょう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9b7730db95_0_0"/>
          <p:cNvSpPr txBox="1"/>
          <p:nvPr>
            <p:ph type="title"/>
          </p:nvPr>
        </p:nvSpPr>
        <p:spPr>
          <a:xfrm>
            <a:off x="684751" y="82775"/>
            <a:ext cx="10396800" cy="115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practice</a:t>
            </a:r>
            <a:endParaRPr/>
          </a:p>
        </p:txBody>
      </p:sp>
      <p:sp>
        <p:nvSpPr>
          <p:cNvPr id="1864" name="Google Shape;1864;g9b7730db95_0_0"/>
          <p:cNvSpPr txBox="1"/>
          <p:nvPr>
            <p:ph idx="1" type="body"/>
          </p:nvPr>
        </p:nvSpPr>
        <p:spPr>
          <a:xfrm>
            <a:off x="685800" y="2063396"/>
            <a:ext cx="10394700" cy="331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A：</a:t>
            </a:r>
            <a:r>
              <a:rPr lang="en-US"/>
              <a:t>はじめまして、わたしは＿＿です。よろしくおねがいします。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B：はじめまして、わたしは＿＿です。こちらこそ、よろしくおねがいします。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A：おくにはどちらですか？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B：。。。です。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A：そうですか。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B：あのう、すみません、おしごとは？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A：がくせいです。しょうらいのしごとは。。。です。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B：そうですか、すごいですね。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A：がんばります！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5" name="Google Shape;1865;g9b7730db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5100" y="2202513"/>
            <a:ext cx="3046411" cy="200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20"/>
          <p:cNvSpPr/>
          <p:nvPr/>
        </p:nvSpPr>
        <p:spPr>
          <a:xfrm>
            <a:off x="1603114" y="737433"/>
            <a:ext cx="9115686" cy="100246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第１課 </a:t>
            </a:r>
            <a:r>
              <a:rPr b="0" i="0" lang="en-US" sz="5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LESSON 1</a:t>
            </a:r>
            <a:endParaRPr b="0" i="0" sz="5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1" name="Google Shape;1871;p20"/>
          <p:cNvSpPr/>
          <p:nvPr/>
        </p:nvSpPr>
        <p:spPr>
          <a:xfrm>
            <a:off x="1004340" y="2089045"/>
            <a:ext cx="10313234" cy="304300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はじめまして</a:t>
            </a:r>
            <a:endParaRPr b="0" i="0" sz="115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Hajimemashite</a:t>
            </a:r>
            <a:endParaRPr b="0" i="0" sz="54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2" name="Google Shape;1872;p20"/>
          <p:cNvSpPr/>
          <p:nvPr/>
        </p:nvSpPr>
        <p:spPr>
          <a:xfrm rot="-584030">
            <a:off x="9548408" y="4586698"/>
            <a:ext cx="2562832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パート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PART 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3" name="Google Shape;1873;p20"/>
          <p:cNvSpPr/>
          <p:nvPr/>
        </p:nvSpPr>
        <p:spPr>
          <a:xfrm>
            <a:off x="11133602" y="4712949"/>
            <a:ext cx="838200" cy="8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２</a:t>
            </a:r>
            <a:endParaRPr sz="6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1"/>
          <p:cNvSpPr txBox="1"/>
          <p:nvPr/>
        </p:nvSpPr>
        <p:spPr>
          <a:xfrm>
            <a:off x="342900" y="26160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せっきょく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21"/>
          <p:cNvSpPr/>
          <p:nvPr/>
        </p:nvSpPr>
        <p:spPr>
          <a:xfrm>
            <a:off x="3403600" y="7133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HIRAGANA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21"/>
          <p:cNvSpPr txBox="1"/>
          <p:nvPr/>
        </p:nvSpPr>
        <p:spPr>
          <a:xfrm>
            <a:off x="495300" y="27684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りょきゃく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21"/>
          <p:cNvSpPr txBox="1"/>
          <p:nvPr/>
        </p:nvSpPr>
        <p:spPr>
          <a:xfrm>
            <a:off x="604975" y="2768489"/>
            <a:ext cx="113793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あねったい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21"/>
          <p:cNvSpPr txBox="1"/>
          <p:nvPr/>
        </p:nvSpPr>
        <p:spPr>
          <a:xfrm>
            <a:off x="800100" y="30732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しゃりょう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21"/>
          <p:cNvSpPr txBox="1"/>
          <p:nvPr/>
        </p:nvSpPr>
        <p:spPr>
          <a:xfrm>
            <a:off x="952500" y="32256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よっぱらい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p21"/>
          <p:cNvSpPr txBox="1"/>
          <p:nvPr/>
        </p:nvSpPr>
        <p:spPr>
          <a:xfrm>
            <a:off x="605020" y="3073289"/>
            <a:ext cx="11379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ちょうちん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22"/>
          <p:cNvSpPr/>
          <p:nvPr/>
        </p:nvSpPr>
        <p:spPr>
          <a:xfrm>
            <a:off x="3327400" y="7387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2"/>
          <p:cNvSpPr/>
          <p:nvPr/>
        </p:nvSpPr>
        <p:spPr>
          <a:xfrm>
            <a:off x="1162987" y="2819400"/>
            <a:ext cx="10094626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タイトル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22"/>
          <p:cNvSpPr/>
          <p:nvPr/>
        </p:nvSpPr>
        <p:spPr>
          <a:xfrm>
            <a:off x="1162987" y="2819400"/>
            <a:ext cx="10094626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マイク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22"/>
          <p:cNvSpPr/>
          <p:nvPr/>
        </p:nvSpPr>
        <p:spPr>
          <a:xfrm>
            <a:off x="458449" y="2819400"/>
            <a:ext cx="11503702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メッセージ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22"/>
          <p:cNvSpPr/>
          <p:nvPr/>
        </p:nvSpPr>
        <p:spPr>
          <a:xfrm>
            <a:off x="458450" y="2819400"/>
            <a:ext cx="1171856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カリキュラム</a:t>
            </a:r>
            <a:endParaRPr sz="1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22"/>
          <p:cNvSpPr/>
          <p:nvPr/>
        </p:nvSpPr>
        <p:spPr>
          <a:xfrm>
            <a:off x="1270417" y="2808157"/>
            <a:ext cx="10094626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マラソン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p22"/>
          <p:cNvSpPr/>
          <p:nvPr/>
        </p:nvSpPr>
        <p:spPr>
          <a:xfrm>
            <a:off x="1270417" y="2819400"/>
            <a:ext cx="10094626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エアコン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p22"/>
          <p:cNvSpPr/>
          <p:nvPr/>
        </p:nvSpPr>
        <p:spPr>
          <a:xfrm>
            <a:off x="1270417" y="2830643"/>
            <a:ext cx="10094626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チャット</a:t>
            </a:r>
            <a:endParaRPr sz="16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23"/>
          <p:cNvSpPr/>
          <p:nvPr/>
        </p:nvSpPr>
        <p:spPr>
          <a:xfrm>
            <a:off x="2304869" y="738749"/>
            <a:ext cx="7531462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LESSON 1 PART 1 REVISION</a:t>
            </a:r>
            <a:endParaRPr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23"/>
          <p:cNvSpPr/>
          <p:nvPr/>
        </p:nvSpPr>
        <p:spPr>
          <a:xfrm>
            <a:off x="117566" y="2125980"/>
            <a:ext cx="3853544" cy="31481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Hi, everybody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Minh.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Vietnamese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student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FPT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Nice to meet you!</a:t>
            </a:r>
            <a:endParaRPr sz="32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903" name="Google Shape;1903;p23"/>
          <p:cNvSpPr/>
          <p:nvPr/>
        </p:nvSpPr>
        <p:spPr>
          <a:xfrm>
            <a:off x="4153989" y="2125980"/>
            <a:ext cx="7876901" cy="415398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はじめまして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わたしはMinhです。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ベトナムじんです。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FPTだいがくのがくせいです。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どうぞよろしくおねがいします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23"/>
          <p:cNvSpPr/>
          <p:nvPr/>
        </p:nvSpPr>
        <p:spPr>
          <a:xfrm>
            <a:off x="2076994" y="4986746"/>
            <a:ext cx="2076995" cy="992777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24"/>
          <p:cNvSpPr/>
          <p:nvPr/>
        </p:nvSpPr>
        <p:spPr>
          <a:xfrm>
            <a:off x="4660900" y="3644900"/>
            <a:ext cx="2351403" cy="2032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0" name="Google Shape;1910;p24"/>
          <p:cNvSpPr/>
          <p:nvPr/>
        </p:nvSpPr>
        <p:spPr>
          <a:xfrm rot="-205753">
            <a:off x="184550" y="864317"/>
            <a:ext cx="5737486" cy="17530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How to say about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your age</a:t>
            </a:r>
            <a:endParaRPr sz="5400">
              <a:solidFill>
                <a:srgbClr val="FFFF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911" name="Google Shape;1911;p24"/>
          <p:cNvSpPr/>
          <p:nvPr/>
        </p:nvSpPr>
        <p:spPr>
          <a:xfrm rot="373814">
            <a:off x="6904575" y="1143719"/>
            <a:ext cx="4099552" cy="17530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～歳</a:t>
            </a:r>
            <a:endParaRPr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24"/>
          <p:cNvSpPr txBox="1"/>
          <p:nvPr/>
        </p:nvSpPr>
        <p:spPr>
          <a:xfrm rot="412003">
            <a:off x="8883650" y="1220289"/>
            <a:ext cx="1333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さい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3" name="Google Shape;19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353159">
            <a:off x="1583980" y="2653598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24"/>
          <p:cNvSpPr/>
          <p:nvPr/>
        </p:nvSpPr>
        <p:spPr>
          <a:xfrm>
            <a:off x="3530600" y="3238500"/>
            <a:ext cx="977900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１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24"/>
          <p:cNvSpPr/>
          <p:nvPr/>
        </p:nvSpPr>
        <p:spPr>
          <a:xfrm>
            <a:off x="3530600" y="4000770"/>
            <a:ext cx="977900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８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24"/>
          <p:cNvSpPr/>
          <p:nvPr/>
        </p:nvSpPr>
        <p:spPr>
          <a:xfrm>
            <a:off x="3530600" y="4763040"/>
            <a:ext cx="977900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１０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24"/>
          <p:cNvSpPr/>
          <p:nvPr/>
        </p:nvSpPr>
        <p:spPr>
          <a:xfrm>
            <a:off x="3530600" y="5525310"/>
            <a:ext cx="977900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２０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24"/>
          <p:cNvSpPr/>
          <p:nvPr/>
        </p:nvSpPr>
        <p:spPr>
          <a:xfrm>
            <a:off x="4991428" y="3238500"/>
            <a:ext cx="1561771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１さい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24"/>
          <p:cNvSpPr/>
          <p:nvPr/>
        </p:nvSpPr>
        <p:spPr>
          <a:xfrm>
            <a:off x="4991428" y="4000770"/>
            <a:ext cx="1561771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８さい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24"/>
          <p:cNvSpPr/>
          <p:nvPr/>
        </p:nvSpPr>
        <p:spPr>
          <a:xfrm>
            <a:off x="4991428" y="4763040"/>
            <a:ext cx="1561771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１０さい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24"/>
          <p:cNvSpPr/>
          <p:nvPr/>
        </p:nvSpPr>
        <p:spPr>
          <a:xfrm>
            <a:off x="4991428" y="5525310"/>
            <a:ext cx="1561771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3BFD6"/>
              </a:gs>
              <a:gs pos="84000">
                <a:srgbClr val="4799BA"/>
              </a:gs>
              <a:gs pos="100000">
                <a:srgbClr val="4799BA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２０さい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24"/>
          <p:cNvSpPr/>
          <p:nvPr/>
        </p:nvSpPr>
        <p:spPr>
          <a:xfrm>
            <a:off x="7012303" y="3238500"/>
            <a:ext cx="4443097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いっさい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24"/>
          <p:cNvSpPr/>
          <p:nvPr/>
        </p:nvSpPr>
        <p:spPr>
          <a:xfrm>
            <a:off x="7012303" y="4000770"/>
            <a:ext cx="4443097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はっさい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24"/>
          <p:cNvSpPr/>
          <p:nvPr/>
        </p:nvSpPr>
        <p:spPr>
          <a:xfrm>
            <a:off x="7012303" y="4763040"/>
            <a:ext cx="4443097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じゅっさい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24"/>
          <p:cNvSpPr/>
          <p:nvPr/>
        </p:nvSpPr>
        <p:spPr>
          <a:xfrm>
            <a:off x="7012303" y="5525310"/>
            <a:ext cx="4443097" cy="62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はたち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6" name="Google Shape;19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86961">
            <a:off x="177657" y="4222799"/>
            <a:ext cx="1592754" cy="13689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24"/>
          <p:cNvSpPr/>
          <p:nvPr/>
        </p:nvSpPr>
        <p:spPr>
          <a:xfrm rot="373814">
            <a:off x="1552201" y="4269136"/>
            <a:ext cx="3199499" cy="121471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なんさい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24"/>
          <p:cNvSpPr/>
          <p:nvPr/>
        </p:nvSpPr>
        <p:spPr>
          <a:xfrm rot="373814">
            <a:off x="1399545" y="5520465"/>
            <a:ext cx="3199499" cy="115233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おいくつ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25"/>
          <p:cNvSpPr/>
          <p:nvPr/>
        </p:nvSpPr>
        <p:spPr>
          <a:xfrm>
            <a:off x="2565400" y="787400"/>
            <a:ext cx="6654800" cy="698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MONTHS OF THE YEAR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4" name="Google Shape;1934;p25"/>
          <p:cNvSpPr/>
          <p:nvPr/>
        </p:nvSpPr>
        <p:spPr>
          <a:xfrm>
            <a:off x="342900" y="1917700"/>
            <a:ext cx="11620500" cy="711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2225">
            <a:solidFill>
              <a:srgbClr val="8124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February 		January	March 	April 	May		June		July	August	September	November	December</a:t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5" name="Google Shape;1935;p25"/>
          <p:cNvSpPr/>
          <p:nvPr/>
        </p:nvSpPr>
        <p:spPr>
          <a:xfrm>
            <a:off x="3841750" y="738460"/>
            <a:ext cx="3581400" cy="201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～月</a:t>
            </a:r>
            <a:endParaRPr sz="6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6" name="Google Shape;1936;p25"/>
          <p:cNvSpPr txBox="1"/>
          <p:nvPr/>
        </p:nvSpPr>
        <p:spPr>
          <a:xfrm>
            <a:off x="5568950" y="736886"/>
            <a:ext cx="1333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がつ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7" name="Google Shape;1937;p25"/>
          <p:cNvSpPr/>
          <p:nvPr/>
        </p:nvSpPr>
        <p:spPr>
          <a:xfrm>
            <a:off x="228600" y="3692093"/>
            <a:ext cx="7785100" cy="1003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8" name="Google Shape;1938;p25"/>
          <p:cNvSpPr txBox="1"/>
          <p:nvPr/>
        </p:nvSpPr>
        <p:spPr>
          <a:xfrm>
            <a:off x="342900" y="3901355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9" name="Google Shape;1939;p25"/>
          <p:cNvSpPr txBox="1"/>
          <p:nvPr/>
        </p:nvSpPr>
        <p:spPr>
          <a:xfrm>
            <a:off x="342900" y="3267461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いちがつ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0" name="Google Shape;1940;p25"/>
          <p:cNvSpPr txBox="1"/>
          <p:nvPr/>
        </p:nvSpPr>
        <p:spPr>
          <a:xfrm>
            <a:off x="1663700" y="3885623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1" name="Google Shape;1941;p25"/>
          <p:cNvSpPr txBox="1"/>
          <p:nvPr/>
        </p:nvSpPr>
        <p:spPr>
          <a:xfrm>
            <a:off x="1663700" y="3251729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にがつ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2" name="Google Shape;1942;p25"/>
          <p:cNvSpPr txBox="1"/>
          <p:nvPr/>
        </p:nvSpPr>
        <p:spPr>
          <a:xfrm>
            <a:off x="2870200" y="3885623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3" name="Google Shape;1943;p25"/>
          <p:cNvSpPr txBox="1"/>
          <p:nvPr/>
        </p:nvSpPr>
        <p:spPr>
          <a:xfrm>
            <a:off x="2870200" y="3251729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さんがつ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4" name="Google Shape;1944;p25"/>
          <p:cNvSpPr txBox="1"/>
          <p:nvPr/>
        </p:nvSpPr>
        <p:spPr>
          <a:xfrm>
            <a:off x="4076700" y="3882591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5" name="Google Shape;1945;p25"/>
          <p:cNvSpPr txBox="1"/>
          <p:nvPr/>
        </p:nvSpPr>
        <p:spPr>
          <a:xfrm>
            <a:off x="4076700" y="3248697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しがつ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6" name="Google Shape;1946;p25"/>
          <p:cNvSpPr txBox="1"/>
          <p:nvPr/>
        </p:nvSpPr>
        <p:spPr>
          <a:xfrm>
            <a:off x="5397500" y="3882591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7" name="Google Shape;1947;p25"/>
          <p:cNvSpPr txBox="1"/>
          <p:nvPr/>
        </p:nvSpPr>
        <p:spPr>
          <a:xfrm>
            <a:off x="5397500" y="3248697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ごがつ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8" name="Google Shape;1948;p25"/>
          <p:cNvSpPr txBox="1"/>
          <p:nvPr/>
        </p:nvSpPr>
        <p:spPr>
          <a:xfrm>
            <a:off x="6718300" y="3882591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9" name="Google Shape;1949;p25"/>
          <p:cNvSpPr txBox="1"/>
          <p:nvPr/>
        </p:nvSpPr>
        <p:spPr>
          <a:xfrm>
            <a:off x="6718300" y="3248697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ろくがつ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0" name="Google Shape;1950;p25"/>
          <p:cNvSpPr/>
          <p:nvPr/>
        </p:nvSpPr>
        <p:spPr>
          <a:xfrm>
            <a:off x="1663700" y="5770998"/>
            <a:ext cx="9144000" cy="1003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1" name="Google Shape;1951;p25"/>
          <p:cNvSpPr txBox="1"/>
          <p:nvPr/>
        </p:nvSpPr>
        <p:spPr>
          <a:xfrm>
            <a:off x="1778000" y="598026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2" name="Google Shape;1952;p25"/>
          <p:cNvSpPr txBox="1"/>
          <p:nvPr/>
        </p:nvSpPr>
        <p:spPr>
          <a:xfrm>
            <a:off x="1778000" y="5364896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しちがつ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3" name="Google Shape;1953;p25"/>
          <p:cNvSpPr txBox="1"/>
          <p:nvPr/>
        </p:nvSpPr>
        <p:spPr>
          <a:xfrm>
            <a:off x="3098800" y="5964528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4" name="Google Shape;1954;p25"/>
          <p:cNvSpPr txBox="1"/>
          <p:nvPr/>
        </p:nvSpPr>
        <p:spPr>
          <a:xfrm>
            <a:off x="3207060" y="5361922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はちがつ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5" name="Google Shape;1955;p25"/>
          <p:cNvSpPr txBox="1"/>
          <p:nvPr/>
        </p:nvSpPr>
        <p:spPr>
          <a:xfrm>
            <a:off x="4305300" y="5964528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9月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6" name="Google Shape;1956;p25"/>
          <p:cNvSpPr txBox="1"/>
          <p:nvPr/>
        </p:nvSpPr>
        <p:spPr>
          <a:xfrm>
            <a:off x="4425220" y="5349164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くがつ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7" name="Google Shape;1957;p25"/>
          <p:cNvSpPr txBox="1"/>
          <p:nvPr/>
        </p:nvSpPr>
        <p:spPr>
          <a:xfrm>
            <a:off x="5626100" y="5961785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8" name="Google Shape;1958;p25"/>
          <p:cNvSpPr txBox="1"/>
          <p:nvPr/>
        </p:nvSpPr>
        <p:spPr>
          <a:xfrm>
            <a:off x="5517420" y="5346421"/>
            <a:ext cx="16637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じゅうがつ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9" name="Google Shape;1959;p25"/>
          <p:cNvSpPr txBox="1"/>
          <p:nvPr/>
        </p:nvSpPr>
        <p:spPr>
          <a:xfrm>
            <a:off x="7248525" y="598026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11月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0" name="Google Shape;1960;p25"/>
          <p:cNvSpPr txBox="1"/>
          <p:nvPr/>
        </p:nvSpPr>
        <p:spPr>
          <a:xfrm>
            <a:off x="6853210" y="5364896"/>
            <a:ext cx="22669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じゅういちがつ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1" name="Google Shape;1961;p25"/>
          <p:cNvSpPr txBox="1"/>
          <p:nvPr/>
        </p:nvSpPr>
        <p:spPr>
          <a:xfrm>
            <a:off x="9172575" y="5953420"/>
            <a:ext cx="1206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12月</a:t>
            </a:r>
            <a:endParaRPr b="1"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2" name="Google Shape;1962;p25"/>
          <p:cNvSpPr txBox="1"/>
          <p:nvPr/>
        </p:nvSpPr>
        <p:spPr>
          <a:xfrm>
            <a:off x="8986810" y="5364896"/>
            <a:ext cx="1911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じゅうにがつ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3" name="Google Shape;1963;p25"/>
          <p:cNvSpPr/>
          <p:nvPr/>
        </p:nvSpPr>
        <p:spPr>
          <a:xfrm rot="392518">
            <a:off x="8348636" y="2780194"/>
            <a:ext cx="3581400" cy="201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D3247"/>
              </a:gs>
              <a:gs pos="84000">
                <a:srgbClr val="40102B"/>
              </a:gs>
              <a:gs pos="100000">
                <a:srgbClr val="40102B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何月</a:t>
            </a:r>
            <a:endParaRPr sz="6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4" name="Google Shape;1964;p25"/>
          <p:cNvSpPr txBox="1"/>
          <p:nvPr/>
        </p:nvSpPr>
        <p:spPr>
          <a:xfrm rot="392518">
            <a:off x="9338127" y="2736459"/>
            <a:ext cx="20736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なんがつ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26"/>
          <p:cNvSpPr/>
          <p:nvPr/>
        </p:nvSpPr>
        <p:spPr>
          <a:xfrm>
            <a:off x="2673350" y="870178"/>
            <a:ext cx="6654800" cy="698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DAYS OF THE MONTH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0" name="Google Shape;1970;p26"/>
          <p:cNvSpPr/>
          <p:nvPr/>
        </p:nvSpPr>
        <p:spPr>
          <a:xfrm>
            <a:off x="3848100" y="635286"/>
            <a:ext cx="3581400" cy="201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～日</a:t>
            </a:r>
            <a:endParaRPr sz="6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1" name="Google Shape;1971;p26"/>
          <p:cNvSpPr txBox="1"/>
          <p:nvPr/>
        </p:nvSpPr>
        <p:spPr>
          <a:xfrm>
            <a:off x="5568950" y="736886"/>
            <a:ext cx="1333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にち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2" name="Google Shape;1972;p26"/>
          <p:cNvSpPr/>
          <p:nvPr/>
        </p:nvSpPr>
        <p:spPr>
          <a:xfrm>
            <a:off x="190500" y="3803561"/>
            <a:ext cx="11849100" cy="1003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3" name="Google Shape;1973;p26"/>
          <p:cNvSpPr txBox="1"/>
          <p:nvPr/>
        </p:nvSpPr>
        <p:spPr>
          <a:xfrm>
            <a:off x="304800" y="4012823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4" name="Google Shape;1974;p26"/>
          <p:cNvSpPr txBox="1"/>
          <p:nvPr/>
        </p:nvSpPr>
        <p:spPr>
          <a:xfrm>
            <a:off x="304800" y="3369769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ついたち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5" name="Google Shape;1975;p26"/>
          <p:cNvSpPr txBox="1"/>
          <p:nvPr/>
        </p:nvSpPr>
        <p:spPr>
          <a:xfrm>
            <a:off x="1325151" y="3997091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6" name="Google Shape;1976;p26"/>
          <p:cNvSpPr txBox="1"/>
          <p:nvPr/>
        </p:nvSpPr>
        <p:spPr>
          <a:xfrm>
            <a:off x="1428335" y="3384953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ふつか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7" name="Google Shape;1977;p26"/>
          <p:cNvSpPr txBox="1"/>
          <p:nvPr/>
        </p:nvSpPr>
        <p:spPr>
          <a:xfrm>
            <a:off x="2381751" y="3997091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8" name="Google Shape;1978;p26"/>
          <p:cNvSpPr txBox="1"/>
          <p:nvPr/>
        </p:nvSpPr>
        <p:spPr>
          <a:xfrm>
            <a:off x="2502359" y="3369769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みっか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79" name="Google Shape;1979;p26"/>
          <p:cNvSpPr txBox="1"/>
          <p:nvPr/>
        </p:nvSpPr>
        <p:spPr>
          <a:xfrm>
            <a:off x="3519082" y="399405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0" name="Google Shape;1980;p26"/>
          <p:cNvSpPr txBox="1"/>
          <p:nvPr/>
        </p:nvSpPr>
        <p:spPr>
          <a:xfrm>
            <a:off x="3575786" y="3335889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よっか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1" name="Google Shape;1981;p26"/>
          <p:cNvSpPr txBox="1"/>
          <p:nvPr/>
        </p:nvSpPr>
        <p:spPr>
          <a:xfrm>
            <a:off x="4605184" y="399405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2" name="Google Shape;1982;p26"/>
          <p:cNvSpPr txBox="1"/>
          <p:nvPr/>
        </p:nvSpPr>
        <p:spPr>
          <a:xfrm>
            <a:off x="4603210" y="3349875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いつか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3" name="Google Shape;1983;p26"/>
          <p:cNvSpPr txBox="1"/>
          <p:nvPr/>
        </p:nvSpPr>
        <p:spPr>
          <a:xfrm>
            <a:off x="5661299" y="399405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4" name="Google Shape;1984;p26"/>
          <p:cNvSpPr txBox="1"/>
          <p:nvPr/>
        </p:nvSpPr>
        <p:spPr>
          <a:xfrm>
            <a:off x="5826537" y="3350165"/>
            <a:ext cx="98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むいか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5" name="Google Shape;1985;p26"/>
          <p:cNvSpPr txBox="1"/>
          <p:nvPr/>
        </p:nvSpPr>
        <p:spPr>
          <a:xfrm>
            <a:off x="6832874" y="3984851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6" name="Google Shape;1986;p26"/>
          <p:cNvSpPr txBox="1"/>
          <p:nvPr/>
        </p:nvSpPr>
        <p:spPr>
          <a:xfrm>
            <a:off x="8039374" y="398181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7" name="Google Shape;1987;p26"/>
          <p:cNvSpPr txBox="1"/>
          <p:nvPr/>
        </p:nvSpPr>
        <p:spPr>
          <a:xfrm>
            <a:off x="9360174" y="398181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9日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8" name="Google Shape;1988;p26"/>
          <p:cNvSpPr txBox="1"/>
          <p:nvPr/>
        </p:nvSpPr>
        <p:spPr>
          <a:xfrm>
            <a:off x="10680974" y="3981819"/>
            <a:ext cx="1206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10日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9" name="Google Shape;1989;p26"/>
          <p:cNvSpPr/>
          <p:nvPr/>
        </p:nvSpPr>
        <p:spPr>
          <a:xfrm>
            <a:off x="190500" y="5718647"/>
            <a:ext cx="3657600" cy="8307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14日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0" name="Google Shape;1990;p26"/>
          <p:cNvSpPr/>
          <p:nvPr/>
        </p:nvSpPr>
        <p:spPr>
          <a:xfrm>
            <a:off x="4133850" y="5718647"/>
            <a:ext cx="3657600" cy="8307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20日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1" name="Google Shape;1991;p26"/>
          <p:cNvSpPr/>
          <p:nvPr/>
        </p:nvSpPr>
        <p:spPr>
          <a:xfrm>
            <a:off x="8039374" y="5718647"/>
            <a:ext cx="3657600" cy="8307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24日</a:t>
            </a:r>
            <a:endParaRPr sz="3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2" name="Google Shape;1992;p26"/>
          <p:cNvSpPr txBox="1"/>
          <p:nvPr/>
        </p:nvSpPr>
        <p:spPr>
          <a:xfrm>
            <a:off x="6940604" y="3365622"/>
            <a:ext cx="98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なのか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3" name="Google Shape;1993;p26"/>
          <p:cNvSpPr txBox="1"/>
          <p:nvPr/>
        </p:nvSpPr>
        <p:spPr>
          <a:xfrm>
            <a:off x="8182748" y="3349875"/>
            <a:ext cx="98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ようか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4" name="Google Shape;1994;p26"/>
          <p:cNvSpPr txBox="1"/>
          <p:nvPr/>
        </p:nvSpPr>
        <p:spPr>
          <a:xfrm>
            <a:off x="9274151" y="3333935"/>
            <a:ext cx="1322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ここのか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5" name="Google Shape;1995;p26"/>
          <p:cNvSpPr txBox="1"/>
          <p:nvPr/>
        </p:nvSpPr>
        <p:spPr>
          <a:xfrm>
            <a:off x="10791615" y="3333935"/>
            <a:ext cx="98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とおか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6" name="Google Shape;1996;p26"/>
          <p:cNvSpPr/>
          <p:nvPr/>
        </p:nvSpPr>
        <p:spPr>
          <a:xfrm rot="392518">
            <a:off x="8282944" y="1146309"/>
            <a:ext cx="3581400" cy="201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14573"/>
              </a:gs>
              <a:gs pos="84000">
                <a:srgbClr val="782852"/>
              </a:gs>
              <a:gs pos="100000">
                <a:srgbClr val="782852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何日</a:t>
            </a:r>
            <a:endParaRPr sz="6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7" name="Google Shape;1997;p26"/>
          <p:cNvSpPr txBox="1"/>
          <p:nvPr/>
        </p:nvSpPr>
        <p:spPr>
          <a:xfrm rot="392518">
            <a:off x="9272435" y="1102574"/>
            <a:ext cx="20736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なんにち</a:t>
            </a:r>
            <a:endParaRPr sz="3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8" name="Google Shape;1998;p26"/>
          <p:cNvSpPr txBox="1"/>
          <p:nvPr/>
        </p:nvSpPr>
        <p:spPr>
          <a:xfrm>
            <a:off x="976156" y="5285271"/>
            <a:ext cx="23366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じゅうよっか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9" name="Google Shape;1999;p26"/>
          <p:cNvSpPr txBox="1"/>
          <p:nvPr/>
        </p:nvSpPr>
        <p:spPr>
          <a:xfrm>
            <a:off x="5425067" y="5338820"/>
            <a:ext cx="1206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はつか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0" name="Google Shape;2000;p26"/>
          <p:cNvSpPr txBox="1"/>
          <p:nvPr/>
        </p:nvSpPr>
        <p:spPr>
          <a:xfrm>
            <a:off x="8758837" y="5338820"/>
            <a:ext cx="2468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にじゅうよっか</a:t>
            </a:r>
            <a:endParaRPr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27"/>
          <p:cNvSpPr/>
          <p:nvPr/>
        </p:nvSpPr>
        <p:spPr>
          <a:xfrm rot="-235633">
            <a:off x="62398" y="620296"/>
            <a:ext cx="5751226" cy="2019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誕生日</a:t>
            </a:r>
            <a:endParaRPr b="1"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27"/>
          <p:cNvSpPr txBox="1"/>
          <p:nvPr/>
        </p:nvSpPr>
        <p:spPr>
          <a:xfrm rot="-235633">
            <a:off x="1540439" y="752783"/>
            <a:ext cx="30949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たんじょうび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27"/>
          <p:cNvSpPr/>
          <p:nvPr/>
        </p:nvSpPr>
        <p:spPr>
          <a:xfrm>
            <a:off x="804519" y="2834174"/>
            <a:ext cx="10408124" cy="17971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27"/>
          <p:cNvSpPr txBox="1"/>
          <p:nvPr/>
        </p:nvSpPr>
        <p:spPr>
          <a:xfrm>
            <a:off x="1458874" y="4568576"/>
            <a:ext cx="413245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When’s your birthday?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9" name="Google Shape;2009;p27"/>
          <p:cNvSpPr txBox="1"/>
          <p:nvPr/>
        </p:nvSpPr>
        <p:spPr>
          <a:xfrm>
            <a:off x="6008581" y="4579745"/>
            <a:ext cx="4259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…My birthday is 31/07</a:t>
            </a:r>
            <a:endParaRPr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0" name="Google Shape;2010;p27"/>
          <p:cNvSpPr/>
          <p:nvPr/>
        </p:nvSpPr>
        <p:spPr>
          <a:xfrm>
            <a:off x="804519" y="5127059"/>
            <a:ext cx="10408124" cy="165255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27"/>
          <p:cNvSpPr txBox="1"/>
          <p:nvPr/>
        </p:nvSpPr>
        <p:spPr>
          <a:xfrm>
            <a:off x="909197" y="3177259"/>
            <a:ext cx="99336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おたんじょうびは　いつですか。</a:t>
            </a:r>
            <a:endParaRPr b="1"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27"/>
          <p:cNvSpPr txBox="1"/>
          <p:nvPr/>
        </p:nvSpPr>
        <p:spPr>
          <a:xfrm>
            <a:off x="1041756" y="5516226"/>
            <a:ext cx="99336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７がつ３１にちです。</a:t>
            </a:r>
            <a:endParaRPr b="1"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27"/>
          <p:cNvSpPr/>
          <p:nvPr/>
        </p:nvSpPr>
        <p:spPr>
          <a:xfrm flipH="1" rot="-1006073">
            <a:off x="6188916" y="2051526"/>
            <a:ext cx="3992926" cy="1187591"/>
          </a:xfrm>
          <a:prstGeom prst="stripedRightArrow">
            <a:avLst>
              <a:gd fmla="val 66636" name="adj1"/>
              <a:gd fmla="val 50000" name="adj2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ASK</a:t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4" name="Google Shape;2014;p27"/>
          <p:cNvSpPr/>
          <p:nvPr/>
        </p:nvSpPr>
        <p:spPr>
          <a:xfrm rot="736218">
            <a:off x="730194" y="5318144"/>
            <a:ext cx="3322180" cy="1187591"/>
          </a:xfrm>
          <a:prstGeom prst="stripedRightArrow">
            <a:avLst>
              <a:gd fmla="val 66636" name="adj1"/>
              <a:gd fmla="val 50000" name="adj2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ANSWER</a:t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28"/>
          <p:cNvSpPr/>
          <p:nvPr/>
        </p:nvSpPr>
        <p:spPr>
          <a:xfrm>
            <a:off x="2304869" y="738749"/>
            <a:ext cx="7531462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SELF-INTRODUCTION</a:t>
            </a:r>
            <a:endParaRPr sz="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28"/>
          <p:cNvSpPr/>
          <p:nvPr/>
        </p:nvSpPr>
        <p:spPr>
          <a:xfrm>
            <a:off x="117566" y="2278505"/>
            <a:ext cx="3853544" cy="347530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371AE"/>
              </a:gs>
              <a:gs pos="84000">
                <a:srgbClr val="355083"/>
              </a:gs>
              <a:gs pos="100000">
                <a:srgbClr val="355083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Hi, everybody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Minh.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Vietnamese.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student of FPT University.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I’m 16 years old.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Nice to meet you!</a:t>
            </a:r>
            <a:endParaRPr sz="32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21" name="Google Shape;2021;p28"/>
          <p:cNvSpPr/>
          <p:nvPr/>
        </p:nvSpPr>
        <p:spPr>
          <a:xfrm>
            <a:off x="4153989" y="1903751"/>
            <a:ext cx="7876901" cy="495424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F4C60"/>
              </a:gs>
              <a:gs pos="84000">
                <a:srgbClr val="94293E"/>
              </a:gs>
              <a:gs pos="100000">
                <a:srgbClr val="94293E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はじめまして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わたしはMinhです。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ベトナムじんです。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FPTだいがくのがくせいです。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16さいです。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どうぞよろしくおねがいします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28"/>
          <p:cNvSpPr/>
          <p:nvPr/>
        </p:nvSpPr>
        <p:spPr>
          <a:xfrm>
            <a:off x="2076994" y="5466431"/>
            <a:ext cx="2076995" cy="992777"/>
          </a:xfrm>
          <a:prstGeom prst="striped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F2F2F"/>
              </a:gs>
              <a:gs pos="84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88900" rotWithShape="0" dir="504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"/>
          <p:cNvSpPr/>
          <p:nvPr/>
        </p:nvSpPr>
        <p:spPr>
          <a:xfrm>
            <a:off x="3378200" y="192649"/>
            <a:ext cx="5486400" cy="92495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KATAKANA</a:t>
            </a:r>
            <a:endParaRPr b="0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"/>
          <p:cNvSpPr/>
          <p:nvPr/>
        </p:nvSpPr>
        <p:spPr>
          <a:xfrm>
            <a:off x="3213100" y="1905000"/>
            <a:ext cx="67056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ピアノ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"/>
          <p:cNvSpPr/>
          <p:nvPr/>
        </p:nvSpPr>
        <p:spPr>
          <a:xfrm>
            <a:off x="3213100" y="1905000"/>
            <a:ext cx="67056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ポテト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"/>
          <p:cNvSpPr/>
          <p:nvPr/>
        </p:nvSpPr>
        <p:spPr>
          <a:xfrm>
            <a:off x="2679700" y="1905000"/>
            <a:ext cx="76200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アメリカ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"/>
          <p:cNvSpPr/>
          <p:nvPr/>
        </p:nvSpPr>
        <p:spPr>
          <a:xfrm>
            <a:off x="3289300" y="1828800"/>
            <a:ext cx="67056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テレビ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"/>
          <p:cNvSpPr/>
          <p:nvPr/>
        </p:nvSpPr>
        <p:spPr>
          <a:xfrm>
            <a:off x="3213100" y="1828800"/>
            <a:ext cx="67056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カメラ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"/>
          <p:cNvSpPr/>
          <p:nvPr/>
        </p:nvSpPr>
        <p:spPr>
          <a:xfrm>
            <a:off x="22225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ポケット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"/>
          <p:cNvSpPr/>
          <p:nvPr/>
        </p:nvSpPr>
        <p:spPr>
          <a:xfrm>
            <a:off x="23749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ニュース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"/>
          <p:cNvSpPr/>
          <p:nvPr/>
        </p:nvSpPr>
        <p:spPr>
          <a:xfrm>
            <a:off x="1689100" y="1828800"/>
            <a:ext cx="89916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ブラウザー</a:t>
            </a:r>
            <a:endParaRPr b="0" i="0" sz="1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"/>
          <p:cNvSpPr/>
          <p:nvPr/>
        </p:nvSpPr>
        <p:spPr>
          <a:xfrm>
            <a:off x="22987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ロッカー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"/>
          <p:cNvSpPr/>
          <p:nvPr/>
        </p:nvSpPr>
        <p:spPr>
          <a:xfrm>
            <a:off x="22987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チェック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"/>
          <p:cNvSpPr/>
          <p:nvPr/>
        </p:nvSpPr>
        <p:spPr>
          <a:xfrm>
            <a:off x="23749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シャワー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"/>
          <p:cNvSpPr/>
          <p:nvPr/>
        </p:nvSpPr>
        <p:spPr>
          <a:xfrm>
            <a:off x="2298700" y="1828800"/>
            <a:ext cx="7924800" cy="243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ファイル</a:t>
            </a:r>
            <a:endParaRPr b="0" i="0" sz="1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29"/>
          <p:cNvSpPr/>
          <p:nvPr/>
        </p:nvSpPr>
        <p:spPr>
          <a:xfrm>
            <a:off x="1591786" y="228601"/>
            <a:ext cx="9115686" cy="115486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第１課 </a:t>
            </a: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LESSON 1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29"/>
          <p:cNvSpPr/>
          <p:nvPr/>
        </p:nvSpPr>
        <p:spPr>
          <a:xfrm>
            <a:off x="993012" y="1732612"/>
            <a:ext cx="10313234" cy="30430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はじめまして</a:t>
            </a:r>
            <a:endParaRPr sz="1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Hajimemashite</a:t>
            </a:r>
            <a:endParaRPr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29"/>
          <p:cNvSpPr/>
          <p:nvPr/>
        </p:nvSpPr>
        <p:spPr>
          <a:xfrm rot="-584030">
            <a:off x="9537080" y="4230265"/>
            <a:ext cx="2562832" cy="1270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2030" name="Google Shape;2030;p29"/>
          <p:cNvSpPr/>
          <p:nvPr/>
        </p:nvSpPr>
        <p:spPr>
          <a:xfrm>
            <a:off x="11122274" y="4356516"/>
            <a:ext cx="838200" cy="83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6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30"/>
          <p:cNvSpPr/>
          <p:nvPr/>
        </p:nvSpPr>
        <p:spPr>
          <a:xfrm>
            <a:off x="1600200" y="1676400"/>
            <a:ext cx="9144000" cy="335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自己紹介</a:t>
            </a:r>
            <a:endParaRPr sz="1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30"/>
          <p:cNvSpPr/>
          <p:nvPr/>
        </p:nvSpPr>
        <p:spPr>
          <a:xfrm>
            <a:off x="2438400" y="1828800"/>
            <a:ext cx="8001000" cy="6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じ　　　　こ　　　しょう　　　かい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30"/>
          <p:cNvSpPr/>
          <p:nvPr/>
        </p:nvSpPr>
        <p:spPr>
          <a:xfrm>
            <a:off x="2171700" y="4398364"/>
            <a:ext cx="8001000" cy="630836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Ji  ko shō kai</a:t>
            </a:r>
            <a:endParaRPr sz="32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8" name="Google Shape;2038;p30"/>
          <p:cNvSpPr/>
          <p:nvPr/>
        </p:nvSpPr>
        <p:spPr>
          <a:xfrm>
            <a:off x="3276600" y="5142875"/>
            <a:ext cx="6096000" cy="83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Self-introduction</a:t>
            </a:r>
            <a:endParaRPr/>
          </a:p>
        </p:txBody>
      </p:sp>
      <p:sp>
        <p:nvSpPr>
          <p:cNvPr id="2039" name="Google Shape;2039;p30"/>
          <p:cNvSpPr/>
          <p:nvPr/>
        </p:nvSpPr>
        <p:spPr>
          <a:xfrm>
            <a:off x="4114800" y="279400"/>
            <a:ext cx="4114800" cy="838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REVISION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doors dir="vert"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31"/>
          <p:cNvSpPr/>
          <p:nvPr/>
        </p:nvSpPr>
        <p:spPr>
          <a:xfrm rot="-205753">
            <a:off x="352093" y="4742026"/>
            <a:ext cx="5737486" cy="175303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3333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How to say about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333333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your hobbies</a:t>
            </a:r>
            <a:endParaRPr/>
          </a:p>
        </p:txBody>
      </p:sp>
      <p:sp>
        <p:nvSpPr>
          <p:cNvPr id="2045" name="Google Shape;2045;p31"/>
          <p:cNvSpPr/>
          <p:nvPr/>
        </p:nvSpPr>
        <p:spPr>
          <a:xfrm rot="373814">
            <a:off x="7855417" y="4763873"/>
            <a:ext cx="4099552" cy="175303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趣味</a:t>
            </a:r>
            <a:endParaRPr sz="8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31"/>
          <p:cNvSpPr txBox="1"/>
          <p:nvPr/>
        </p:nvSpPr>
        <p:spPr>
          <a:xfrm rot="412003">
            <a:off x="9093573" y="4820213"/>
            <a:ext cx="23562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しゅ  み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7" name="Google Shape;20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51426">
            <a:off x="399646" y="194898"/>
            <a:ext cx="205112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8" name="Google Shape;2048;p31"/>
          <p:cNvSpPr txBox="1"/>
          <p:nvPr/>
        </p:nvSpPr>
        <p:spPr>
          <a:xfrm>
            <a:off x="2569426" y="735181"/>
            <a:ext cx="78699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しゅみは　なんですか。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22696">
            <a:off x="9575991" y="2173135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Google Shape;2050;p31"/>
          <p:cNvSpPr txBox="1"/>
          <p:nvPr/>
        </p:nvSpPr>
        <p:spPr>
          <a:xfrm>
            <a:off x="304800" y="2708325"/>
            <a:ext cx="935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（しゅみは）どくしょです。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31"/>
          <p:cNvSpPr/>
          <p:nvPr/>
        </p:nvSpPr>
        <p:spPr>
          <a:xfrm>
            <a:off x="5867400" y="713838"/>
            <a:ext cx="4191000" cy="111496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2"/>
          <p:cNvSpPr txBox="1"/>
          <p:nvPr/>
        </p:nvSpPr>
        <p:spPr>
          <a:xfrm>
            <a:off x="1621398" y="533400"/>
            <a:ext cx="78699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しゅみは　なんですか。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32"/>
          <p:cNvSpPr txBox="1"/>
          <p:nvPr/>
        </p:nvSpPr>
        <p:spPr>
          <a:xfrm>
            <a:off x="2458848" y="1972960"/>
            <a:ext cx="54659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サッカーです。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8" name="Google Shape;20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7413">
            <a:off x="2009072" y="4352500"/>
            <a:ext cx="22002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14804">
            <a:off x="6382037" y="4528714"/>
            <a:ext cx="264795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0" name="Google Shape;2060;p32"/>
          <p:cNvSpPr txBox="1"/>
          <p:nvPr/>
        </p:nvSpPr>
        <p:spPr>
          <a:xfrm>
            <a:off x="3844665" y="4572001"/>
            <a:ext cx="29088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endParaRPr b="1" sz="8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32"/>
          <p:cNvSpPr txBox="1"/>
          <p:nvPr/>
        </p:nvSpPr>
        <p:spPr>
          <a:xfrm>
            <a:off x="3844665" y="5539201"/>
            <a:ext cx="29088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b="1"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32"/>
          <p:cNvSpPr txBox="1"/>
          <p:nvPr/>
        </p:nvSpPr>
        <p:spPr>
          <a:xfrm>
            <a:off x="2614525" y="3412025"/>
            <a:ext cx="843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サッカーと　すいえいです。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32"/>
          <p:cNvSpPr/>
          <p:nvPr/>
        </p:nvSpPr>
        <p:spPr>
          <a:xfrm>
            <a:off x="5193070" y="3419091"/>
            <a:ext cx="979131" cy="1114962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4" name="Google Shape;2064;p32"/>
          <p:cNvSpPr txBox="1"/>
          <p:nvPr/>
        </p:nvSpPr>
        <p:spPr>
          <a:xfrm>
            <a:off x="2458848" y="1967567"/>
            <a:ext cx="54659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すいえいです。</a:t>
            </a:r>
            <a:endParaRPr sz="5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9" name="Google Shape;20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49715">
            <a:off x="8237513" y="10715"/>
            <a:ext cx="3986303" cy="185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0" name="Google Shape;2070;p33"/>
          <p:cNvSpPr txBox="1"/>
          <p:nvPr/>
        </p:nvSpPr>
        <p:spPr>
          <a:xfrm>
            <a:off x="704199" y="886480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Tên tôi là Minh.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1" name="Google Shape;2071;p33"/>
          <p:cNvSpPr txBox="1"/>
          <p:nvPr/>
        </p:nvSpPr>
        <p:spPr>
          <a:xfrm>
            <a:off x="667973" y="2790996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Tôi là Minh, người Việt Nam.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2" name="Google Shape;2072;p33"/>
          <p:cNvSpPr txBox="1"/>
          <p:nvPr/>
        </p:nvSpPr>
        <p:spPr>
          <a:xfrm>
            <a:off x="685800" y="4724400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Năm nay tôi 15 tuổi.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33"/>
          <p:cNvSpPr txBox="1"/>
          <p:nvPr/>
        </p:nvSpPr>
        <p:spPr>
          <a:xfrm>
            <a:off x="667973" y="1394655"/>
            <a:ext cx="9982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わたしのなまえは　ミンです。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33"/>
          <p:cNvSpPr txBox="1"/>
          <p:nvPr/>
        </p:nvSpPr>
        <p:spPr>
          <a:xfrm>
            <a:off x="287450" y="3437875"/>
            <a:ext cx="11371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わたしは　ベトナムの　ミンです。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33"/>
          <p:cNvSpPr txBox="1"/>
          <p:nvPr/>
        </p:nvSpPr>
        <p:spPr>
          <a:xfrm>
            <a:off x="396975" y="5481075"/>
            <a:ext cx="1129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ことし　わたしは　１５さいです。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" name="Google Shape;208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49715">
            <a:off x="8237514" y="205976"/>
            <a:ext cx="3986303" cy="185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081" name="Google Shape;2081;p34"/>
          <p:cNvSpPr txBox="1"/>
          <p:nvPr/>
        </p:nvSpPr>
        <p:spPr>
          <a:xfrm>
            <a:off x="441532" y="2438400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Sinh nhật của tôi là ngày 15/4.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2" name="Google Shape;2082;p34"/>
          <p:cNvSpPr txBox="1"/>
          <p:nvPr/>
        </p:nvSpPr>
        <p:spPr>
          <a:xfrm>
            <a:off x="441532" y="4572000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Sở thích của tôi là du lịch và phim ảnh.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3" name="Google Shape;2083;p34"/>
          <p:cNvSpPr txBox="1"/>
          <p:nvPr/>
        </p:nvSpPr>
        <p:spPr>
          <a:xfrm>
            <a:off x="609600" y="76200"/>
            <a:ext cx="63858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Tôi là học sinh trường đại học FPT.</a:t>
            </a:r>
            <a:endParaRPr i="1" sz="28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4" name="Google Shape;2084;p34"/>
          <p:cNvSpPr txBox="1"/>
          <p:nvPr/>
        </p:nvSpPr>
        <p:spPr>
          <a:xfrm>
            <a:off x="441532" y="659304"/>
            <a:ext cx="1143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わたしは　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FPTだいがくの　がくせいです。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34"/>
          <p:cNvSpPr txBox="1"/>
          <p:nvPr/>
        </p:nvSpPr>
        <p:spPr>
          <a:xfrm>
            <a:off x="441532" y="2961620"/>
            <a:ext cx="1143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わたしの　たんじょうびは　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　　　　　　　５がつ１５にちです。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34"/>
          <p:cNvSpPr txBox="1"/>
          <p:nvPr/>
        </p:nvSpPr>
        <p:spPr>
          <a:xfrm>
            <a:off x="441532" y="5106557"/>
            <a:ext cx="1143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わたしの　しゅみは　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　　　　りょこうと　えいがです。</a:t>
            </a:r>
            <a:endParaRPr sz="5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1" name="Google Shape;20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636" y="228600"/>
            <a:ext cx="4426728" cy="25660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35"/>
          <p:cNvSpPr/>
          <p:nvPr/>
        </p:nvSpPr>
        <p:spPr>
          <a:xfrm>
            <a:off x="1524000" y="2971800"/>
            <a:ext cx="9144000" cy="335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会話練習</a:t>
            </a:r>
            <a:endParaRPr sz="16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35"/>
          <p:cNvSpPr/>
          <p:nvPr/>
        </p:nvSpPr>
        <p:spPr>
          <a:xfrm>
            <a:off x="2362200" y="3154180"/>
            <a:ext cx="8001000" cy="68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かい　　　　わ　　　れん　　しゅう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35"/>
          <p:cNvSpPr/>
          <p:nvPr/>
        </p:nvSpPr>
        <p:spPr>
          <a:xfrm rot="-452898">
            <a:off x="341640" y="333899"/>
            <a:ext cx="3507721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SPEAKING TIME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"/>
          <p:cNvSpPr/>
          <p:nvPr/>
        </p:nvSpPr>
        <p:spPr>
          <a:xfrm>
            <a:off x="3537678" y="254833"/>
            <a:ext cx="5246558" cy="18737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第１課</a:t>
            </a:r>
            <a:endParaRPr b="0" i="0" sz="80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LESSON 1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0" name="Google Shape;1650;p4"/>
          <p:cNvSpPr/>
          <p:nvPr/>
        </p:nvSpPr>
        <p:spPr>
          <a:xfrm>
            <a:off x="1004340" y="2368445"/>
            <a:ext cx="10313234" cy="30430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はじめまして</a:t>
            </a:r>
            <a:endParaRPr b="0" i="0" sz="115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Hajimemashite</a:t>
            </a:r>
            <a:endParaRPr b="0" i="0" sz="54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"/>
          <p:cNvSpPr txBox="1"/>
          <p:nvPr>
            <p:ph type="title"/>
          </p:nvPr>
        </p:nvSpPr>
        <p:spPr>
          <a:xfrm rot="-505271">
            <a:off x="381000" y="785813"/>
            <a:ext cx="4572000" cy="2014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Impact"/>
              <a:buNone/>
            </a:pPr>
            <a:r>
              <a:rPr lang="en-US" sz="6600"/>
              <a:t>新しい言葉</a:t>
            </a:r>
            <a:br>
              <a:rPr lang="en-US" sz="6600"/>
            </a:br>
            <a:r>
              <a:rPr lang="en-US" sz="4800"/>
              <a:t>NEW WORDS</a:t>
            </a:r>
            <a:endParaRPr sz="3600"/>
          </a:p>
        </p:txBody>
      </p:sp>
      <p:sp>
        <p:nvSpPr>
          <p:cNvPr id="1656" name="Google Shape;1656;p5"/>
          <p:cNvSpPr txBox="1"/>
          <p:nvPr/>
        </p:nvSpPr>
        <p:spPr>
          <a:xfrm rot="393331">
            <a:off x="5303157" y="2798322"/>
            <a:ext cx="4876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新しい文型</a:t>
            </a:r>
            <a:endParaRPr b="0" i="0" sz="66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NEW GRAMMAR</a:t>
            </a:r>
            <a:endParaRPr/>
          </a:p>
        </p:txBody>
      </p:sp>
      <p:sp>
        <p:nvSpPr>
          <p:cNvPr id="1657" name="Google Shape;1657;p5"/>
          <p:cNvSpPr txBox="1"/>
          <p:nvPr/>
        </p:nvSpPr>
        <p:spPr>
          <a:xfrm rot="-505271">
            <a:off x="236113" y="572647"/>
            <a:ext cx="4495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あたら　　　　　　　こと  ば</a:t>
            </a:r>
            <a:endParaRPr b="0" i="0" sz="2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8" name="Google Shape;1658;p5"/>
          <p:cNvSpPr txBox="1"/>
          <p:nvPr/>
        </p:nvSpPr>
        <p:spPr>
          <a:xfrm rot="393331">
            <a:off x="5379357" y="2807848"/>
            <a:ext cx="44958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あたら　　　　　   ぶんけい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9" name="Google Shape;1659;p5"/>
          <p:cNvSpPr txBox="1"/>
          <p:nvPr/>
        </p:nvSpPr>
        <p:spPr>
          <a:xfrm rot="489325">
            <a:off x="5221813" y="597306"/>
            <a:ext cx="5484000" cy="193899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MẪU CÂU CƠ BẢN NHẤT TRONG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TIẾNG NHẬT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6"/>
          <p:cNvSpPr txBox="1"/>
          <p:nvPr/>
        </p:nvSpPr>
        <p:spPr>
          <a:xfrm>
            <a:off x="2250830" y="2673179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わたしは　せんせいです。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6"/>
          <p:cNvSpPr txBox="1"/>
          <p:nvPr/>
        </p:nvSpPr>
        <p:spPr>
          <a:xfrm>
            <a:off x="3241430" y="3282779"/>
            <a:ext cx="434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(Watashi wa sensei desu.)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6"/>
          <p:cNvSpPr txBox="1"/>
          <p:nvPr/>
        </p:nvSpPr>
        <p:spPr>
          <a:xfrm>
            <a:off x="2250830" y="3848723"/>
            <a:ext cx="670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là thầy giáo.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7" name="Google Shape;1667;p6"/>
          <p:cNvSpPr/>
          <p:nvPr/>
        </p:nvSpPr>
        <p:spPr>
          <a:xfrm>
            <a:off x="2784230" y="2673179"/>
            <a:ext cx="1447800" cy="646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8" name="Google Shape;1668;p6"/>
          <p:cNvSpPr/>
          <p:nvPr/>
        </p:nvSpPr>
        <p:spPr>
          <a:xfrm>
            <a:off x="5146430" y="2673179"/>
            <a:ext cx="1828800" cy="646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9" name="Google Shape;1669;p6"/>
          <p:cNvSpPr/>
          <p:nvPr/>
        </p:nvSpPr>
        <p:spPr>
          <a:xfrm>
            <a:off x="4079630" y="2516016"/>
            <a:ext cx="762000" cy="923925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0" name="Google Shape;1670;p6"/>
          <p:cNvSpPr/>
          <p:nvPr/>
        </p:nvSpPr>
        <p:spPr>
          <a:xfrm>
            <a:off x="6975230" y="2681116"/>
            <a:ext cx="1219200" cy="647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71" name="Google Shape;1671;p6"/>
          <p:cNvSpPr txBox="1"/>
          <p:nvPr/>
        </p:nvSpPr>
        <p:spPr>
          <a:xfrm>
            <a:off x="3165230" y="341141"/>
            <a:ext cx="4876800" cy="83099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 rotWithShape="0" dir="5400000" dist="127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Aは　Bです。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6"/>
          <p:cNvSpPr/>
          <p:nvPr/>
        </p:nvSpPr>
        <p:spPr>
          <a:xfrm rot="-766275">
            <a:off x="1641230" y="4227341"/>
            <a:ext cx="2209800" cy="1295400"/>
          </a:xfrm>
          <a:prstGeom prst="wedgeRoundRectCallout">
            <a:avLst>
              <a:gd fmla="val 46408" name="adj1"/>
              <a:gd fmla="val -10416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CHỦ NGỮ</a:t>
            </a:r>
            <a:endParaRPr/>
          </a:p>
        </p:txBody>
      </p:sp>
      <p:sp>
        <p:nvSpPr>
          <p:cNvPr id="1673" name="Google Shape;1673;p6"/>
          <p:cNvSpPr/>
          <p:nvPr/>
        </p:nvSpPr>
        <p:spPr>
          <a:xfrm rot="306994">
            <a:off x="7700718" y="4354341"/>
            <a:ext cx="2209800" cy="1295400"/>
          </a:xfrm>
          <a:prstGeom prst="wedgeRoundRectCallout">
            <a:avLst>
              <a:gd fmla="val -98532" name="adj1"/>
              <a:gd fmla="val -11454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VỊ NGỮ</a:t>
            </a:r>
            <a:endParaRPr/>
          </a:p>
        </p:txBody>
      </p:sp>
      <p:sp>
        <p:nvSpPr>
          <p:cNvPr id="1674" name="Google Shape;1674;p6"/>
          <p:cNvSpPr/>
          <p:nvPr/>
        </p:nvSpPr>
        <p:spPr>
          <a:xfrm rot="-730413">
            <a:off x="731343" y="1574192"/>
            <a:ext cx="3129417" cy="1039813"/>
          </a:xfrm>
          <a:prstGeom prst="wedgeEllipseCallout">
            <a:avLst>
              <a:gd fmla="val 59421" name="adj1"/>
              <a:gd fmla="val 83107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TRỢ TỪ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Xác định chủ ngữ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Đọc là [wa]</a:t>
            </a:r>
            <a:endParaRPr/>
          </a:p>
        </p:txBody>
      </p:sp>
      <p:sp>
        <p:nvSpPr>
          <p:cNvPr id="1675" name="Google Shape;1675;p6"/>
          <p:cNvSpPr/>
          <p:nvPr/>
        </p:nvSpPr>
        <p:spPr>
          <a:xfrm rot="419072">
            <a:off x="7414945" y="1606388"/>
            <a:ext cx="3944718" cy="1216025"/>
          </a:xfrm>
          <a:prstGeom prst="wedgeEllipseCallout">
            <a:avLst>
              <a:gd fmla="val -43242" name="adj1"/>
              <a:gd fmla="val 53410" name="adj2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Thể hiện sự lịch sự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Xác định thể (khẳng định)  &amp; thời (hiện tại, tương lai) của câu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6" name="Google Shape;1676;p6"/>
          <p:cNvSpPr txBox="1"/>
          <p:nvPr/>
        </p:nvSpPr>
        <p:spPr>
          <a:xfrm>
            <a:off x="3622430" y="1255541"/>
            <a:ext cx="39624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Câu danh từ (A, B đều là danh từ)</a:t>
            </a:r>
            <a:endParaRPr/>
          </a:p>
        </p:txBody>
      </p:sp>
      <p:sp>
        <p:nvSpPr>
          <p:cNvPr id="1677" name="Google Shape;1677;p6"/>
          <p:cNvSpPr txBox="1"/>
          <p:nvPr/>
        </p:nvSpPr>
        <p:spPr>
          <a:xfrm>
            <a:off x="3622430" y="1663529"/>
            <a:ext cx="449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Thể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khẳng định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thời hiện tại, tương lai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6"/>
          <p:cNvSpPr txBox="1"/>
          <p:nvPr/>
        </p:nvSpPr>
        <p:spPr>
          <a:xfrm>
            <a:off x="3622430" y="2022304"/>
            <a:ext cx="449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Cách nói lịch sự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7"/>
          <p:cNvSpPr txBox="1"/>
          <p:nvPr/>
        </p:nvSpPr>
        <p:spPr>
          <a:xfrm>
            <a:off x="1752794" y="135839"/>
            <a:ext cx="3720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Tôi là người Việt Nam.</a:t>
            </a:r>
            <a:endParaRPr/>
          </a:p>
        </p:txBody>
      </p:sp>
      <p:sp>
        <p:nvSpPr>
          <p:cNvPr id="1684" name="Google Shape;1684;p7"/>
          <p:cNvSpPr txBox="1"/>
          <p:nvPr/>
        </p:nvSpPr>
        <p:spPr>
          <a:xfrm>
            <a:off x="1752794" y="1507439"/>
            <a:ext cx="3720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Chúng tôi là học sinh.</a:t>
            </a:r>
            <a:endParaRPr/>
          </a:p>
        </p:txBody>
      </p:sp>
      <p:sp>
        <p:nvSpPr>
          <p:cNvPr id="1685" name="Google Shape;1685;p7"/>
          <p:cNvSpPr txBox="1"/>
          <p:nvPr/>
        </p:nvSpPr>
        <p:spPr>
          <a:xfrm>
            <a:off x="1752794" y="2890152"/>
            <a:ext cx="37209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Người kia là người Nhật.</a:t>
            </a:r>
            <a:endParaRPr/>
          </a:p>
        </p:txBody>
      </p:sp>
      <p:sp>
        <p:nvSpPr>
          <p:cNvPr id="1686" name="Google Shape;1686;p7"/>
          <p:cNvSpPr txBox="1"/>
          <p:nvPr/>
        </p:nvSpPr>
        <p:spPr>
          <a:xfrm>
            <a:off x="1752794" y="4414152"/>
            <a:ext cx="425547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Bạn Linh là nhân viên văn phòng.</a:t>
            </a:r>
            <a:endParaRPr b="0" i="1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7"/>
          <p:cNvSpPr txBox="1"/>
          <p:nvPr/>
        </p:nvSpPr>
        <p:spPr>
          <a:xfrm>
            <a:off x="989628" y="566836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ベトナムじん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7"/>
          <p:cNvSpPr txBox="1"/>
          <p:nvPr/>
        </p:nvSpPr>
        <p:spPr>
          <a:xfrm>
            <a:off x="989628" y="1938436"/>
            <a:ext cx="6705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わたしたち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がくせい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7"/>
          <p:cNvSpPr txBox="1"/>
          <p:nvPr/>
        </p:nvSpPr>
        <p:spPr>
          <a:xfrm>
            <a:off x="989628" y="3321148"/>
            <a:ext cx="6705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あのひと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にほんじん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7"/>
          <p:cNvSpPr txBox="1"/>
          <p:nvPr/>
        </p:nvSpPr>
        <p:spPr>
          <a:xfrm>
            <a:off x="989628" y="4814262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Linhさん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かいしゃいん</a:t>
            </a: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8"/>
          <p:cNvSpPr/>
          <p:nvPr/>
        </p:nvSpPr>
        <p:spPr>
          <a:xfrm rot="-338754">
            <a:off x="254000" y="215900"/>
            <a:ext cx="2870200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</a:t>
            </a:r>
            <a:endParaRPr b="1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8"/>
          <p:cNvSpPr/>
          <p:nvPr/>
        </p:nvSpPr>
        <p:spPr>
          <a:xfrm>
            <a:off x="1286325" y="1079575"/>
            <a:ext cx="7896600" cy="1879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486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はじめまして。わたしは　パクです。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8"/>
          <p:cNvSpPr/>
          <p:nvPr/>
        </p:nvSpPr>
        <p:spPr>
          <a:xfrm>
            <a:off x="232224" y="1511300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rgbClr val="486D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8" name="Google Shape;1698;p8"/>
          <p:cNvSpPr/>
          <p:nvPr/>
        </p:nvSpPr>
        <p:spPr>
          <a:xfrm>
            <a:off x="1286325" y="3086175"/>
            <a:ext cx="8265000" cy="1879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はじめまして。（わたしは）ワンです。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こちらこそ　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8"/>
          <p:cNvSpPr/>
          <p:nvPr/>
        </p:nvSpPr>
        <p:spPr>
          <a:xfrm>
            <a:off x="232224" y="3517900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00" name="Google Shape;17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3484" y="76131"/>
            <a:ext cx="3593228" cy="2362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"/>
          <p:cNvSpPr/>
          <p:nvPr/>
        </p:nvSpPr>
        <p:spPr>
          <a:xfrm rot="495600">
            <a:off x="8991600" y="203144"/>
            <a:ext cx="2870200" cy="584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860A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ỨNG DỤNG</a:t>
            </a:r>
            <a:endParaRPr b="1" i="0" sz="3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9"/>
          <p:cNvSpPr/>
          <p:nvPr/>
        </p:nvSpPr>
        <p:spPr>
          <a:xfrm>
            <a:off x="1295400" y="25468"/>
            <a:ext cx="7556500" cy="18795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はじめまして。わたしは　パクです。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9"/>
          <p:cNvSpPr/>
          <p:nvPr/>
        </p:nvSpPr>
        <p:spPr>
          <a:xfrm>
            <a:off x="241300" y="457200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08" name="Google Shape;1708;p9"/>
          <p:cNvSpPr/>
          <p:nvPr/>
        </p:nvSpPr>
        <p:spPr>
          <a:xfrm>
            <a:off x="1295400" y="1955875"/>
            <a:ext cx="8386500" cy="1498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はじめまして。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こちらこそ　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9"/>
          <p:cNvSpPr/>
          <p:nvPr/>
        </p:nvSpPr>
        <p:spPr>
          <a:xfrm>
            <a:off x="241300" y="2241584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10" name="Google Shape;1710;p9"/>
          <p:cNvSpPr/>
          <p:nvPr/>
        </p:nvSpPr>
        <p:spPr>
          <a:xfrm>
            <a:off x="1295400" y="3517968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あのう、すみません。おなまえは？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9"/>
          <p:cNvSpPr/>
          <p:nvPr/>
        </p:nvSpPr>
        <p:spPr>
          <a:xfrm>
            <a:off x="241300" y="3517968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12" name="Google Shape;1712;p9"/>
          <p:cNvSpPr/>
          <p:nvPr/>
        </p:nvSpPr>
        <p:spPr>
          <a:xfrm>
            <a:off x="1295400" y="4584836"/>
            <a:ext cx="7556500" cy="977832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ワンです。よろしくおねがいします。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9"/>
          <p:cNvSpPr/>
          <p:nvPr/>
        </p:nvSpPr>
        <p:spPr>
          <a:xfrm>
            <a:off x="241300" y="4584836"/>
            <a:ext cx="876300" cy="927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14" name="Google Shape;1714;p9"/>
          <p:cNvSpPr/>
          <p:nvPr/>
        </p:nvSpPr>
        <p:spPr>
          <a:xfrm>
            <a:off x="5359400" y="3676752"/>
            <a:ext cx="2641600" cy="609532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15" name="Google Shape;1715;p9"/>
          <p:cNvSpPr/>
          <p:nvPr/>
        </p:nvSpPr>
        <p:spPr>
          <a:xfrm rot="348533">
            <a:off x="9023166" y="2162361"/>
            <a:ext cx="2209800" cy="1295400"/>
          </a:xfrm>
          <a:prstGeom prst="wedgeRoundRectCallout">
            <a:avLst>
              <a:gd fmla="val -96100" name="adj1"/>
              <a:gd fmla="val 78754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Cách hỏi tên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16" name="Google Shape;17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00" y="3566263"/>
            <a:ext cx="3046412" cy="200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in Event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2014-09-30T04:42:34Z</dcterms:created>
  <dc:creator>Nguyen Cuong</dc:creator>
</cp:coreProperties>
</file>