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Corbel"/>
      <p:regular r:id="rId34"/>
      <p:bold r:id="rId35"/>
      <p:italic r:id="rId36"/>
      <p:boldItalic r:id="rId37"/>
    </p:embeddedFon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6816">
          <p15:clr>
            <a:srgbClr val="A4A3A4"/>
          </p15:clr>
        </p15:guide>
        <p15:guide id="3" pos="816">
          <p15:clr>
            <a:srgbClr val="A4A3A4"/>
          </p15:clr>
        </p15:guide>
        <p15:guide id="4" orient="horz" pos="2160">
          <p15:clr>
            <a:srgbClr val="A4A3A4"/>
          </p15:clr>
        </p15:guide>
      </p15:sldGuideLst>
    </p:ext>
    <p:ext uri="http://customooxmlschemas.google.com/">
      <go:slidesCustomData xmlns:go="http://customooxmlschemas.google.com/" r:id="rId40" roundtripDataSignature="AMtx7mjaIMDrhydMzciWuivdX5YPVFBr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6816"/>
        <p:guide pos="816"/>
        <p:guide pos="2160"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rbel-bold.fntdata"/><Relationship Id="rId12" Type="http://schemas.openxmlformats.org/officeDocument/2006/relationships/slide" Target="slides/slide6.xml"/><Relationship Id="rId34" Type="http://schemas.openxmlformats.org/officeDocument/2006/relationships/font" Target="fonts/Corbel-regular.fntdata"/><Relationship Id="rId15" Type="http://schemas.openxmlformats.org/officeDocument/2006/relationships/slide" Target="slides/slide9.xml"/><Relationship Id="rId37" Type="http://schemas.openxmlformats.org/officeDocument/2006/relationships/font" Target="fonts/Corbel-boldItalic.fntdata"/><Relationship Id="rId14" Type="http://schemas.openxmlformats.org/officeDocument/2006/relationships/slide" Target="slides/slide8.xml"/><Relationship Id="rId36" Type="http://schemas.openxmlformats.org/officeDocument/2006/relationships/font" Target="fonts/Corbel-italic.fntdata"/><Relationship Id="rId17" Type="http://schemas.openxmlformats.org/officeDocument/2006/relationships/slide" Target="slides/slide11.xml"/><Relationship Id="rId39" Type="http://schemas.openxmlformats.org/officeDocument/2006/relationships/font" Target="fonts/Tahoma-bold.fntdata"/><Relationship Id="rId16" Type="http://schemas.openxmlformats.org/officeDocument/2006/relationships/slide" Target="slides/slide10.xml"/><Relationship Id="rId38" Type="http://schemas.openxmlformats.org/officeDocument/2006/relationships/font" Target="fonts/Tahom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304" name="Google Shape;30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327" name="Google Shape;3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342" name="Google Shape;3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370" name="Google Shape;37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387" name="Google Shape;38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407" name="Google Shape;4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1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448" name="Google Shape;4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183e5dae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183e5dae8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a183e5dae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1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1" sz="1200" u="none" strike="noStrike">
              <a:solidFill>
                <a:schemeClr val="lt1"/>
              </a:solidFill>
              <a:latin typeface="Corbel"/>
              <a:ea typeface="Corbel"/>
              <a:cs typeface="Corbel"/>
              <a:sym typeface="Corbel"/>
            </a:endParaRPr>
          </a:p>
        </p:txBody>
      </p:sp>
      <p:sp>
        <p:nvSpPr>
          <p:cNvPr id="473" name="Google Shape;47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1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482" name="Google Shape;48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1" sz="1200" u="none" strike="noStrike">
              <a:solidFill>
                <a:schemeClr val="lt1"/>
              </a:solidFill>
              <a:latin typeface="Corbel"/>
              <a:ea typeface="Corbel"/>
              <a:cs typeface="Corbel"/>
              <a:sym typeface="Corbel"/>
            </a:endParaRPr>
          </a:p>
        </p:txBody>
      </p:sp>
      <p:sp>
        <p:nvSpPr>
          <p:cNvPr id="127" name="Google Shape;12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1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516" name="Google Shape;51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1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535" name="Google Shape;5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2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553" name="Google Shape;55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2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578" name="Google Shape;57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2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595" name="Google Shape;59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2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632" name="Google Shape;63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2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655" name="Google Shape;65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2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692" name="Google Shape;69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143" name="Google Shape;14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188" name="Google Shape;18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220" name="Google Shape;2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237" name="Google Shape;2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036759f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036759f34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lnSpc>
                <a:spcPct val="90000"/>
              </a:lnSpc>
              <a:spcBef>
                <a:spcPts val="1800"/>
              </a:spcBef>
              <a:spcAft>
                <a:spcPts val="0"/>
              </a:spcAft>
              <a:buClr>
                <a:schemeClr val="dk2"/>
              </a:buClr>
              <a:buSzPts val="1100"/>
              <a:buFont typeface="Arial"/>
              <a:buNone/>
            </a:pPr>
            <a:r>
              <a:t/>
            </a:r>
            <a:endParaRPr sz="2000">
              <a:solidFill>
                <a:srgbClr val="263050"/>
              </a:solidFill>
            </a:endParaRPr>
          </a:p>
          <a:p>
            <a:pPr indent="0" lvl="0" marL="0" rtl="0" algn="l">
              <a:lnSpc>
                <a:spcPct val="90000"/>
              </a:lnSpc>
              <a:spcBef>
                <a:spcPts val="1800"/>
              </a:spcBef>
              <a:spcAft>
                <a:spcPts val="0"/>
              </a:spcAft>
              <a:buClr>
                <a:schemeClr val="dk2"/>
              </a:buClr>
              <a:buSzPts val="1100"/>
              <a:buFont typeface="Arial"/>
              <a:buNone/>
            </a:pPr>
            <a:r>
              <a:rPr lang="en-US" sz="2000">
                <a:solidFill>
                  <a:srgbClr val="263050"/>
                </a:solidFill>
              </a:rPr>
              <a:t>Xin chào, tôi tên là Lâm. Tôi năm nay 20 tuổi. Tôi là học sinh đại học FPT, khoa ngôn ngữ Nhật. Tôi nói được một chút tiếng Nhật và không nói được tiếng Trung quốc. </a:t>
            </a:r>
            <a:endParaRPr/>
          </a:p>
        </p:txBody>
      </p:sp>
      <p:sp>
        <p:nvSpPr>
          <p:cNvPr id="265" name="Google Shape;265;ga036759f3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1" sz="1200" u="none" strike="noStrike">
              <a:solidFill>
                <a:schemeClr val="lt1"/>
              </a:solidFill>
              <a:latin typeface="Corbel"/>
              <a:ea typeface="Corbel"/>
              <a:cs typeface="Corbel"/>
              <a:sym typeface="Corbel"/>
            </a:endParaRPr>
          </a:p>
        </p:txBody>
      </p:sp>
      <p:sp>
        <p:nvSpPr>
          <p:cNvPr id="273" name="Google Shape;2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May require more than one slide</a:t>
            </a:r>
            <a:endParaRPr/>
          </a:p>
        </p:txBody>
      </p:sp>
      <p:sp>
        <p:nvSpPr>
          <p:cNvPr id="282" name="Google Shape;28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pic>
        <p:nvPicPr>
          <p:cNvPr id="18" name="Google Shape;18;p27"/>
          <p:cNvPicPr preferRelativeResize="0"/>
          <p:nvPr/>
        </p:nvPicPr>
        <p:blipFill rotWithShape="1">
          <a:blip r:embed="rId2">
            <a:alphaModFix/>
          </a:blip>
          <a:srcRect b="0" l="0" r="0" t="0"/>
          <a:stretch/>
        </p:blipFill>
        <p:spPr>
          <a:xfrm>
            <a:off x="1651" y="0"/>
            <a:ext cx="12188699" cy="4799300"/>
          </a:xfrm>
          <a:prstGeom prst="rect">
            <a:avLst/>
          </a:prstGeom>
          <a:noFill/>
          <a:ln>
            <a:noFill/>
          </a:ln>
        </p:spPr>
      </p:pic>
      <p:sp>
        <p:nvSpPr>
          <p:cNvPr id="19" name="Google Shape;19;p27"/>
          <p:cNvSpPr/>
          <p:nvPr/>
        </p:nvSpPr>
        <p:spPr>
          <a:xfrm>
            <a:off x="-2" y="4754880"/>
            <a:ext cx="12192002" cy="2103120"/>
          </a:xfrm>
          <a:prstGeom prst="rect">
            <a:avLst/>
          </a:prstGeom>
          <a:gradFill>
            <a:gsLst>
              <a:gs pos="0">
                <a:schemeClr val="dk2"/>
              </a:gs>
              <a:gs pos="100000">
                <a:srgbClr val="1C243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20" name="Google Shape;20;p27"/>
          <p:cNvSpPr/>
          <p:nvPr/>
        </p:nvSpPr>
        <p:spPr>
          <a:xfrm>
            <a:off x="-127" y="4724400"/>
            <a:ext cx="12188826" cy="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 name="Google Shape;21;p27"/>
          <p:cNvSpPr txBox="1"/>
          <p:nvPr>
            <p:ph type="ctrTitle"/>
          </p:nvPr>
        </p:nvSpPr>
        <p:spPr>
          <a:xfrm>
            <a:off x="1523999" y="4800600"/>
            <a:ext cx="9144002" cy="1143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7"/>
          <p:cNvSpPr txBox="1"/>
          <p:nvPr>
            <p:ph idx="1" type="subTitle"/>
          </p:nvPr>
        </p:nvSpPr>
        <p:spPr>
          <a:xfrm>
            <a:off x="1522413" y="5943600"/>
            <a:ext cx="9144002" cy="7620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1600"/>
              <a:buNone/>
              <a:defRPr sz="2000" cap="none">
                <a:solidFill>
                  <a:schemeClr val="lt1"/>
                </a:solidFill>
              </a:defRPr>
            </a:lvl1pPr>
            <a:lvl2pPr lvl="1" algn="ctr">
              <a:lnSpc>
                <a:spcPct val="90000"/>
              </a:lnSpc>
              <a:spcBef>
                <a:spcPts val="1000"/>
              </a:spcBef>
              <a:spcAft>
                <a:spcPts val="0"/>
              </a:spcAft>
              <a:buSzPts val="2240"/>
              <a:buNone/>
              <a:defRPr sz="2800"/>
            </a:lvl2pPr>
            <a:lvl3pPr lvl="2" algn="ctr">
              <a:lnSpc>
                <a:spcPct val="90000"/>
              </a:lnSpc>
              <a:spcBef>
                <a:spcPts val="800"/>
              </a:spcBef>
              <a:spcAft>
                <a:spcPts val="0"/>
              </a:spcAft>
              <a:buSzPts val="1920"/>
              <a:buNone/>
              <a:defRPr sz="2400"/>
            </a:lvl3pPr>
            <a:lvl4pPr lvl="3" algn="ctr">
              <a:lnSpc>
                <a:spcPct val="90000"/>
              </a:lnSpc>
              <a:spcBef>
                <a:spcPts val="800"/>
              </a:spcBef>
              <a:spcAft>
                <a:spcPts val="0"/>
              </a:spcAft>
              <a:buSzPts val="1600"/>
              <a:buNone/>
              <a:defRPr sz="2000"/>
            </a:lvl4pPr>
            <a:lvl5pPr lvl="4" algn="ctr">
              <a:lnSpc>
                <a:spcPct val="90000"/>
              </a:lnSpc>
              <a:spcBef>
                <a:spcPts val="800"/>
              </a:spcBef>
              <a:spcAft>
                <a:spcPts val="0"/>
              </a:spcAft>
              <a:buSzPts val="1600"/>
              <a:buNone/>
              <a:defRPr sz="2000"/>
            </a:lvl5pPr>
            <a:lvl6pPr lvl="5" algn="ctr">
              <a:lnSpc>
                <a:spcPct val="90000"/>
              </a:lnSpc>
              <a:spcBef>
                <a:spcPts val="800"/>
              </a:spcBef>
              <a:spcAft>
                <a:spcPts val="0"/>
              </a:spcAft>
              <a:buClr>
                <a:schemeClr val="dk2"/>
              </a:buClr>
              <a:buSzPts val="1600"/>
              <a:buNone/>
              <a:defRPr sz="2000"/>
            </a:lvl6pPr>
            <a:lvl7pPr lvl="6" algn="ctr">
              <a:lnSpc>
                <a:spcPct val="90000"/>
              </a:lnSpc>
              <a:spcBef>
                <a:spcPts val="800"/>
              </a:spcBef>
              <a:spcAft>
                <a:spcPts val="0"/>
              </a:spcAft>
              <a:buClr>
                <a:schemeClr val="dk2"/>
              </a:buClr>
              <a:buSzPts val="1600"/>
              <a:buNone/>
              <a:defRPr sz="2000"/>
            </a:lvl7pPr>
            <a:lvl8pPr lvl="7" algn="ctr">
              <a:lnSpc>
                <a:spcPct val="90000"/>
              </a:lnSpc>
              <a:spcBef>
                <a:spcPts val="800"/>
              </a:spcBef>
              <a:spcAft>
                <a:spcPts val="0"/>
              </a:spcAft>
              <a:buClr>
                <a:schemeClr val="dk2"/>
              </a:buClr>
              <a:buSzPts val="1600"/>
              <a:buNone/>
              <a:defRPr sz="2000"/>
            </a:lvl8pPr>
            <a:lvl9pPr lvl="8" algn="ctr">
              <a:lnSpc>
                <a:spcPct val="90000"/>
              </a:lnSpc>
              <a:spcBef>
                <a:spcPts val="800"/>
              </a:spcBef>
              <a:spcAft>
                <a:spcPts val="0"/>
              </a:spcAft>
              <a:buClr>
                <a:schemeClr val="dk2"/>
              </a:buClr>
              <a:buSzPts val="1600"/>
              <a:buNone/>
              <a:defRPr sz="2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Content with Caption" showMasterSp="0" type="objTx">
  <p:cSld name="OBJECT_WITH_CAPTION_TEXT">
    <p:spTree>
      <p:nvGrpSpPr>
        <p:cNvPr id="75" name="Shape 75"/>
        <p:cNvGrpSpPr/>
        <p:nvPr/>
      </p:nvGrpSpPr>
      <p:grpSpPr>
        <a:xfrm>
          <a:off x="0" y="0"/>
          <a:ext cx="0" cy="0"/>
          <a:chOff x="0" y="0"/>
          <a:chExt cx="0" cy="0"/>
        </a:xfrm>
      </p:grpSpPr>
      <p:sp>
        <p:nvSpPr>
          <p:cNvPr id="76" name="Google Shape;76;p38"/>
          <p:cNvSpPr/>
          <p:nvPr/>
        </p:nvSpPr>
        <p:spPr>
          <a:xfrm>
            <a:off x="0" y="0"/>
            <a:ext cx="4873752" cy="6858000"/>
          </a:xfrm>
          <a:prstGeom prst="rect">
            <a:avLst/>
          </a:prstGeom>
          <a:gradFill>
            <a:gsLst>
              <a:gs pos="0">
                <a:schemeClr val="dk2"/>
              </a:gs>
              <a:gs pos="100000">
                <a:srgbClr val="1C243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77" name="Google Shape;77;p38"/>
          <p:cNvSpPr txBox="1"/>
          <p:nvPr>
            <p:ph type="title"/>
          </p:nvPr>
        </p:nvSpPr>
        <p:spPr>
          <a:xfrm>
            <a:off x="760412" y="2362200"/>
            <a:ext cx="3200400" cy="19907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8"/>
          <p:cNvSpPr txBox="1"/>
          <p:nvPr>
            <p:ph idx="1" type="body"/>
          </p:nvPr>
        </p:nvSpPr>
        <p:spPr>
          <a:xfrm>
            <a:off x="5362892" y="685800"/>
            <a:ext cx="6370320"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800"/>
              </a:spcBef>
              <a:spcAft>
                <a:spcPts val="0"/>
              </a:spcAft>
              <a:buSzPts val="1280"/>
              <a:buChar char="▪"/>
              <a:defRPr sz="1600"/>
            </a:lvl3pPr>
            <a:lvl4pPr indent="-299719" lvl="3" marL="1828800" algn="l">
              <a:lnSpc>
                <a:spcPct val="90000"/>
              </a:lnSpc>
              <a:spcBef>
                <a:spcPts val="800"/>
              </a:spcBef>
              <a:spcAft>
                <a:spcPts val="0"/>
              </a:spcAft>
              <a:buSzPts val="1120"/>
              <a:buChar char="▪"/>
              <a:defRPr sz="1400"/>
            </a:lvl4pPr>
            <a:lvl5pPr indent="-299720" lvl="4" marL="2286000" algn="l">
              <a:lnSpc>
                <a:spcPct val="90000"/>
              </a:lnSpc>
              <a:spcBef>
                <a:spcPts val="800"/>
              </a:spcBef>
              <a:spcAft>
                <a:spcPts val="0"/>
              </a:spcAft>
              <a:buSzPts val="1120"/>
              <a:buChar char="▪"/>
              <a:defRPr sz="1400"/>
            </a:lvl5pPr>
            <a:lvl6pPr indent="-299720" lvl="5" marL="2743200" algn="l">
              <a:lnSpc>
                <a:spcPct val="90000"/>
              </a:lnSpc>
              <a:spcBef>
                <a:spcPts val="800"/>
              </a:spcBef>
              <a:spcAft>
                <a:spcPts val="0"/>
              </a:spcAft>
              <a:buClr>
                <a:schemeClr val="dk2"/>
              </a:buClr>
              <a:buSzPts val="1120"/>
              <a:buChar char="▪"/>
              <a:defRPr sz="1400"/>
            </a:lvl6pPr>
            <a:lvl7pPr indent="-299720" lvl="6" marL="3200400" algn="l">
              <a:lnSpc>
                <a:spcPct val="90000"/>
              </a:lnSpc>
              <a:spcBef>
                <a:spcPts val="800"/>
              </a:spcBef>
              <a:spcAft>
                <a:spcPts val="0"/>
              </a:spcAft>
              <a:buClr>
                <a:schemeClr val="dk2"/>
              </a:buClr>
              <a:buSzPts val="1120"/>
              <a:buChar char="▪"/>
              <a:defRPr sz="1400"/>
            </a:lvl7pPr>
            <a:lvl8pPr indent="-299720" lvl="7" marL="3657600" algn="l">
              <a:lnSpc>
                <a:spcPct val="90000"/>
              </a:lnSpc>
              <a:spcBef>
                <a:spcPts val="800"/>
              </a:spcBef>
              <a:spcAft>
                <a:spcPts val="0"/>
              </a:spcAft>
              <a:buClr>
                <a:schemeClr val="dk2"/>
              </a:buClr>
              <a:buSzPts val="1120"/>
              <a:buChar char="▪"/>
              <a:defRPr sz="1400"/>
            </a:lvl8pPr>
            <a:lvl9pPr indent="-299720" lvl="8" marL="4114800" algn="l">
              <a:lnSpc>
                <a:spcPct val="90000"/>
              </a:lnSpc>
              <a:spcBef>
                <a:spcPts val="800"/>
              </a:spcBef>
              <a:spcAft>
                <a:spcPts val="0"/>
              </a:spcAft>
              <a:buClr>
                <a:schemeClr val="dk2"/>
              </a:buClr>
              <a:buSzPts val="1120"/>
              <a:buChar char="▪"/>
              <a:defRPr sz="1400"/>
            </a:lvl9pPr>
          </a:lstStyle>
          <a:p/>
        </p:txBody>
      </p:sp>
      <p:sp>
        <p:nvSpPr>
          <p:cNvPr id="79" name="Google Shape;79;p38"/>
          <p:cNvSpPr txBox="1"/>
          <p:nvPr>
            <p:ph idx="2" type="body"/>
          </p:nvPr>
        </p:nvSpPr>
        <p:spPr>
          <a:xfrm>
            <a:off x="760412" y="4367308"/>
            <a:ext cx="3200400" cy="16220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280"/>
              <a:buNone/>
              <a:defRPr sz="1600">
                <a:solidFill>
                  <a:schemeClr val="lt1"/>
                </a:solidFill>
              </a:defRPr>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72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Clr>
                <a:schemeClr val="dk2"/>
              </a:buClr>
              <a:buSzPts val="720"/>
              <a:buNone/>
              <a:defRPr sz="900"/>
            </a:lvl6pPr>
            <a:lvl7pPr indent="-228600" lvl="6" marL="3200400" algn="l">
              <a:lnSpc>
                <a:spcPct val="90000"/>
              </a:lnSpc>
              <a:spcBef>
                <a:spcPts val="800"/>
              </a:spcBef>
              <a:spcAft>
                <a:spcPts val="0"/>
              </a:spcAft>
              <a:buClr>
                <a:schemeClr val="dk2"/>
              </a:buClr>
              <a:buSzPts val="720"/>
              <a:buNone/>
              <a:defRPr sz="900"/>
            </a:lvl7pPr>
            <a:lvl8pPr indent="-228600" lvl="7" marL="3657600" algn="l">
              <a:lnSpc>
                <a:spcPct val="90000"/>
              </a:lnSpc>
              <a:spcBef>
                <a:spcPts val="800"/>
              </a:spcBef>
              <a:spcAft>
                <a:spcPts val="0"/>
              </a:spcAft>
              <a:buClr>
                <a:schemeClr val="dk2"/>
              </a:buClr>
              <a:buSzPts val="720"/>
              <a:buNone/>
              <a:defRPr sz="900"/>
            </a:lvl8pPr>
            <a:lvl9pPr indent="-228600" lvl="8" marL="4114800" algn="l">
              <a:lnSpc>
                <a:spcPct val="90000"/>
              </a:lnSpc>
              <a:spcBef>
                <a:spcPts val="800"/>
              </a:spcBef>
              <a:spcAft>
                <a:spcPts val="0"/>
              </a:spcAft>
              <a:buClr>
                <a:schemeClr val="dk2"/>
              </a:buClr>
              <a:buSzPts val="720"/>
              <a:buNone/>
              <a:defRPr sz="900"/>
            </a:lvl9pPr>
          </a:lstStyle>
          <a:p/>
        </p:txBody>
      </p:sp>
      <p:sp>
        <p:nvSpPr>
          <p:cNvPr id="80" name="Google Shape;80;p38"/>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800">
                <a:solidFill>
                  <a:schemeClr val="dk2"/>
                </a:solidFill>
                <a:latin typeface="Corbel"/>
                <a:ea typeface="Corbel"/>
                <a:cs typeface="Corbel"/>
                <a:sym typeface="Corbel"/>
              </a:defRPr>
            </a:lvl1pPr>
            <a:lvl2pPr indent="0" lvl="1" marL="0" algn="r">
              <a:spcBef>
                <a:spcPts val="0"/>
              </a:spcBef>
              <a:buNone/>
              <a:defRPr sz="800">
                <a:solidFill>
                  <a:schemeClr val="dk2"/>
                </a:solidFill>
                <a:latin typeface="Corbel"/>
                <a:ea typeface="Corbel"/>
                <a:cs typeface="Corbel"/>
                <a:sym typeface="Corbel"/>
              </a:defRPr>
            </a:lvl2pPr>
            <a:lvl3pPr indent="0" lvl="2" marL="0" algn="r">
              <a:spcBef>
                <a:spcPts val="0"/>
              </a:spcBef>
              <a:buNone/>
              <a:defRPr sz="800">
                <a:solidFill>
                  <a:schemeClr val="dk2"/>
                </a:solidFill>
                <a:latin typeface="Corbel"/>
                <a:ea typeface="Corbel"/>
                <a:cs typeface="Corbel"/>
                <a:sym typeface="Corbel"/>
              </a:defRPr>
            </a:lvl3pPr>
            <a:lvl4pPr indent="0" lvl="3" marL="0" algn="r">
              <a:spcBef>
                <a:spcPts val="0"/>
              </a:spcBef>
              <a:buNone/>
              <a:defRPr sz="800">
                <a:solidFill>
                  <a:schemeClr val="dk2"/>
                </a:solidFill>
                <a:latin typeface="Corbel"/>
                <a:ea typeface="Corbel"/>
                <a:cs typeface="Corbel"/>
                <a:sym typeface="Corbel"/>
              </a:defRPr>
            </a:lvl4pPr>
            <a:lvl5pPr indent="0" lvl="4" marL="0" algn="r">
              <a:spcBef>
                <a:spcPts val="0"/>
              </a:spcBef>
              <a:buNone/>
              <a:defRPr sz="800">
                <a:solidFill>
                  <a:schemeClr val="dk2"/>
                </a:solidFill>
                <a:latin typeface="Corbel"/>
                <a:ea typeface="Corbel"/>
                <a:cs typeface="Corbel"/>
                <a:sym typeface="Corbel"/>
              </a:defRPr>
            </a:lvl5pPr>
            <a:lvl6pPr indent="0" lvl="5" marL="0" algn="r">
              <a:spcBef>
                <a:spcPts val="0"/>
              </a:spcBef>
              <a:buNone/>
              <a:defRPr sz="800">
                <a:solidFill>
                  <a:schemeClr val="dk2"/>
                </a:solidFill>
                <a:latin typeface="Corbel"/>
                <a:ea typeface="Corbel"/>
                <a:cs typeface="Corbel"/>
                <a:sym typeface="Corbel"/>
              </a:defRPr>
            </a:lvl6pPr>
            <a:lvl7pPr indent="0" lvl="6" marL="0" algn="r">
              <a:spcBef>
                <a:spcPts val="0"/>
              </a:spcBef>
              <a:buNone/>
              <a:defRPr sz="800">
                <a:solidFill>
                  <a:schemeClr val="dk2"/>
                </a:solidFill>
                <a:latin typeface="Corbel"/>
                <a:ea typeface="Corbel"/>
                <a:cs typeface="Corbel"/>
                <a:sym typeface="Corbel"/>
              </a:defRPr>
            </a:lvl7pPr>
            <a:lvl8pPr indent="0" lvl="7" marL="0" algn="r">
              <a:spcBef>
                <a:spcPts val="0"/>
              </a:spcBef>
              <a:buNone/>
              <a:defRPr sz="800">
                <a:solidFill>
                  <a:schemeClr val="dk2"/>
                </a:solidFill>
                <a:latin typeface="Corbel"/>
                <a:ea typeface="Corbel"/>
                <a:cs typeface="Corbel"/>
                <a:sym typeface="Corbel"/>
              </a:defRPr>
            </a:lvl8pPr>
            <a:lvl9pPr indent="0" lvl="8" marL="0" algn="r">
              <a:spcBef>
                <a:spcPts val="0"/>
              </a:spcBef>
              <a:buNone/>
              <a:defRPr sz="800">
                <a:solidFill>
                  <a:schemeClr val="dk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39"/>
          <p:cNvSpPr/>
          <p:nvPr/>
        </p:nvSpPr>
        <p:spPr>
          <a:xfrm>
            <a:off x="7315200" y="0"/>
            <a:ext cx="4873752" cy="6858000"/>
          </a:xfrm>
          <a:prstGeom prst="rect">
            <a:avLst/>
          </a:prstGeom>
          <a:gradFill>
            <a:gsLst>
              <a:gs pos="0">
                <a:schemeClr val="dk2"/>
              </a:gs>
              <a:gs pos="100000">
                <a:srgbClr val="1C243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85" name="Google Shape;85;p39"/>
          <p:cNvSpPr txBox="1"/>
          <p:nvPr>
            <p:ph type="title"/>
          </p:nvPr>
        </p:nvSpPr>
        <p:spPr>
          <a:xfrm>
            <a:off x="7923214" y="2362200"/>
            <a:ext cx="320040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9"/>
          <p:cNvSpPr/>
          <p:nvPr>
            <p:ph idx="2" type="pic"/>
          </p:nvPr>
        </p:nvSpPr>
        <p:spPr>
          <a:xfrm>
            <a:off x="0" y="0"/>
            <a:ext cx="7315200" cy="6858000"/>
          </a:xfrm>
          <a:prstGeom prst="rect">
            <a:avLst/>
          </a:prstGeom>
          <a:solidFill>
            <a:srgbClr val="CCD2D2"/>
          </a:solidFill>
          <a:ln>
            <a:noFill/>
          </a:ln>
        </p:spPr>
        <p:txBody>
          <a:bodyPr anchorCtr="0" anchor="t" bIns="45700" lIns="91425" spcFirstLastPara="1" rIns="91425" wrap="square" tIns="45700">
            <a:normAutofit/>
          </a:bodyPr>
          <a:lstStyle>
            <a:lvl1pPr lvl="0" marR="0" rtl="0" algn="ctr">
              <a:lnSpc>
                <a:spcPct val="90000"/>
              </a:lnSpc>
              <a:spcBef>
                <a:spcPts val="1800"/>
              </a:spcBef>
              <a:spcAft>
                <a:spcPts val="0"/>
              </a:spcAft>
              <a:buClr>
                <a:schemeClr val="dk2"/>
              </a:buClr>
              <a:buSzPts val="2560"/>
              <a:buFont typeface="Noto Sans Symbols"/>
              <a:buNone/>
              <a:defRPr b="0" i="0" sz="3200" u="none" cap="none" strike="noStrike">
                <a:solidFill>
                  <a:schemeClr val="dk2"/>
                </a:solidFill>
                <a:latin typeface="Corbel"/>
                <a:ea typeface="Corbel"/>
                <a:cs typeface="Corbel"/>
                <a:sym typeface="Corbel"/>
              </a:defRPr>
            </a:lvl1pPr>
            <a:lvl2pPr lvl="1" marR="0" rtl="0" algn="l">
              <a:lnSpc>
                <a:spcPct val="90000"/>
              </a:lnSpc>
              <a:spcBef>
                <a:spcPts val="1000"/>
              </a:spcBef>
              <a:spcAft>
                <a:spcPts val="0"/>
              </a:spcAft>
              <a:buClr>
                <a:schemeClr val="dk2"/>
              </a:buClr>
              <a:buSzPts val="2240"/>
              <a:buFont typeface="Noto Sans Symbols"/>
              <a:buNone/>
              <a:defRPr b="0" i="0" sz="2800" u="none" cap="none" strike="noStrike">
                <a:solidFill>
                  <a:schemeClr val="dk2"/>
                </a:solidFill>
                <a:latin typeface="Corbel"/>
                <a:ea typeface="Corbel"/>
                <a:cs typeface="Corbel"/>
                <a:sym typeface="Corbel"/>
              </a:defRPr>
            </a:lvl2pPr>
            <a:lvl3pPr lvl="2" marR="0" rtl="0" algn="l">
              <a:lnSpc>
                <a:spcPct val="90000"/>
              </a:lnSpc>
              <a:spcBef>
                <a:spcPts val="800"/>
              </a:spcBef>
              <a:spcAft>
                <a:spcPts val="0"/>
              </a:spcAft>
              <a:buClr>
                <a:schemeClr val="dk2"/>
              </a:buClr>
              <a:buSzPts val="1920"/>
              <a:buFont typeface="Noto Sans Symbols"/>
              <a:buNone/>
              <a:defRPr b="0" i="0" sz="2400" u="none" cap="none" strike="noStrike">
                <a:solidFill>
                  <a:schemeClr val="dk2"/>
                </a:solidFill>
                <a:latin typeface="Corbel"/>
                <a:ea typeface="Corbel"/>
                <a:cs typeface="Corbel"/>
                <a:sym typeface="Corbel"/>
              </a:defRPr>
            </a:lvl3pPr>
            <a:lvl4pPr lvl="3"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4pPr>
            <a:lvl5pPr lvl="4"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5pPr>
            <a:lvl6pPr lvl="5"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6pPr>
            <a:lvl7pPr lvl="6"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7pPr>
            <a:lvl8pPr lvl="7"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8pPr>
            <a:lvl9pPr lvl="8" marR="0" rtl="0" algn="l">
              <a:lnSpc>
                <a:spcPct val="90000"/>
              </a:lnSpc>
              <a:spcBef>
                <a:spcPts val="800"/>
              </a:spcBef>
              <a:spcAft>
                <a:spcPts val="0"/>
              </a:spcAft>
              <a:buClr>
                <a:schemeClr val="dk2"/>
              </a:buClr>
              <a:buSzPts val="1600"/>
              <a:buFont typeface="Noto Sans Symbols"/>
              <a:buNone/>
              <a:defRPr b="0" i="0" sz="2000" u="none" cap="none" strike="noStrike">
                <a:solidFill>
                  <a:schemeClr val="dk2"/>
                </a:solidFill>
                <a:latin typeface="Corbel"/>
                <a:ea typeface="Corbel"/>
                <a:cs typeface="Corbel"/>
                <a:sym typeface="Corbel"/>
              </a:defRPr>
            </a:lvl9pPr>
          </a:lstStyle>
          <a:p/>
        </p:txBody>
      </p:sp>
      <p:sp>
        <p:nvSpPr>
          <p:cNvPr id="87" name="Google Shape;87;p39"/>
          <p:cNvSpPr txBox="1"/>
          <p:nvPr>
            <p:ph idx="1" type="body"/>
          </p:nvPr>
        </p:nvSpPr>
        <p:spPr>
          <a:xfrm>
            <a:off x="7923214" y="4355592"/>
            <a:ext cx="3200400" cy="164461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280"/>
              <a:buNone/>
              <a:defRPr sz="1600">
                <a:solidFill>
                  <a:schemeClr val="lt1"/>
                </a:solidFill>
              </a:defRPr>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72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Clr>
                <a:schemeClr val="dk2"/>
              </a:buClr>
              <a:buSzPts val="720"/>
              <a:buNone/>
              <a:defRPr sz="900"/>
            </a:lvl6pPr>
            <a:lvl7pPr indent="-228600" lvl="6" marL="3200400" algn="l">
              <a:lnSpc>
                <a:spcPct val="90000"/>
              </a:lnSpc>
              <a:spcBef>
                <a:spcPts val="800"/>
              </a:spcBef>
              <a:spcAft>
                <a:spcPts val="0"/>
              </a:spcAft>
              <a:buClr>
                <a:schemeClr val="dk2"/>
              </a:buClr>
              <a:buSzPts val="720"/>
              <a:buNone/>
              <a:defRPr sz="900"/>
            </a:lvl7pPr>
            <a:lvl8pPr indent="-228600" lvl="7" marL="3657600" algn="l">
              <a:lnSpc>
                <a:spcPct val="90000"/>
              </a:lnSpc>
              <a:spcBef>
                <a:spcPts val="800"/>
              </a:spcBef>
              <a:spcAft>
                <a:spcPts val="0"/>
              </a:spcAft>
              <a:buClr>
                <a:schemeClr val="dk2"/>
              </a:buClr>
              <a:buSzPts val="720"/>
              <a:buNone/>
              <a:defRPr sz="900"/>
            </a:lvl8pPr>
            <a:lvl9pPr indent="-228600" lvl="8" marL="4114800" algn="l">
              <a:lnSpc>
                <a:spcPct val="90000"/>
              </a:lnSpc>
              <a:spcBef>
                <a:spcPts val="800"/>
              </a:spcBef>
              <a:spcAft>
                <a:spcPts val="0"/>
              </a:spcAft>
              <a:buClr>
                <a:schemeClr val="dk2"/>
              </a:buClr>
              <a:buSzPts val="720"/>
              <a:buNone/>
              <a:defRPr sz="900"/>
            </a:lvl9pPr>
          </a:lstStyle>
          <a:p/>
        </p:txBody>
      </p:sp>
      <p:sp>
        <p:nvSpPr>
          <p:cNvPr id="88" name="Google Shape;88;p39"/>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9"/>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0"/>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0"/>
          <p:cNvSpPr txBox="1"/>
          <p:nvPr>
            <p:ph idx="1" type="body"/>
          </p:nvPr>
        </p:nvSpPr>
        <p:spPr>
          <a:xfrm rot="5400000">
            <a:off x="4032186" y="-789114"/>
            <a:ext cx="4127627" cy="95097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320039" lvl="5" marL="2743200" algn="l">
              <a:lnSpc>
                <a:spcPct val="90000"/>
              </a:lnSpc>
              <a:spcBef>
                <a:spcPts val="800"/>
              </a:spcBef>
              <a:spcAft>
                <a:spcPts val="0"/>
              </a:spcAft>
              <a:buClr>
                <a:schemeClr val="dk2"/>
              </a:buClr>
              <a:buSzPts val="1440"/>
              <a:buChar char="▪"/>
              <a:defRPr/>
            </a:lvl6pPr>
            <a:lvl7pPr indent="-320039" lvl="6" marL="3200400" algn="l">
              <a:lnSpc>
                <a:spcPct val="90000"/>
              </a:lnSpc>
              <a:spcBef>
                <a:spcPts val="800"/>
              </a:spcBef>
              <a:spcAft>
                <a:spcPts val="0"/>
              </a:spcAft>
              <a:buClr>
                <a:schemeClr val="dk2"/>
              </a:buClr>
              <a:buSzPts val="1440"/>
              <a:buChar char="▪"/>
              <a:defRPr/>
            </a:lvl7pPr>
            <a:lvl8pPr indent="-320040" lvl="7" marL="3657600" algn="l">
              <a:lnSpc>
                <a:spcPct val="90000"/>
              </a:lnSpc>
              <a:spcBef>
                <a:spcPts val="800"/>
              </a:spcBef>
              <a:spcAft>
                <a:spcPts val="0"/>
              </a:spcAft>
              <a:buClr>
                <a:schemeClr val="dk2"/>
              </a:buClr>
              <a:buSzPts val="1440"/>
              <a:buChar char="▪"/>
              <a:defRPr/>
            </a:lvl8pPr>
            <a:lvl9pPr indent="-320040" lvl="8" marL="4114800" algn="l">
              <a:lnSpc>
                <a:spcPct val="90000"/>
              </a:lnSpc>
              <a:spcBef>
                <a:spcPts val="800"/>
              </a:spcBef>
              <a:spcAft>
                <a:spcPts val="0"/>
              </a:spcAft>
              <a:buClr>
                <a:schemeClr val="dk2"/>
              </a:buClr>
              <a:buSzPts val="1440"/>
              <a:buChar char="▪"/>
              <a:defRPr/>
            </a:lvl9pPr>
          </a:lstStyle>
          <a:p/>
        </p:txBody>
      </p:sp>
      <p:sp>
        <p:nvSpPr>
          <p:cNvPr id="94" name="Google Shape;94;p40"/>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0"/>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41"/>
          <p:cNvSpPr txBox="1"/>
          <p:nvPr>
            <p:ph type="title"/>
          </p:nvPr>
        </p:nvSpPr>
        <p:spPr>
          <a:xfrm rot="5400000">
            <a:off x="7090569" y="1908969"/>
            <a:ext cx="5897562"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1"/>
          <p:cNvSpPr txBox="1"/>
          <p:nvPr>
            <p:ph idx="1" type="body"/>
          </p:nvPr>
        </p:nvSpPr>
        <p:spPr>
          <a:xfrm rot="5400000">
            <a:off x="1756569" y="-643731"/>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320039" lvl="5" marL="2743200" algn="l">
              <a:lnSpc>
                <a:spcPct val="90000"/>
              </a:lnSpc>
              <a:spcBef>
                <a:spcPts val="800"/>
              </a:spcBef>
              <a:spcAft>
                <a:spcPts val="0"/>
              </a:spcAft>
              <a:buClr>
                <a:schemeClr val="dk2"/>
              </a:buClr>
              <a:buSzPts val="1440"/>
              <a:buChar char="▪"/>
              <a:defRPr/>
            </a:lvl6pPr>
            <a:lvl7pPr indent="-320039" lvl="6" marL="3200400" algn="l">
              <a:lnSpc>
                <a:spcPct val="90000"/>
              </a:lnSpc>
              <a:spcBef>
                <a:spcPts val="800"/>
              </a:spcBef>
              <a:spcAft>
                <a:spcPts val="0"/>
              </a:spcAft>
              <a:buClr>
                <a:schemeClr val="dk2"/>
              </a:buClr>
              <a:buSzPts val="1440"/>
              <a:buChar char="▪"/>
              <a:defRPr/>
            </a:lvl7pPr>
            <a:lvl8pPr indent="-320040" lvl="7" marL="3657600" algn="l">
              <a:lnSpc>
                <a:spcPct val="90000"/>
              </a:lnSpc>
              <a:spcBef>
                <a:spcPts val="800"/>
              </a:spcBef>
              <a:spcAft>
                <a:spcPts val="0"/>
              </a:spcAft>
              <a:buClr>
                <a:schemeClr val="dk2"/>
              </a:buClr>
              <a:buSzPts val="1440"/>
              <a:buChar char="▪"/>
              <a:defRPr/>
            </a:lvl8pPr>
            <a:lvl9pPr indent="-320040" lvl="8" marL="4114800" algn="l">
              <a:lnSpc>
                <a:spcPct val="90000"/>
              </a:lnSpc>
              <a:spcBef>
                <a:spcPts val="800"/>
              </a:spcBef>
              <a:spcAft>
                <a:spcPts val="0"/>
              </a:spcAft>
              <a:buClr>
                <a:schemeClr val="dk2"/>
              </a:buClr>
              <a:buSzPts val="1440"/>
              <a:buChar char="▪"/>
              <a:defRPr/>
            </a:lvl9pPr>
          </a:lstStyle>
          <a:p/>
        </p:txBody>
      </p:sp>
      <p:sp>
        <p:nvSpPr>
          <p:cNvPr id="100" name="Google Shape;100;p41"/>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Section Header" showMasterSp="0" type="secHead">
  <p:cSld name="SECTION_HEADER">
    <p:bg>
      <p:bgPr>
        <a:gradFill>
          <a:gsLst>
            <a:gs pos="0">
              <a:schemeClr val="dk2"/>
            </a:gs>
            <a:gs pos="32000">
              <a:schemeClr val="dk2"/>
            </a:gs>
            <a:gs pos="100000">
              <a:srgbClr val="1C243C"/>
            </a:gs>
          </a:gsLst>
          <a:path path="circle">
            <a:fillToRect b="50%" l="50%" r="50%" t="50%"/>
          </a:path>
          <a:tileRect/>
        </a:gradFill>
      </p:bgPr>
    </p:bg>
    <p:spTree>
      <p:nvGrpSpPr>
        <p:cNvPr id="111" name="Shape 111"/>
        <p:cNvGrpSpPr/>
        <p:nvPr/>
      </p:nvGrpSpPr>
      <p:grpSpPr>
        <a:xfrm>
          <a:off x="0" y="0"/>
          <a:ext cx="0" cy="0"/>
          <a:chOff x="0" y="0"/>
          <a:chExt cx="0" cy="0"/>
        </a:xfrm>
      </p:grpSpPr>
      <p:sp>
        <p:nvSpPr>
          <p:cNvPr id="112" name="Google Shape;112;p30"/>
          <p:cNvSpPr txBox="1"/>
          <p:nvPr>
            <p:ph type="title"/>
          </p:nvPr>
        </p:nvSpPr>
        <p:spPr>
          <a:xfrm>
            <a:off x="1524000" y="1143000"/>
            <a:ext cx="9144000" cy="2667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200"/>
              <a:buNone/>
              <a:defRPr b="0" sz="5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0"/>
          <p:cNvSpPr txBox="1"/>
          <p:nvPr>
            <p:ph idx="1" type="body"/>
          </p:nvPr>
        </p:nvSpPr>
        <p:spPr>
          <a:xfrm>
            <a:off x="1522413" y="3810000"/>
            <a:ext cx="9144000" cy="11430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1920"/>
              <a:buNone/>
              <a:defRPr sz="2400" cap="none">
                <a:solidFill>
                  <a:schemeClr val="lt1"/>
                </a:solidFill>
              </a:defRPr>
            </a:lvl1pPr>
            <a:lvl2pPr indent="-228600" lvl="1" marL="914400" algn="l">
              <a:lnSpc>
                <a:spcPct val="90000"/>
              </a:lnSpc>
              <a:spcBef>
                <a:spcPts val="1000"/>
              </a:spcBef>
              <a:spcAft>
                <a:spcPts val="0"/>
              </a:spcAft>
              <a:buSzPts val="1440"/>
              <a:buNone/>
              <a:defRPr sz="1800">
                <a:solidFill>
                  <a:schemeClr val="lt1"/>
                </a:solidFill>
              </a:defRPr>
            </a:lvl2pPr>
            <a:lvl3pPr indent="-228600" lvl="2" marL="1371600" algn="l">
              <a:lnSpc>
                <a:spcPct val="90000"/>
              </a:lnSpc>
              <a:spcBef>
                <a:spcPts val="800"/>
              </a:spcBef>
              <a:spcAft>
                <a:spcPts val="0"/>
              </a:spcAft>
              <a:buSzPts val="1280"/>
              <a:buNone/>
              <a:defRPr sz="1600">
                <a:solidFill>
                  <a:schemeClr val="lt1"/>
                </a:solidFill>
              </a:defRPr>
            </a:lvl3pPr>
            <a:lvl4pPr indent="-228600" lvl="3" marL="1828800" algn="l">
              <a:lnSpc>
                <a:spcPct val="90000"/>
              </a:lnSpc>
              <a:spcBef>
                <a:spcPts val="800"/>
              </a:spcBef>
              <a:spcAft>
                <a:spcPts val="0"/>
              </a:spcAft>
              <a:buSzPts val="1120"/>
              <a:buNone/>
              <a:defRPr sz="1400">
                <a:solidFill>
                  <a:schemeClr val="lt1"/>
                </a:solidFill>
              </a:defRPr>
            </a:lvl4pPr>
            <a:lvl5pPr indent="-228600" lvl="4" marL="2286000" algn="l">
              <a:lnSpc>
                <a:spcPct val="90000"/>
              </a:lnSpc>
              <a:spcBef>
                <a:spcPts val="800"/>
              </a:spcBef>
              <a:spcAft>
                <a:spcPts val="0"/>
              </a:spcAft>
              <a:buSzPts val="1120"/>
              <a:buNone/>
              <a:defRPr sz="1400">
                <a:solidFill>
                  <a:schemeClr val="lt1"/>
                </a:solidFill>
              </a:defRPr>
            </a:lvl5pPr>
            <a:lvl6pPr indent="-228600" lvl="5" marL="2743200" algn="l">
              <a:lnSpc>
                <a:spcPct val="90000"/>
              </a:lnSpc>
              <a:spcBef>
                <a:spcPts val="800"/>
              </a:spcBef>
              <a:spcAft>
                <a:spcPts val="0"/>
              </a:spcAft>
              <a:buClr>
                <a:schemeClr val="lt1"/>
              </a:buClr>
              <a:buSzPts val="1120"/>
              <a:buNone/>
              <a:defRPr sz="1400">
                <a:solidFill>
                  <a:schemeClr val="lt1"/>
                </a:solidFill>
              </a:defRPr>
            </a:lvl6pPr>
            <a:lvl7pPr indent="-228600" lvl="6" marL="3200400" algn="l">
              <a:lnSpc>
                <a:spcPct val="90000"/>
              </a:lnSpc>
              <a:spcBef>
                <a:spcPts val="800"/>
              </a:spcBef>
              <a:spcAft>
                <a:spcPts val="0"/>
              </a:spcAft>
              <a:buClr>
                <a:schemeClr val="lt1"/>
              </a:buClr>
              <a:buSzPts val="1120"/>
              <a:buNone/>
              <a:defRPr sz="1400">
                <a:solidFill>
                  <a:schemeClr val="lt1"/>
                </a:solidFill>
              </a:defRPr>
            </a:lvl7pPr>
            <a:lvl8pPr indent="-228600" lvl="7" marL="3657600" algn="l">
              <a:lnSpc>
                <a:spcPct val="90000"/>
              </a:lnSpc>
              <a:spcBef>
                <a:spcPts val="800"/>
              </a:spcBef>
              <a:spcAft>
                <a:spcPts val="0"/>
              </a:spcAft>
              <a:buClr>
                <a:schemeClr val="lt1"/>
              </a:buClr>
              <a:buSzPts val="1120"/>
              <a:buNone/>
              <a:defRPr sz="1400">
                <a:solidFill>
                  <a:schemeClr val="lt1"/>
                </a:solidFill>
              </a:defRPr>
            </a:lvl8pPr>
            <a:lvl9pPr indent="-228600" lvl="8" marL="4114800" algn="l">
              <a:lnSpc>
                <a:spcPct val="90000"/>
              </a:lnSpc>
              <a:spcBef>
                <a:spcPts val="800"/>
              </a:spcBef>
              <a:spcAft>
                <a:spcPts val="0"/>
              </a:spcAft>
              <a:buClr>
                <a:schemeClr val="lt1"/>
              </a:buClr>
              <a:buSzPts val="1120"/>
              <a:buNone/>
              <a:defRPr sz="1400">
                <a:solidFill>
                  <a:schemeClr val="lt1"/>
                </a:solidFill>
              </a:defRPr>
            </a:lvl9pPr>
          </a:lstStyle>
          <a:p/>
        </p:txBody>
      </p:sp>
      <p:sp>
        <p:nvSpPr>
          <p:cNvPr id="114" name="Google Shape;114;p30"/>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800" u="none" cap="none" strike="noStrike">
                <a:solidFill>
                  <a:schemeClr val="lt2"/>
                </a:solidFill>
                <a:latin typeface="Corbel"/>
                <a:ea typeface="Corbel"/>
                <a:cs typeface="Corbel"/>
                <a:sym typeface="Corbel"/>
              </a:defRPr>
            </a:lvl1pPr>
            <a:lvl2pPr indent="0" lvl="1" marL="0" algn="r">
              <a:spcBef>
                <a:spcPts val="0"/>
              </a:spcBef>
              <a:buNone/>
              <a:defRPr b="0" i="0" sz="800" u="none" cap="none" strike="noStrike">
                <a:solidFill>
                  <a:schemeClr val="lt2"/>
                </a:solidFill>
                <a:latin typeface="Corbel"/>
                <a:ea typeface="Corbel"/>
                <a:cs typeface="Corbel"/>
                <a:sym typeface="Corbel"/>
              </a:defRPr>
            </a:lvl2pPr>
            <a:lvl3pPr indent="0" lvl="2" marL="0" algn="r">
              <a:spcBef>
                <a:spcPts val="0"/>
              </a:spcBef>
              <a:buNone/>
              <a:defRPr b="0" i="0" sz="800" u="none" cap="none" strike="noStrike">
                <a:solidFill>
                  <a:schemeClr val="lt2"/>
                </a:solidFill>
                <a:latin typeface="Corbel"/>
                <a:ea typeface="Corbel"/>
                <a:cs typeface="Corbel"/>
                <a:sym typeface="Corbel"/>
              </a:defRPr>
            </a:lvl3pPr>
            <a:lvl4pPr indent="0" lvl="3" marL="0" algn="r">
              <a:spcBef>
                <a:spcPts val="0"/>
              </a:spcBef>
              <a:buNone/>
              <a:defRPr b="0" i="0" sz="800" u="none" cap="none" strike="noStrike">
                <a:solidFill>
                  <a:schemeClr val="lt2"/>
                </a:solidFill>
                <a:latin typeface="Corbel"/>
                <a:ea typeface="Corbel"/>
                <a:cs typeface="Corbel"/>
                <a:sym typeface="Corbel"/>
              </a:defRPr>
            </a:lvl4pPr>
            <a:lvl5pPr indent="0" lvl="4" marL="0" algn="r">
              <a:spcBef>
                <a:spcPts val="0"/>
              </a:spcBef>
              <a:buNone/>
              <a:defRPr b="0" i="0" sz="800" u="none" cap="none" strike="noStrike">
                <a:solidFill>
                  <a:schemeClr val="lt2"/>
                </a:solidFill>
                <a:latin typeface="Corbel"/>
                <a:ea typeface="Corbel"/>
                <a:cs typeface="Corbel"/>
                <a:sym typeface="Corbel"/>
              </a:defRPr>
            </a:lvl5pPr>
            <a:lvl6pPr indent="0" lvl="5" marL="0" algn="r">
              <a:spcBef>
                <a:spcPts val="0"/>
              </a:spcBef>
              <a:buNone/>
              <a:defRPr b="0" i="0" sz="800" u="none" cap="none" strike="noStrike">
                <a:solidFill>
                  <a:schemeClr val="lt2"/>
                </a:solidFill>
                <a:latin typeface="Corbel"/>
                <a:ea typeface="Corbel"/>
                <a:cs typeface="Corbel"/>
                <a:sym typeface="Corbel"/>
              </a:defRPr>
            </a:lvl6pPr>
            <a:lvl7pPr indent="0" lvl="6" marL="0" algn="r">
              <a:spcBef>
                <a:spcPts val="0"/>
              </a:spcBef>
              <a:buNone/>
              <a:defRPr b="0" i="0" sz="800" u="none" cap="none" strike="noStrike">
                <a:solidFill>
                  <a:schemeClr val="lt2"/>
                </a:solidFill>
                <a:latin typeface="Corbel"/>
                <a:ea typeface="Corbel"/>
                <a:cs typeface="Corbel"/>
                <a:sym typeface="Corbel"/>
              </a:defRPr>
            </a:lvl7pPr>
            <a:lvl8pPr indent="0" lvl="7" marL="0" algn="r">
              <a:spcBef>
                <a:spcPts val="0"/>
              </a:spcBef>
              <a:buNone/>
              <a:defRPr b="0" i="0" sz="800" u="none" cap="none" strike="noStrike">
                <a:solidFill>
                  <a:schemeClr val="lt2"/>
                </a:solidFill>
                <a:latin typeface="Corbel"/>
                <a:ea typeface="Corbel"/>
                <a:cs typeface="Corbel"/>
                <a:sym typeface="Corbel"/>
              </a:defRPr>
            </a:lvl8pPr>
            <a:lvl9pPr indent="0" lvl="8" marL="0" algn="r">
              <a:spcBef>
                <a:spcPts val="0"/>
              </a:spcBef>
              <a:buNone/>
              <a:defRPr b="0" i="0" sz="800" u="none" cap="none" strike="noStrike">
                <a:solidFill>
                  <a:schemeClr val="lt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1"/>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1341120" y="1901952"/>
            <a:ext cx="9509760" cy="412762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299720" lvl="5" marL="2743200" algn="l">
              <a:lnSpc>
                <a:spcPct val="90000"/>
              </a:lnSpc>
              <a:spcBef>
                <a:spcPts val="800"/>
              </a:spcBef>
              <a:spcAft>
                <a:spcPts val="0"/>
              </a:spcAft>
              <a:buClr>
                <a:schemeClr val="dk2"/>
              </a:buClr>
              <a:buSzPts val="1120"/>
              <a:buChar char="▪"/>
              <a:defRPr/>
            </a:lvl6pPr>
            <a:lvl7pPr indent="-320039" lvl="6" marL="3200400" algn="l">
              <a:lnSpc>
                <a:spcPct val="90000"/>
              </a:lnSpc>
              <a:spcBef>
                <a:spcPts val="800"/>
              </a:spcBef>
              <a:spcAft>
                <a:spcPts val="0"/>
              </a:spcAft>
              <a:buClr>
                <a:schemeClr val="dk2"/>
              </a:buClr>
              <a:buSzPts val="1440"/>
              <a:buChar char="▪"/>
              <a:defRPr/>
            </a:lvl7pPr>
            <a:lvl8pPr indent="-320040" lvl="7" marL="3657600" algn="l">
              <a:lnSpc>
                <a:spcPct val="90000"/>
              </a:lnSpc>
              <a:spcBef>
                <a:spcPts val="800"/>
              </a:spcBef>
              <a:spcAft>
                <a:spcPts val="0"/>
              </a:spcAft>
              <a:buClr>
                <a:schemeClr val="dk2"/>
              </a:buClr>
              <a:buSzPts val="1440"/>
              <a:buChar char="▪"/>
              <a:defRPr/>
            </a:lvl8pPr>
            <a:lvl9pPr indent="-320040" lvl="8" marL="4114800" algn="l">
              <a:lnSpc>
                <a:spcPct val="90000"/>
              </a:lnSpc>
              <a:spcBef>
                <a:spcPts val="800"/>
              </a:spcBef>
              <a:spcAft>
                <a:spcPts val="0"/>
              </a:spcAft>
              <a:buClr>
                <a:schemeClr val="dk2"/>
              </a:buClr>
              <a:buSzPts val="1440"/>
              <a:buChar char="▪"/>
              <a:defRPr/>
            </a:lvl9pPr>
          </a:lstStyle>
          <a:p/>
        </p:txBody>
      </p:sp>
      <p:sp>
        <p:nvSpPr>
          <p:cNvPr id="26" name="Google Shape;26;p31"/>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FFFFFF"/>
            </a:gs>
            <a:gs pos="72000">
              <a:schemeClr val="lt2"/>
            </a:gs>
            <a:gs pos="100000">
              <a:srgbClr val="CCD2D2"/>
            </a:gs>
          </a:gsLst>
          <a:lin ang="5400000" scaled="0"/>
        </a:gradFill>
      </p:bgPr>
    </p:bg>
    <p:spTree>
      <p:nvGrpSpPr>
        <p:cNvPr id="29" name="Shape 29"/>
        <p:cNvGrpSpPr/>
        <p:nvPr/>
      </p:nvGrpSpPr>
      <p:grpSpPr>
        <a:xfrm>
          <a:off x="0" y="0"/>
          <a:ext cx="0" cy="0"/>
          <a:chOff x="0" y="0"/>
          <a:chExt cx="0" cy="0"/>
        </a:xfrm>
      </p:grpSpPr>
      <p:sp>
        <p:nvSpPr>
          <p:cNvPr id="30" name="Google Shape;30;p32"/>
          <p:cNvSpPr/>
          <p:nvPr/>
        </p:nvSpPr>
        <p:spPr>
          <a:xfrm>
            <a:off x="0" y="0"/>
            <a:ext cx="12188826" cy="457200"/>
          </a:xfrm>
          <a:prstGeom prst="rect">
            <a:avLst/>
          </a:prstGeom>
          <a:gradFill>
            <a:gsLst>
              <a:gs pos="0">
                <a:schemeClr val="dk2"/>
              </a:gs>
              <a:gs pos="100000">
                <a:srgbClr val="1C243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31" name="Google Shape;31;p32"/>
          <p:cNvSpPr/>
          <p:nvPr/>
        </p:nvSpPr>
        <p:spPr>
          <a:xfrm>
            <a:off x="-1" y="411480"/>
            <a:ext cx="12188826" cy="45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2" name="Google Shape;32;p32"/>
          <p:cNvSpPr txBox="1"/>
          <p:nvPr>
            <p:ph type="title"/>
          </p:nvPr>
        </p:nvSpPr>
        <p:spPr>
          <a:xfrm>
            <a:off x="1524000" y="1143000"/>
            <a:ext cx="9144000" cy="2667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C243C"/>
              </a:buClr>
              <a:buSzPts val="5200"/>
              <a:buNone/>
              <a:defRPr b="0"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1524000" y="3810000"/>
            <a:ext cx="9144000" cy="11430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1920"/>
              <a:buNone/>
              <a:defRPr sz="2400" cap="none">
                <a:solidFill>
                  <a:schemeClr val="dk2"/>
                </a:solidFill>
              </a:defRPr>
            </a:lvl1pPr>
            <a:lvl2pPr indent="-228600" lvl="1" marL="914400" algn="l">
              <a:lnSpc>
                <a:spcPct val="90000"/>
              </a:lnSpc>
              <a:spcBef>
                <a:spcPts val="1000"/>
              </a:spcBef>
              <a:spcAft>
                <a:spcPts val="0"/>
              </a:spcAft>
              <a:buSzPts val="1440"/>
              <a:buNone/>
              <a:defRPr sz="1800">
                <a:solidFill>
                  <a:srgbClr val="909090"/>
                </a:solidFill>
              </a:defRPr>
            </a:lvl2pPr>
            <a:lvl3pPr indent="-228600" lvl="2" marL="1371600" algn="l">
              <a:lnSpc>
                <a:spcPct val="90000"/>
              </a:lnSpc>
              <a:spcBef>
                <a:spcPts val="800"/>
              </a:spcBef>
              <a:spcAft>
                <a:spcPts val="0"/>
              </a:spcAft>
              <a:buSzPts val="1280"/>
              <a:buNone/>
              <a:defRPr sz="1600">
                <a:solidFill>
                  <a:srgbClr val="909090"/>
                </a:solidFill>
              </a:defRPr>
            </a:lvl3pPr>
            <a:lvl4pPr indent="-228600" lvl="3" marL="1828800" algn="l">
              <a:lnSpc>
                <a:spcPct val="90000"/>
              </a:lnSpc>
              <a:spcBef>
                <a:spcPts val="800"/>
              </a:spcBef>
              <a:spcAft>
                <a:spcPts val="0"/>
              </a:spcAft>
              <a:buSzPts val="1120"/>
              <a:buNone/>
              <a:defRPr sz="1400">
                <a:solidFill>
                  <a:srgbClr val="909090"/>
                </a:solidFill>
              </a:defRPr>
            </a:lvl4pPr>
            <a:lvl5pPr indent="-228600" lvl="4" marL="2286000" algn="l">
              <a:lnSpc>
                <a:spcPct val="90000"/>
              </a:lnSpc>
              <a:spcBef>
                <a:spcPts val="800"/>
              </a:spcBef>
              <a:spcAft>
                <a:spcPts val="0"/>
              </a:spcAft>
              <a:buSzPts val="1120"/>
              <a:buNone/>
              <a:defRPr sz="1400">
                <a:solidFill>
                  <a:srgbClr val="909090"/>
                </a:solidFill>
              </a:defRPr>
            </a:lvl5pPr>
            <a:lvl6pPr indent="-228600" lvl="5" marL="2743200" algn="l">
              <a:lnSpc>
                <a:spcPct val="90000"/>
              </a:lnSpc>
              <a:spcBef>
                <a:spcPts val="800"/>
              </a:spcBef>
              <a:spcAft>
                <a:spcPts val="0"/>
              </a:spcAft>
              <a:buClr>
                <a:srgbClr val="909090"/>
              </a:buClr>
              <a:buSzPts val="1120"/>
              <a:buNone/>
              <a:defRPr sz="1400">
                <a:solidFill>
                  <a:srgbClr val="909090"/>
                </a:solidFill>
              </a:defRPr>
            </a:lvl6pPr>
            <a:lvl7pPr indent="-228600" lvl="6" marL="3200400" algn="l">
              <a:lnSpc>
                <a:spcPct val="90000"/>
              </a:lnSpc>
              <a:spcBef>
                <a:spcPts val="800"/>
              </a:spcBef>
              <a:spcAft>
                <a:spcPts val="0"/>
              </a:spcAft>
              <a:buClr>
                <a:srgbClr val="909090"/>
              </a:buClr>
              <a:buSzPts val="1120"/>
              <a:buNone/>
              <a:defRPr sz="1400">
                <a:solidFill>
                  <a:srgbClr val="909090"/>
                </a:solidFill>
              </a:defRPr>
            </a:lvl7pPr>
            <a:lvl8pPr indent="-228600" lvl="7" marL="3657600" algn="l">
              <a:lnSpc>
                <a:spcPct val="90000"/>
              </a:lnSpc>
              <a:spcBef>
                <a:spcPts val="800"/>
              </a:spcBef>
              <a:spcAft>
                <a:spcPts val="0"/>
              </a:spcAft>
              <a:buClr>
                <a:srgbClr val="909090"/>
              </a:buClr>
              <a:buSzPts val="1120"/>
              <a:buNone/>
              <a:defRPr sz="1400">
                <a:solidFill>
                  <a:srgbClr val="909090"/>
                </a:solidFill>
              </a:defRPr>
            </a:lvl8pPr>
            <a:lvl9pPr indent="-228600" lvl="8" marL="4114800" algn="l">
              <a:lnSpc>
                <a:spcPct val="90000"/>
              </a:lnSpc>
              <a:spcBef>
                <a:spcPts val="800"/>
              </a:spcBef>
              <a:spcAft>
                <a:spcPts val="0"/>
              </a:spcAft>
              <a:buClr>
                <a:srgbClr val="909090"/>
              </a:buClr>
              <a:buSzPts val="1120"/>
              <a:buNone/>
              <a:defRPr sz="1400">
                <a:solidFill>
                  <a:srgbClr val="909090"/>
                </a:solidFill>
              </a:defRPr>
            </a:lvl9pPr>
          </a:lstStyle>
          <a:p/>
        </p:txBody>
      </p:sp>
      <p:sp>
        <p:nvSpPr>
          <p:cNvPr id="34" name="Google Shape;34;p32"/>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Section Header" showMasterSp="0">
  <p:cSld name="Alternate Section Header">
    <p:bg>
      <p:bgPr>
        <a:gradFill>
          <a:gsLst>
            <a:gs pos="0">
              <a:schemeClr val="dk2"/>
            </a:gs>
            <a:gs pos="32000">
              <a:schemeClr val="dk2"/>
            </a:gs>
            <a:gs pos="100000">
              <a:srgbClr val="1C243C"/>
            </a:gs>
          </a:gsLst>
          <a:path path="circle">
            <a:fillToRect b="50%" l="50%" r="50%" t="50%"/>
          </a:path>
          <a:tileRect/>
        </a:gradFill>
      </p:bgPr>
    </p:bg>
    <p:spTree>
      <p:nvGrpSpPr>
        <p:cNvPr id="37" name="Shape 37"/>
        <p:cNvGrpSpPr/>
        <p:nvPr/>
      </p:nvGrpSpPr>
      <p:grpSpPr>
        <a:xfrm>
          <a:off x="0" y="0"/>
          <a:ext cx="0" cy="0"/>
          <a:chOff x="0" y="0"/>
          <a:chExt cx="0" cy="0"/>
        </a:xfrm>
      </p:grpSpPr>
      <p:sp>
        <p:nvSpPr>
          <p:cNvPr id="38" name="Google Shape;38;p29"/>
          <p:cNvSpPr txBox="1"/>
          <p:nvPr>
            <p:ph type="title"/>
          </p:nvPr>
        </p:nvSpPr>
        <p:spPr>
          <a:xfrm>
            <a:off x="1524000" y="1143000"/>
            <a:ext cx="9144000" cy="2667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200"/>
              <a:buNone/>
              <a:defRPr b="0" sz="5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9"/>
          <p:cNvSpPr txBox="1"/>
          <p:nvPr>
            <p:ph idx="1" type="body"/>
          </p:nvPr>
        </p:nvSpPr>
        <p:spPr>
          <a:xfrm>
            <a:off x="1522413" y="3810000"/>
            <a:ext cx="9144000" cy="11430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1920"/>
              <a:buNone/>
              <a:defRPr sz="2400" cap="none">
                <a:solidFill>
                  <a:schemeClr val="lt1"/>
                </a:solidFill>
              </a:defRPr>
            </a:lvl1pPr>
            <a:lvl2pPr indent="-228600" lvl="1" marL="914400" algn="l">
              <a:lnSpc>
                <a:spcPct val="90000"/>
              </a:lnSpc>
              <a:spcBef>
                <a:spcPts val="1000"/>
              </a:spcBef>
              <a:spcAft>
                <a:spcPts val="0"/>
              </a:spcAft>
              <a:buSzPts val="1440"/>
              <a:buNone/>
              <a:defRPr sz="1800">
                <a:solidFill>
                  <a:schemeClr val="lt1"/>
                </a:solidFill>
              </a:defRPr>
            </a:lvl2pPr>
            <a:lvl3pPr indent="-228600" lvl="2" marL="1371600" algn="l">
              <a:lnSpc>
                <a:spcPct val="90000"/>
              </a:lnSpc>
              <a:spcBef>
                <a:spcPts val="800"/>
              </a:spcBef>
              <a:spcAft>
                <a:spcPts val="0"/>
              </a:spcAft>
              <a:buSzPts val="1280"/>
              <a:buNone/>
              <a:defRPr sz="1600">
                <a:solidFill>
                  <a:schemeClr val="lt1"/>
                </a:solidFill>
              </a:defRPr>
            </a:lvl3pPr>
            <a:lvl4pPr indent="-228600" lvl="3" marL="1828800" algn="l">
              <a:lnSpc>
                <a:spcPct val="90000"/>
              </a:lnSpc>
              <a:spcBef>
                <a:spcPts val="800"/>
              </a:spcBef>
              <a:spcAft>
                <a:spcPts val="0"/>
              </a:spcAft>
              <a:buSzPts val="1120"/>
              <a:buNone/>
              <a:defRPr sz="1400">
                <a:solidFill>
                  <a:schemeClr val="lt1"/>
                </a:solidFill>
              </a:defRPr>
            </a:lvl4pPr>
            <a:lvl5pPr indent="-228600" lvl="4" marL="2286000" algn="l">
              <a:lnSpc>
                <a:spcPct val="90000"/>
              </a:lnSpc>
              <a:spcBef>
                <a:spcPts val="800"/>
              </a:spcBef>
              <a:spcAft>
                <a:spcPts val="0"/>
              </a:spcAft>
              <a:buSzPts val="1120"/>
              <a:buNone/>
              <a:defRPr sz="1400">
                <a:solidFill>
                  <a:schemeClr val="lt1"/>
                </a:solidFill>
              </a:defRPr>
            </a:lvl5pPr>
            <a:lvl6pPr indent="-228600" lvl="5" marL="2743200" algn="l">
              <a:lnSpc>
                <a:spcPct val="90000"/>
              </a:lnSpc>
              <a:spcBef>
                <a:spcPts val="800"/>
              </a:spcBef>
              <a:spcAft>
                <a:spcPts val="0"/>
              </a:spcAft>
              <a:buClr>
                <a:schemeClr val="lt1"/>
              </a:buClr>
              <a:buSzPts val="1120"/>
              <a:buNone/>
              <a:defRPr sz="1400">
                <a:solidFill>
                  <a:schemeClr val="lt1"/>
                </a:solidFill>
              </a:defRPr>
            </a:lvl6pPr>
            <a:lvl7pPr indent="-228600" lvl="6" marL="3200400" algn="l">
              <a:lnSpc>
                <a:spcPct val="90000"/>
              </a:lnSpc>
              <a:spcBef>
                <a:spcPts val="800"/>
              </a:spcBef>
              <a:spcAft>
                <a:spcPts val="0"/>
              </a:spcAft>
              <a:buClr>
                <a:schemeClr val="lt1"/>
              </a:buClr>
              <a:buSzPts val="1120"/>
              <a:buNone/>
              <a:defRPr sz="1400">
                <a:solidFill>
                  <a:schemeClr val="lt1"/>
                </a:solidFill>
              </a:defRPr>
            </a:lvl7pPr>
            <a:lvl8pPr indent="-228600" lvl="7" marL="3657600" algn="l">
              <a:lnSpc>
                <a:spcPct val="90000"/>
              </a:lnSpc>
              <a:spcBef>
                <a:spcPts val="800"/>
              </a:spcBef>
              <a:spcAft>
                <a:spcPts val="0"/>
              </a:spcAft>
              <a:buClr>
                <a:schemeClr val="lt1"/>
              </a:buClr>
              <a:buSzPts val="1120"/>
              <a:buNone/>
              <a:defRPr sz="1400">
                <a:solidFill>
                  <a:schemeClr val="lt1"/>
                </a:solidFill>
              </a:defRPr>
            </a:lvl8pPr>
            <a:lvl9pPr indent="-228600" lvl="8" marL="4114800" algn="l">
              <a:lnSpc>
                <a:spcPct val="90000"/>
              </a:lnSpc>
              <a:spcBef>
                <a:spcPts val="800"/>
              </a:spcBef>
              <a:spcAft>
                <a:spcPts val="0"/>
              </a:spcAft>
              <a:buClr>
                <a:schemeClr val="lt1"/>
              </a:buClr>
              <a:buSzPts val="1120"/>
              <a:buNone/>
              <a:defRPr sz="1400">
                <a:solidFill>
                  <a:schemeClr val="lt1"/>
                </a:solidFill>
              </a:defRPr>
            </a:lvl9pPr>
          </a:lstStyle>
          <a:p/>
        </p:txBody>
      </p:sp>
      <p:sp>
        <p:nvSpPr>
          <p:cNvPr id="40" name="Google Shape;40;p29"/>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800" u="none" cap="none" strike="noStrike">
                <a:solidFill>
                  <a:schemeClr val="lt2"/>
                </a:solidFill>
                <a:latin typeface="Corbel"/>
                <a:ea typeface="Corbel"/>
                <a:cs typeface="Corbel"/>
                <a:sym typeface="Corbel"/>
              </a:defRPr>
            </a:lvl1pPr>
            <a:lvl2pPr indent="0" lvl="1" marL="0" algn="r">
              <a:spcBef>
                <a:spcPts val="0"/>
              </a:spcBef>
              <a:buNone/>
              <a:defRPr b="0" i="0" sz="800" u="none" cap="none" strike="noStrike">
                <a:solidFill>
                  <a:schemeClr val="lt2"/>
                </a:solidFill>
                <a:latin typeface="Corbel"/>
                <a:ea typeface="Corbel"/>
                <a:cs typeface="Corbel"/>
                <a:sym typeface="Corbel"/>
              </a:defRPr>
            </a:lvl2pPr>
            <a:lvl3pPr indent="0" lvl="2" marL="0" algn="r">
              <a:spcBef>
                <a:spcPts val="0"/>
              </a:spcBef>
              <a:buNone/>
              <a:defRPr b="0" i="0" sz="800" u="none" cap="none" strike="noStrike">
                <a:solidFill>
                  <a:schemeClr val="lt2"/>
                </a:solidFill>
                <a:latin typeface="Corbel"/>
                <a:ea typeface="Corbel"/>
                <a:cs typeface="Corbel"/>
                <a:sym typeface="Corbel"/>
              </a:defRPr>
            </a:lvl3pPr>
            <a:lvl4pPr indent="0" lvl="3" marL="0" algn="r">
              <a:spcBef>
                <a:spcPts val="0"/>
              </a:spcBef>
              <a:buNone/>
              <a:defRPr b="0" i="0" sz="800" u="none" cap="none" strike="noStrike">
                <a:solidFill>
                  <a:schemeClr val="lt2"/>
                </a:solidFill>
                <a:latin typeface="Corbel"/>
                <a:ea typeface="Corbel"/>
                <a:cs typeface="Corbel"/>
                <a:sym typeface="Corbel"/>
              </a:defRPr>
            </a:lvl4pPr>
            <a:lvl5pPr indent="0" lvl="4" marL="0" algn="r">
              <a:spcBef>
                <a:spcPts val="0"/>
              </a:spcBef>
              <a:buNone/>
              <a:defRPr b="0" i="0" sz="800" u="none" cap="none" strike="noStrike">
                <a:solidFill>
                  <a:schemeClr val="lt2"/>
                </a:solidFill>
                <a:latin typeface="Corbel"/>
                <a:ea typeface="Corbel"/>
                <a:cs typeface="Corbel"/>
                <a:sym typeface="Corbel"/>
              </a:defRPr>
            </a:lvl5pPr>
            <a:lvl6pPr indent="0" lvl="5" marL="0" algn="r">
              <a:spcBef>
                <a:spcPts val="0"/>
              </a:spcBef>
              <a:buNone/>
              <a:defRPr b="0" i="0" sz="800" u="none" cap="none" strike="noStrike">
                <a:solidFill>
                  <a:schemeClr val="lt2"/>
                </a:solidFill>
                <a:latin typeface="Corbel"/>
                <a:ea typeface="Corbel"/>
                <a:cs typeface="Corbel"/>
                <a:sym typeface="Corbel"/>
              </a:defRPr>
            </a:lvl6pPr>
            <a:lvl7pPr indent="0" lvl="6" marL="0" algn="r">
              <a:spcBef>
                <a:spcPts val="0"/>
              </a:spcBef>
              <a:buNone/>
              <a:defRPr b="0" i="0" sz="800" u="none" cap="none" strike="noStrike">
                <a:solidFill>
                  <a:schemeClr val="lt2"/>
                </a:solidFill>
                <a:latin typeface="Corbel"/>
                <a:ea typeface="Corbel"/>
                <a:cs typeface="Corbel"/>
                <a:sym typeface="Corbel"/>
              </a:defRPr>
            </a:lvl7pPr>
            <a:lvl8pPr indent="0" lvl="7" marL="0" algn="r">
              <a:spcBef>
                <a:spcPts val="0"/>
              </a:spcBef>
              <a:buNone/>
              <a:defRPr b="0" i="0" sz="800" u="none" cap="none" strike="noStrike">
                <a:solidFill>
                  <a:schemeClr val="lt2"/>
                </a:solidFill>
                <a:latin typeface="Corbel"/>
                <a:ea typeface="Corbel"/>
                <a:cs typeface="Corbel"/>
                <a:sym typeface="Corbel"/>
              </a:defRPr>
            </a:lvl8pPr>
            <a:lvl9pPr indent="0" lvl="8" marL="0" algn="r">
              <a:spcBef>
                <a:spcPts val="0"/>
              </a:spcBef>
              <a:buNone/>
              <a:defRPr b="0" i="0" sz="800" u="none" cap="none" strike="noStrike">
                <a:solidFill>
                  <a:schemeClr val="lt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3"/>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3"/>
          <p:cNvSpPr txBox="1"/>
          <p:nvPr>
            <p:ph idx="1" type="body"/>
          </p:nvPr>
        </p:nvSpPr>
        <p:spPr>
          <a:xfrm>
            <a:off x="134112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800"/>
              </a:spcBef>
              <a:spcAft>
                <a:spcPts val="0"/>
              </a:spcAft>
              <a:buSzPts val="1280"/>
              <a:buChar char="▪"/>
              <a:defRPr sz="1600"/>
            </a:lvl3pPr>
            <a:lvl4pPr indent="-299719" lvl="3" marL="1828800" algn="l">
              <a:lnSpc>
                <a:spcPct val="90000"/>
              </a:lnSpc>
              <a:spcBef>
                <a:spcPts val="800"/>
              </a:spcBef>
              <a:spcAft>
                <a:spcPts val="0"/>
              </a:spcAft>
              <a:buSzPts val="1120"/>
              <a:buChar char="▪"/>
              <a:defRPr sz="1400"/>
            </a:lvl4pPr>
            <a:lvl5pPr indent="-299720" lvl="4" marL="2286000" algn="l">
              <a:lnSpc>
                <a:spcPct val="90000"/>
              </a:lnSpc>
              <a:spcBef>
                <a:spcPts val="800"/>
              </a:spcBef>
              <a:spcAft>
                <a:spcPts val="0"/>
              </a:spcAft>
              <a:buSzPts val="1120"/>
              <a:buChar char="▪"/>
              <a:defRPr sz="1400"/>
            </a:lvl5pPr>
            <a:lvl6pPr indent="-299720" lvl="5" marL="2743200" algn="l">
              <a:lnSpc>
                <a:spcPct val="90000"/>
              </a:lnSpc>
              <a:spcBef>
                <a:spcPts val="800"/>
              </a:spcBef>
              <a:spcAft>
                <a:spcPts val="0"/>
              </a:spcAft>
              <a:buClr>
                <a:schemeClr val="dk2"/>
              </a:buClr>
              <a:buSzPts val="1120"/>
              <a:buChar char="▪"/>
              <a:defRPr sz="1400"/>
            </a:lvl6pPr>
            <a:lvl7pPr indent="-299720" lvl="6" marL="3200400" algn="l">
              <a:lnSpc>
                <a:spcPct val="90000"/>
              </a:lnSpc>
              <a:spcBef>
                <a:spcPts val="800"/>
              </a:spcBef>
              <a:spcAft>
                <a:spcPts val="0"/>
              </a:spcAft>
              <a:buClr>
                <a:schemeClr val="dk2"/>
              </a:buClr>
              <a:buSzPts val="1120"/>
              <a:buChar char="▪"/>
              <a:defRPr sz="1400"/>
            </a:lvl7pPr>
            <a:lvl8pPr indent="-299720" lvl="7" marL="3657600" algn="l">
              <a:lnSpc>
                <a:spcPct val="90000"/>
              </a:lnSpc>
              <a:spcBef>
                <a:spcPts val="800"/>
              </a:spcBef>
              <a:spcAft>
                <a:spcPts val="0"/>
              </a:spcAft>
              <a:buClr>
                <a:schemeClr val="dk2"/>
              </a:buClr>
              <a:buSzPts val="1120"/>
              <a:buChar char="▪"/>
              <a:defRPr sz="1400"/>
            </a:lvl8pPr>
            <a:lvl9pPr indent="-299720" lvl="8" marL="4114800" algn="l">
              <a:lnSpc>
                <a:spcPct val="90000"/>
              </a:lnSpc>
              <a:spcBef>
                <a:spcPts val="800"/>
              </a:spcBef>
              <a:spcAft>
                <a:spcPts val="0"/>
              </a:spcAft>
              <a:buClr>
                <a:schemeClr val="dk2"/>
              </a:buClr>
              <a:buSzPts val="1120"/>
              <a:buChar char="▪"/>
              <a:defRPr sz="1400"/>
            </a:lvl9pPr>
          </a:lstStyle>
          <a:p/>
        </p:txBody>
      </p:sp>
      <p:sp>
        <p:nvSpPr>
          <p:cNvPr id="46" name="Google Shape;46;p33"/>
          <p:cNvSpPr txBox="1"/>
          <p:nvPr>
            <p:ph idx="2" type="body"/>
          </p:nvPr>
        </p:nvSpPr>
        <p:spPr>
          <a:xfrm>
            <a:off x="627888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800"/>
              </a:spcBef>
              <a:spcAft>
                <a:spcPts val="0"/>
              </a:spcAft>
              <a:buSzPts val="1280"/>
              <a:buChar char="▪"/>
              <a:defRPr sz="1600"/>
            </a:lvl3pPr>
            <a:lvl4pPr indent="-299719" lvl="3" marL="1828800" algn="l">
              <a:lnSpc>
                <a:spcPct val="90000"/>
              </a:lnSpc>
              <a:spcBef>
                <a:spcPts val="800"/>
              </a:spcBef>
              <a:spcAft>
                <a:spcPts val="0"/>
              </a:spcAft>
              <a:buSzPts val="1120"/>
              <a:buChar char="▪"/>
              <a:defRPr sz="1400"/>
            </a:lvl4pPr>
            <a:lvl5pPr indent="-299720" lvl="4" marL="2286000" algn="l">
              <a:lnSpc>
                <a:spcPct val="90000"/>
              </a:lnSpc>
              <a:spcBef>
                <a:spcPts val="800"/>
              </a:spcBef>
              <a:spcAft>
                <a:spcPts val="0"/>
              </a:spcAft>
              <a:buSzPts val="1120"/>
              <a:buChar char="▪"/>
              <a:defRPr sz="1400"/>
            </a:lvl5pPr>
            <a:lvl6pPr indent="-299720" lvl="5" marL="2743200" algn="l">
              <a:lnSpc>
                <a:spcPct val="90000"/>
              </a:lnSpc>
              <a:spcBef>
                <a:spcPts val="800"/>
              </a:spcBef>
              <a:spcAft>
                <a:spcPts val="0"/>
              </a:spcAft>
              <a:buClr>
                <a:schemeClr val="dk2"/>
              </a:buClr>
              <a:buSzPts val="1120"/>
              <a:buChar char="▪"/>
              <a:defRPr sz="1400"/>
            </a:lvl6pPr>
            <a:lvl7pPr indent="-299720" lvl="6" marL="3200400" algn="l">
              <a:lnSpc>
                <a:spcPct val="90000"/>
              </a:lnSpc>
              <a:spcBef>
                <a:spcPts val="800"/>
              </a:spcBef>
              <a:spcAft>
                <a:spcPts val="0"/>
              </a:spcAft>
              <a:buClr>
                <a:schemeClr val="dk2"/>
              </a:buClr>
              <a:buSzPts val="1120"/>
              <a:buChar char="▪"/>
              <a:defRPr sz="1400"/>
            </a:lvl7pPr>
            <a:lvl8pPr indent="-299720" lvl="7" marL="3657600" algn="l">
              <a:lnSpc>
                <a:spcPct val="90000"/>
              </a:lnSpc>
              <a:spcBef>
                <a:spcPts val="800"/>
              </a:spcBef>
              <a:spcAft>
                <a:spcPts val="0"/>
              </a:spcAft>
              <a:buClr>
                <a:schemeClr val="dk2"/>
              </a:buClr>
              <a:buSzPts val="1120"/>
              <a:buChar char="▪"/>
              <a:defRPr sz="1400"/>
            </a:lvl8pPr>
            <a:lvl9pPr indent="-299720" lvl="8" marL="4114800" algn="l">
              <a:lnSpc>
                <a:spcPct val="90000"/>
              </a:lnSpc>
              <a:spcBef>
                <a:spcPts val="800"/>
              </a:spcBef>
              <a:spcAft>
                <a:spcPts val="0"/>
              </a:spcAft>
              <a:buClr>
                <a:schemeClr val="dk2"/>
              </a:buClr>
              <a:buSzPts val="1120"/>
              <a:buChar char="▪"/>
              <a:defRPr sz="1400"/>
            </a:lvl9pPr>
          </a:lstStyle>
          <a:p/>
        </p:txBody>
      </p:sp>
      <p:sp>
        <p:nvSpPr>
          <p:cNvPr id="47" name="Google Shape;47;p33"/>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34"/>
          <p:cNvSpPr txBox="1"/>
          <p:nvPr>
            <p:ph type="title"/>
          </p:nvPr>
        </p:nvSpPr>
        <p:spPr>
          <a:xfrm>
            <a:off x="1341120" y="466344"/>
            <a:ext cx="9509760" cy="1234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4"/>
          <p:cNvSpPr txBox="1"/>
          <p:nvPr>
            <p:ph idx="1" type="body"/>
          </p:nvPr>
        </p:nvSpPr>
        <p:spPr>
          <a:xfrm>
            <a:off x="134112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760"/>
              <a:buNone/>
              <a:defRPr b="0" sz="2200" cap="none"/>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28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Clr>
                <a:schemeClr val="dk2"/>
              </a:buClr>
              <a:buSzPts val="1280"/>
              <a:buNone/>
              <a:defRPr b="1" sz="1600"/>
            </a:lvl6pPr>
            <a:lvl7pPr indent="-228600" lvl="6" marL="3200400" algn="l">
              <a:lnSpc>
                <a:spcPct val="90000"/>
              </a:lnSpc>
              <a:spcBef>
                <a:spcPts val="800"/>
              </a:spcBef>
              <a:spcAft>
                <a:spcPts val="0"/>
              </a:spcAft>
              <a:buClr>
                <a:schemeClr val="dk2"/>
              </a:buClr>
              <a:buSzPts val="1280"/>
              <a:buNone/>
              <a:defRPr b="1" sz="1600"/>
            </a:lvl7pPr>
            <a:lvl8pPr indent="-228600" lvl="7" marL="3657600" algn="l">
              <a:lnSpc>
                <a:spcPct val="90000"/>
              </a:lnSpc>
              <a:spcBef>
                <a:spcPts val="800"/>
              </a:spcBef>
              <a:spcAft>
                <a:spcPts val="0"/>
              </a:spcAft>
              <a:buClr>
                <a:schemeClr val="dk2"/>
              </a:buClr>
              <a:buSzPts val="1280"/>
              <a:buNone/>
              <a:defRPr b="1" sz="1600"/>
            </a:lvl8pPr>
            <a:lvl9pPr indent="-228600" lvl="8" marL="4114800" algn="l">
              <a:lnSpc>
                <a:spcPct val="90000"/>
              </a:lnSpc>
              <a:spcBef>
                <a:spcPts val="800"/>
              </a:spcBef>
              <a:spcAft>
                <a:spcPts val="0"/>
              </a:spcAft>
              <a:buClr>
                <a:schemeClr val="dk2"/>
              </a:buClr>
              <a:buSzPts val="1280"/>
              <a:buNone/>
              <a:defRPr b="1" sz="1600"/>
            </a:lvl9pPr>
          </a:lstStyle>
          <a:p/>
        </p:txBody>
      </p:sp>
      <p:sp>
        <p:nvSpPr>
          <p:cNvPr id="53" name="Google Shape;53;p34"/>
          <p:cNvSpPr txBox="1"/>
          <p:nvPr>
            <p:ph idx="2" type="body"/>
          </p:nvPr>
        </p:nvSpPr>
        <p:spPr>
          <a:xfrm>
            <a:off x="134112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sz="1800"/>
            </a:lvl1pPr>
            <a:lvl2pPr indent="-309880" lvl="1" marL="914400" algn="l">
              <a:lnSpc>
                <a:spcPct val="90000"/>
              </a:lnSpc>
              <a:spcBef>
                <a:spcPts val="1000"/>
              </a:spcBef>
              <a:spcAft>
                <a:spcPts val="0"/>
              </a:spcAft>
              <a:buSzPts val="1280"/>
              <a:buChar char="▪"/>
              <a:defRPr sz="1600"/>
            </a:lvl2pPr>
            <a:lvl3pPr indent="-299719" lvl="2" marL="1371600" algn="l">
              <a:lnSpc>
                <a:spcPct val="90000"/>
              </a:lnSpc>
              <a:spcBef>
                <a:spcPts val="800"/>
              </a:spcBef>
              <a:spcAft>
                <a:spcPts val="0"/>
              </a:spcAft>
              <a:buSzPts val="1120"/>
              <a:buChar char="▪"/>
              <a:defRPr sz="1400"/>
            </a:lvl3pPr>
            <a:lvl4pPr indent="-289560" lvl="3" marL="1828800" algn="l">
              <a:lnSpc>
                <a:spcPct val="90000"/>
              </a:lnSpc>
              <a:spcBef>
                <a:spcPts val="800"/>
              </a:spcBef>
              <a:spcAft>
                <a:spcPts val="0"/>
              </a:spcAft>
              <a:buSzPts val="960"/>
              <a:buChar char="▪"/>
              <a:defRPr sz="1200"/>
            </a:lvl4pPr>
            <a:lvl5pPr indent="-289560" lvl="4" marL="2286000" algn="l">
              <a:lnSpc>
                <a:spcPct val="90000"/>
              </a:lnSpc>
              <a:spcBef>
                <a:spcPts val="800"/>
              </a:spcBef>
              <a:spcAft>
                <a:spcPts val="0"/>
              </a:spcAft>
              <a:buSzPts val="960"/>
              <a:buChar char="▪"/>
              <a:defRPr sz="1200"/>
            </a:lvl5pPr>
            <a:lvl6pPr indent="-289560" lvl="5" marL="2743200" algn="l">
              <a:lnSpc>
                <a:spcPct val="90000"/>
              </a:lnSpc>
              <a:spcBef>
                <a:spcPts val="800"/>
              </a:spcBef>
              <a:spcAft>
                <a:spcPts val="0"/>
              </a:spcAft>
              <a:buClr>
                <a:schemeClr val="dk2"/>
              </a:buClr>
              <a:buSzPts val="960"/>
              <a:buChar char="▪"/>
              <a:defRPr sz="1200"/>
            </a:lvl6pPr>
            <a:lvl7pPr indent="-289560" lvl="6" marL="3200400" algn="l">
              <a:lnSpc>
                <a:spcPct val="90000"/>
              </a:lnSpc>
              <a:spcBef>
                <a:spcPts val="800"/>
              </a:spcBef>
              <a:spcAft>
                <a:spcPts val="0"/>
              </a:spcAft>
              <a:buClr>
                <a:schemeClr val="dk2"/>
              </a:buClr>
              <a:buSzPts val="960"/>
              <a:buChar char="▪"/>
              <a:defRPr sz="1200"/>
            </a:lvl7pPr>
            <a:lvl8pPr indent="-289559" lvl="7" marL="3657600" algn="l">
              <a:lnSpc>
                <a:spcPct val="90000"/>
              </a:lnSpc>
              <a:spcBef>
                <a:spcPts val="800"/>
              </a:spcBef>
              <a:spcAft>
                <a:spcPts val="0"/>
              </a:spcAft>
              <a:buClr>
                <a:schemeClr val="dk2"/>
              </a:buClr>
              <a:buSzPts val="960"/>
              <a:buChar char="▪"/>
              <a:defRPr sz="1200"/>
            </a:lvl8pPr>
            <a:lvl9pPr indent="-289559" lvl="8" marL="4114800" algn="l">
              <a:lnSpc>
                <a:spcPct val="90000"/>
              </a:lnSpc>
              <a:spcBef>
                <a:spcPts val="800"/>
              </a:spcBef>
              <a:spcAft>
                <a:spcPts val="0"/>
              </a:spcAft>
              <a:buClr>
                <a:schemeClr val="dk2"/>
              </a:buClr>
              <a:buSzPts val="960"/>
              <a:buChar char="▪"/>
              <a:defRPr sz="1200"/>
            </a:lvl9pPr>
          </a:lstStyle>
          <a:p/>
        </p:txBody>
      </p:sp>
      <p:sp>
        <p:nvSpPr>
          <p:cNvPr id="54" name="Google Shape;54;p34"/>
          <p:cNvSpPr txBox="1"/>
          <p:nvPr>
            <p:ph idx="3" type="body"/>
          </p:nvPr>
        </p:nvSpPr>
        <p:spPr>
          <a:xfrm>
            <a:off x="627888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760"/>
              <a:buNone/>
              <a:defRPr b="0" sz="2200" cap="none"/>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28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Clr>
                <a:schemeClr val="dk2"/>
              </a:buClr>
              <a:buSzPts val="1280"/>
              <a:buNone/>
              <a:defRPr b="1" sz="1600"/>
            </a:lvl6pPr>
            <a:lvl7pPr indent="-228600" lvl="6" marL="3200400" algn="l">
              <a:lnSpc>
                <a:spcPct val="90000"/>
              </a:lnSpc>
              <a:spcBef>
                <a:spcPts val="800"/>
              </a:spcBef>
              <a:spcAft>
                <a:spcPts val="0"/>
              </a:spcAft>
              <a:buClr>
                <a:schemeClr val="dk2"/>
              </a:buClr>
              <a:buSzPts val="1280"/>
              <a:buNone/>
              <a:defRPr b="1" sz="1600"/>
            </a:lvl7pPr>
            <a:lvl8pPr indent="-228600" lvl="7" marL="3657600" algn="l">
              <a:lnSpc>
                <a:spcPct val="90000"/>
              </a:lnSpc>
              <a:spcBef>
                <a:spcPts val="800"/>
              </a:spcBef>
              <a:spcAft>
                <a:spcPts val="0"/>
              </a:spcAft>
              <a:buClr>
                <a:schemeClr val="dk2"/>
              </a:buClr>
              <a:buSzPts val="1280"/>
              <a:buNone/>
              <a:defRPr b="1" sz="1600"/>
            </a:lvl8pPr>
            <a:lvl9pPr indent="-228600" lvl="8" marL="4114800" algn="l">
              <a:lnSpc>
                <a:spcPct val="90000"/>
              </a:lnSpc>
              <a:spcBef>
                <a:spcPts val="800"/>
              </a:spcBef>
              <a:spcAft>
                <a:spcPts val="0"/>
              </a:spcAft>
              <a:buClr>
                <a:schemeClr val="dk2"/>
              </a:buClr>
              <a:buSzPts val="1280"/>
              <a:buNone/>
              <a:defRPr b="1" sz="1600"/>
            </a:lvl9pPr>
          </a:lstStyle>
          <a:p/>
        </p:txBody>
      </p:sp>
      <p:sp>
        <p:nvSpPr>
          <p:cNvPr id="55" name="Google Shape;55;p34"/>
          <p:cNvSpPr txBox="1"/>
          <p:nvPr>
            <p:ph idx="4" type="body"/>
          </p:nvPr>
        </p:nvSpPr>
        <p:spPr>
          <a:xfrm>
            <a:off x="627888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sz="1800"/>
            </a:lvl1pPr>
            <a:lvl2pPr indent="-309880" lvl="1" marL="914400" algn="l">
              <a:lnSpc>
                <a:spcPct val="90000"/>
              </a:lnSpc>
              <a:spcBef>
                <a:spcPts val="1000"/>
              </a:spcBef>
              <a:spcAft>
                <a:spcPts val="0"/>
              </a:spcAft>
              <a:buSzPts val="1280"/>
              <a:buChar char="▪"/>
              <a:defRPr sz="1600"/>
            </a:lvl2pPr>
            <a:lvl3pPr indent="-299719" lvl="2" marL="1371600" algn="l">
              <a:lnSpc>
                <a:spcPct val="90000"/>
              </a:lnSpc>
              <a:spcBef>
                <a:spcPts val="800"/>
              </a:spcBef>
              <a:spcAft>
                <a:spcPts val="0"/>
              </a:spcAft>
              <a:buSzPts val="1120"/>
              <a:buChar char="▪"/>
              <a:defRPr sz="1400"/>
            </a:lvl3pPr>
            <a:lvl4pPr indent="-289560" lvl="3" marL="1828800" algn="l">
              <a:lnSpc>
                <a:spcPct val="90000"/>
              </a:lnSpc>
              <a:spcBef>
                <a:spcPts val="800"/>
              </a:spcBef>
              <a:spcAft>
                <a:spcPts val="0"/>
              </a:spcAft>
              <a:buSzPts val="960"/>
              <a:buChar char="▪"/>
              <a:defRPr sz="1200"/>
            </a:lvl4pPr>
            <a:lvl5pPr indent="-289560" lvl="4" marL="2286000" algn="l">
              <a:lnSpc>
                <a:spcPct val="90000"/>
              </a:lnSpc>
              <a:spcBef>
                <a:spcPts val="800"/>
              </a:spcBef>
              <a:spcAft>
                <a:spcPts val="0"/>
              </a:spcAft>
              <a:buSzPts val="960"/>
              <a:buChar char="▪"/>
              <a:defRPr sz="1200"/>
            </a:lvl5pPr>
            <a:lvl6pPr indent="-289560" lvl="5" marL="2743200" algn="l">
              <a:lnSpc>
                <a:spcPct val="90000"/>
              </a:lnSpc>
              <a:spcBef>
                <a:spcPts val="800"/>
              </a:spcBef>
              <a:spcAft>
                <a:spcPts val="0"/>
              </a:spcAft>
              <a:buClr>
                <a:schemeClr val="dk2"/>
              </a:buClr>
              <a:buSzPts val="960"/>
              <a:buChar char="▪"/>
              <a:defRPr sz="1200"/>
            </a:lvl6pPr>
            <a:lvl7pPr indent="-289560" lvl="6" marL="3200400" algn="l">
              <a:lnSpc>
                <a:spcPct val="90000"/>
              </a:lnSpc>
              <a:spcBef>
                <a:spcPts val="800"/>
              </a:spcBef>
              <a:spcAft>
                <a:spcPts val="0"/>
              </a:spcAft>
              <a:buClr>
                <a:schemeClr val="dk2"/>
              </a:buClr>
              <a:buSzPts val="960"/>
              <a:buChar char="▪"/>
              <a:defRPr sz="1200"/>
            </a:lvl7pPr>
            <a:lvl8pPr indent="-289559" lvl="7" marL="3657600" algn="l">
              <a:lnSpc>
                <a:spcPct val="90000"/>
              </a:lnSpc>
              <a:spcBef>
                <a:spcPts val="800"/>
              </a:spcBef>
              <a:spcAft>
                <a:spcPts val="0"/>
              </a:spcAft>
              <a:buClr>
                <a:schemeClr val="dk2"/>
              </a:buClr>
              <a:buSzPts val="960"/>
              <a:buChar char="▪"/>
              <a:defRPr sz="1200"/>
            </a:lvl8pPr>
            <a:lvl9pPr indent="-289559" lvl="8" marL="4114800" algn="l">
              <a:lnSpc>
                <a:spcPct val="90000"/>
              </a:lnSpc>
              <a:spcBef>
                <a:spcPts val="800"/>
              </a:spcBef>
              <a:spcAft>
                <a:spcPts val="0"/>
              </a:spcAft>
              <a:buClr>
                <a:schemeClr val="dk2"/>
              </a:buClr>
              <a:buSzPts val="960"/>
              <a:buChar char="▪"/>
              <a:defRPr sz="1200"/>
            </a:lvl9pPr>
          </a:lstStyle>
          <a:p/>
        </p:txBody>
      </p:sp>
      <p:sp>
        <p:nvSpPr>
          <p:cNvPr id="56" name="Google Shape;56;p34"/>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35"/>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5"/>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36"/>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800">
                <a:solidFill>
                  <a:schemeClr val="dk2"/>
                </a:solidFill>
                <a:latin typeface="Corbel"/>
                <a:ea typeface="Corbel"/>
                <a:cs typeface="Corbel"/>
                <a:sym typeface="Corbel"/>
              </a:defRPr>
            </a:lvl1pPr>
            <a:lvl2pPr indent="0" lvl="1" marL="0" algn="r">
              <a:spcBef>
                <a:spcPts val="0"/>
              </a:spcBef>
              <a:buNone/>
              <a:defRPr sz="800">
                <a:solidFill>
                  <a:schemeClr val="dk2"/>
                </a:solidFill>
                <a:latin typeface="Corbel"/>
                <a:ea typeface="Corbel"/>
                <a:cs typeface="Corbel"/>
                <a:sym typeface="Corbel"/>
              </a:defRPr>
            </a:lvl2pPr>
            <a:lvl3pPr indent="0" lvl="2" marL="0" algn="r">
              <a:spcBef>
                <a:spcPts val="0"/>
              </a:spcBef>
              <a:buNone/>
              <a:defRPr sz="800">
                <a:solidFill>
                  <a:schemeClr val="dk2"/>
                </a:solidFill>
                <a:latin typeface="Corbel"/>
                <a:ea typeface="Corbel"/>
                <a:cs typeface="Corbel"/>
                <a:sym typeface="Corbel"/>
              </a:defRPr>
            </a:lvl3pPr>
            <a:lvl4pPr indent="0" lvl="3" marL="0" algn="r">
              <a:spcBef>
                <a:spcPts val="0"/>
              </a:spcBef>
              <a:buNone/>
              <a:defRPr sz="800">
                <a:solidFill>
                  <a:schemeClr val="dk2"/>
                </a:solidFill>
                <a:latin typeface="Corbel"/>
                <a:ea typeface="Corbel"/>
                <a:cs typeface="Corbel"/>
                <a:sym typeface="Corbel"/>
              </a:defRPr>
            </a:lvl4pPr>
            <a:lvl5pPr indent="0" lvl="4" marL="0" algn="r">
              <a:spcBef>
                <a:spcPts val="0"/>
              </a:spcBef>
              <a:buNone/>
              <a:defRPr sz="800">
                <a:solidFill>
                  <a:schemeClr val="dk2"/>
                </a:solidFill>
                <a:latin typeface="Corbel"/>
                <a:ea typeface="Corbel"/>
                <a:cs typeface="Corbel"/>
                <a:sym typeface="Corbel"/>
              </a:defRPr>
            </a:lvl5pPr>
            <a:lvl6pPr indent="0" lvl="5" marL="0" algn="r">
              <a:spcBef>
                <a:spcPts val="0"/>
              </a:spcBef>
              <a:buNone/>
              <a:defRPr sz="800">
                <a:solidFill>
                  <a:schemeClr val="dk2"/>
                </a:solidFill>
                <a:latin typeface="Corbel"/>
                <a:ea typeface="Corbel"/>
                <a:cs typeface="Corbel"/>
                <a:sym typeface="Corbel"/>
              </a:defRPr>
            </a:lvl6pPr>
            <a:lvl7pPr indent="0" lvl="6" marL="0" algn="r">
              <a:spcBef>
                <a:spcPts val="0"/>
              </a:spcBef>
              <a:buNone/>
              <a:defRPr sz="800">
                <a:solidFill>
                  <a:schemeClr val="dk2"/>
                </a:solidFill>
                <a:latin typeface="Corbel"/>
                <a:ea typeface="Corbel"/>
                <a:cs typeface="Corbel"/>
                <a:sym typeface="Corbel"/>
              </a:defRPr>
            </a:lvl7pPr>
            <a:lvl8pPr indent="0" lvl="7" marL="0" algn="r">
              <a:spcBef>
                <a:spcPts val="0"/>
              </a:spcBef>
              <a:buNone/>
              <a:defRPr sz="800">
                <a:solidFill>
                  <a:schemeClr val="dk2"/>
                </a:solidFill>
                <a:latin typeface="Corbel"/>
                <a:ea typeface="Corbel"/>
                <a:cs typeface="Corbel"/>
                <a:sym typeface="Corbel"/>
              </a:defRPr>
            </a:lvl8pPr>
            <a:lvl9pPr indent="0" lvl="8" marL="0" algn="r">
              <a:spcBef>
                <a:spcPts val="0"/>
              </a:spcBef>
              <a:buNone/>
              <a:defRPr sz="800">
                <a:solidFill>
                  <a:schemeClr val="dk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8" name="Shape 68"/>
        <p:cNvGrpSpPr/>
        <p:nvPr/>
      </p:nvGrpSpPr>
      <p:grpSpPr>
        <a:xfrm>
          <a:off x="0" y="0"/>
          <a:ext cx="0" cy="0"/>
          <a:chOff x="0" y="0"/>
          <a:chExt cx="0" cy="0"/>
        </a:xfrm>
      </p:grpSpPr>
      <p:sp>
        <p:nvSpPr>
          <p:cNvPr id="69" name="Google Shape;69;p37"/>
          <p:cNvSpPr txBox="1"/>
          <p:nvPr>
            <p:ph type="title"/>
          </p:nvPr>
        </p:nvSpPr>
        <p:spPr>
          <a:xfrm>
            <a:off x="760412" y="2362200"/>
            <a:ext cx="3200400" cy="19907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C243C"/>
              </a:buClr>
              <a:buSzPts val="3400"/>
              <a:buNone/>
              <a:defRPr b="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4494212" y="685800"/>
            <a:ext cx="7239001"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800"/>
              </a:spcBef>
              <a:spcAft>
                <a:spcPts val="0"/>
              </a:spcAft>
              <a:buSzPts val="1280"/>
              <a:buChar char="▪"/>
              <a:defRPr sz="1600"/>
            </a:lvl3pPr>
            <a:lvl4pPr indent="-299719" lvl="3" marL="1828800" algn="l">
              <a:lnSpc>
                <a:spcPct val="90000"/>
              </a:lnSpc>
              <a:spcBef>
                <a:spcPts val="800"/>
              </a:spcBef>
              <a:spcAft>
                <a:spcPts val="0"/>
              </a:spcAft>
              <a:buSzPts val="1120"/>
              <a:buChar char="▪"/>
              <a:defRPr sz="1400"/>
            </a:lvl4pPr>
            <a:lvl5pPr indent="-299720" lvl="4" marL="2286000" algn="l">
              <a:lnSpc>
                <a:spcPct val="90000"/>
              </a:lnSpc>
              <a:spcBef>
                <a:spcPts val="800"/>
              </a:spcBef>
              <a:spcAft>
                <a:spcPts val="0"/>
              </a:spcAft>
              <a:buSzPts val="1120"/>
              <a:buChar char="▪"/>
              <a:defRPr sz="1400"/>
            </a:lvl5pPr>
            <a:lvl6pPr indent="-299720" lvl="5" marL="2743200" algn="l">
              <a:lnSpc>
                <a:spcPct val="90000"/>
              </a:lnSpc>
              <a:spcBef>
                <a:spcPts val="800"/>
              </a:spcBef>
              <a:spcAft>
                <a:spcPts val="0"/>
              </a:spcAft>
              <a:buClr>
                <a:schemeClr val="dk2"/>
              </a:buClr>
              <a:buSzPts val="1120"/>
              <a:buChar char="▪"/>
              <a:defRPr sz="1400"/>
            </a:lvl6pPr>
            <a:lvl7pPr indent="-299720" lvl="6" marL="3200400" algn="l">
              <a:lnSpc>
                <a:spcPct val="90000"/>
              </a:lnSpc>
              <a:spcBef>
                <a:spcPts val="800"/>
              </a:spcBef>
              <a:spcAft>
                <a:spcPts val="0"/>
              </a:spcAft>
              <a:buClr>
                <a:schemeClr val="dk2"/>
              </a:buClr>
              <a:buSzPts val="1120"/>
              <a:buChar char="▪"/>
              <a:defRPr sz="1400"/>
            </a:lvl7pPr>
            <a:lvl8pPr indent="-299720" lvl="7" marL="3657600" algn="l">
              <a:lnSpc>
                <a:spcPct val="90000"/>
              </a:lnSpc>
              <a:spcBef>
                <a:spcPts val="800"/>
              </a:spcBef>
              <a:spcAft>
                <a:spcPts val="0"/>
              </a:spcAft>
              <a:buClr>
                <a:schemeClr val="dk2"/>
              </a:buClr>
              <a:buSzPts val="1120"/>
              <a:buChar char="▪"/>
              <a:defRPr sz="1400"/>
            </a:lvl8pPr>
            <a:lvl9pPr indent="-299720" lvl="8" marL="4114800" algn="l">
              <a:lnSpc>
                <a:spcPct val="90000"/>
              </a:lnSpc>
              <a:spcBef>
                <a:spcPts val="800"/>
              </a:spcBef>
              <a:spcAft>
                <a:spcPts val="0"/>
              </a:spcAft>
              <a:buClr>
                <a:schemeClr val="dk2"/>
              </a:buClr>
              <a:buSzPts val="1120"/>
              <a:buChar char="▪"/>
              <a:defRPr sz="1400"/>
            </a:lvl9pPr>
          </a:lstStyle>
          <a:p/>
        </p:txBody>
      </p:sp>
      <p:sp>
        <p:nvSpPr>
          <p:cNvPr id="71" name="Google Shape;71;p37"/>
          <p:cNvSpPr txBox="1"/>
          <p:nvPr>
            <p:ph idx="2" type="body"/>
          </p:nvPr>
        </p:nvSpPr>
        <p:spPr>
          <a:xfrm>
            <a:off x="760412" y="4367308"/>
            <a:ext cx="3200400" cy="16220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280"/>
              <a:buNone/>
              <a:defRPr sz="16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72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Clr>
                <a:schemeClr val="dk2"/>
              </a:buClr>
              <a:buSzPts val="720"/>
              <a:buNone/>
              <a:defRPr sz="900"/>
            </a:lvl6pPr>
            <a:lvl7pPr indent="-228600" lvl="6" marL="3200400" algn="l">
              <a:lnSpc>
                <a:spcPct val="90000"/>
              </a:lnSpc>
              <a:spcBef>
                <a:spcPts val="800"/>
              </a:spcBef>
              <a:spcAft>
                <a:spcPts val="0"/>
              </a:spcAft>
              <a:buClr>
                <a:schemeClr val="dk2"/>
              </a:buClr>
              <a:buSzPts val="720"/>
              <a:buNone/>
              <a:defRPr sz="900"/>
            </a:lvl7pPr>
            <a:lvl8pPr indent="-228600" lvl="7" marL="3657600" algn="l">
              <a:lnSpc>
                <a:spcPct val="90000"/>
              </a:lnSpc>
              <a:spcBef>
                <a:spcPts val="800"/>
              </a:spcBef>
              <a:spcAft>
                <a:spcPts val="0"/>
              </a:spcAft>
              <a:buClr>
                <a:schemeClr val="dk2"/>
              </a:buClr>
              <a:buSzPts val="720"/>
              <a:buNone/>
              <a:defRPr sz="900"/>
            </a:lvl8pPr>
            <a:lvl9pPr indent="-228600" lvl="8" marL="4114800" algn="l">
              <a:lnSpc>
                <a:spcPct val="90000"/>
              </a:lnSpc>
              <a:spcBef>
                <a:spcPts val="800"/>
              </a:spcBef>
              <a:spcAft>
                <a:spcPts val="0"/>
              </a:spcAft>
              <a:buClr>
                <a:schemeClr val="dk2"/>
              </a:buClr>
              <a:buSzPts val="720"/>
              <a:buNone/>
              <a:defRPr sz="900"/>
            </a:lvl9pPr>
          </a:lstStyle>
          <a:p/>
        </p:txBody>
      </p:sp>
      <p:sp>
        <p:nvSpPr>
          <p:cNvPr id="72" name="Google Shape;72;p37"/>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72000">
              <a:schemeClr val="lt2"/>
            </a:gs>
            <a:gs pos="100000">
              <a:srgbClr val="CCD2D2"/>
            </a:gs>
          </a:gsLst>
          <a:lin ang="5400000" scaled="0"/>
        </a:gradFill>
      </p:bgPr>
    </p:bg>
    <p:spTree>
      <p:nvGrpSpPr>
        <p:cNvPr id="9" name="Shape 9"/>
        <p:cNvGrpSpPr/>
        <p:nvPr/>
      </p:nvGrpSpPr>
      <p:grpSpPr>
        <a:xfrm>
          <a:off x="0" y="0"/>
          <a:ext cx="0" cy="0"/>
          <a:chOff x="0" y="0"/>
          <a:chExt cx="0" cy="0"/>
        </a:xfrm>
      </p:grpSpPr>
      <p:sp>
        <p:nvSpPr>
          <p:cNvPr id="10" name="Google Shape;10;p26"/>
          <p:cNvSpPr/>
          <p:nvPr/>
        </p:nvSpPr>
        <p:spPr>
          <a:xfrm>
            <a:off x="1587" y="6583680"/>
            <a:ext cx="12188826" cy="274320"/>
          </a:xfrm>
          <a:prstGeom prst="rect">
            <a:avLst/>
          </a:prstGeom>
          <a:gradFill>
            <a:gsLst>
              <a:gs pos="0">
                <a:schemeClr val="dk2"/>
              </a:gs>
              <a:gs pos="100000">
                <a:srgbClr val="1C243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11" name="Google Shape;11;p26"/>
          <p:cNvSpPr/>
          <p:nvPr/>
        </p:nvSpPr>
        <p:spPr>
          <a:xfrm>
            <a:off x="1587" y="6583680"/>
            <a:ext cx="12188826" cy="45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26"/>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1C243C"/>
              </a:buClr>
              <a:buSzPts val="3400"/>
              <a:buFont typeface="Arial"/>
              <a:buNone/>
              <a:defRPr b="0" i="0" sz="3400" u="none" cap="none" strike="noStrike">
                <a:solidFill>
                  <a:srgbClr val="1C243C"/>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6"/>
          <p:cNvSpPr txBox="1"/>
          <p:nvPr>
            <p:ph idx="1" type="body"/>
          </p:nvPr>
        </p:nvSpPr>
        <p:spPr>
          <a:xfrm>
            <a:off x="1341120" y="1901952"/>
            <a:ext cx="9509760" cy="4127627"/>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chemeClr val="dk2"/>
              </a:buClr>
              <a:buSzPts val="1600"/>
              <a:buFont typeface="Noto Sans Symbols"/>
              <a:buChar char="▪"/>
              <a:defRPr b="0" i="0" sz="2000" u="none" cap="none" strike="noStrike">
                <a:solidFill>
                  <a:schemeClr val="dk2"/>
                </a:solidFill>
                <a:latin typeface="Corbel"/>
                <a:ea typeface="Corbel"/>
                <a:cs typeface="Corbel"/>
                <a:sym typeface="Corbel"/>
              </a:defRPr>
            </a:lvl1pPr>
            <a:lvl2pPr indent="-320040" lvl="1" marL="914400" marR="0" rtl="0" algn="l">
              <a:lnSpc>
                <a:spcPct val="90000"/>
              </a:lnSpc>
              <a:spcBef>
                <a:spcPts val="1000"/>
              </a:spcBef>
              <a:spcAft>
                <a:spcPts val="0"/>
              </a:spcAft>
              <a:buClr>
                <a:schemeClr val="dk2"/>
              </a:buClr>
              <a:buSzPts val="1440"/>
              <a:buFont typeface="Noto Sans Symbols"/>
              <a:buChar char="▪"/>
              <a:defRPr b="0" i="0" sz="1800" u="none" cap="none" strike="noStrike">
                <a:solidFill>
                  <a:schemeClr val="dk2"/>
                </a:solidFill>
                <a:latin typeface="Corbel"/>
                <a:ea typeface="Corbel"/>
                <a:cs typeface="Corbel"/>
                <a:sym typeface="Corbel"/>
              </a:defRPr>
            </a:lvl2pPr>
            <a:lvl3pPr indent="-309880" lvl="2" marL="1371600" marR="0" rtl="0" algn="l">
              <a:lnSpc>
                <a:spcPct val="90000"/>
              </a:lnSpc>
              <a:spcBef>
                <a:spcPts val="800"/>
              </a:spcBef>
              <a:spcAft>
                <a:spcPts val="0"/>
              </a:spcAft>
              <a:buClr>
                <a:schemeClr val="dk2"/>
              </a:buClr>
              <a:buSzPts val="1280"/>
              <a:buFont typeface="Noto Sans Symbols"/>
              <a:buChar char="▪"/>
              <a:defRPr b="0" i="0" sz="1600" u="none" cap="none" strike="noStrike">
                <a:solidFill>
                  <a:schemeClr val="dk2"/>
                </a:solidFill>
                <a:latin typeface="Corbel"/>
                <a:ea typeface="Corbel"/>
                <a:cs typeface="Corbel"/>
                <a:sym typeface="Corbel"/>
              </a:defRPr>
            </a:lvl3pPr>
            <a:lvl4pPr indent="-299719" lvl="3" marL="18288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4pPr>
            <a:lvl5pPr indent="-299720" lvl="4" marL="22860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5pPr>
            <a:lvl6pPr indent="-299720" lvl="5" marL="27432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6pPr>
            <a:lvl7pPr indent="-299720" lvl="6" marL="32004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7pPr>
            <a:lvl8pPr indent="-299720" lvl="7" marL="36576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8pPr>
            <a:lvl9pPr indent="-299720" lvl="8" marL="4114800" marR="0" rtl="0" algn="l">
              <a:lnSpc>
                <a:spcPct val="90000"/>
              </a:lnSpc>
              <a:spcBef>
                <a:spcPts val="800"/>
              </a:spcBef>
              <a:spcAft>
                <a:spcPts val="0"/>
              </a:spcAft>
              <a:buClr>
                <a:schemeClr val="dk2"/>
              </a:buClr>
              <a:buSzPts val="1120"/>
              <a:buFont typeface="Noto Sans Symbols"/>
              <a:buChar char="▪"/>
              <a:defRPr b="0" i="0" sz="1400" u="none" cap="none" strike="noStrike">
                <a:solidFill>
                  <a:schemeClr val="dk2"/>
                </a:solidFill>
                <a:latin typeface="Corbel"/>
                <a:ea typeface="Corbel"/>
                <a:cs typeface="Corbel"/>
                <a:sym typeface="Corbel"/>
              </a:defRPr>
            </a:lvl9pPr>
          </a:lstStyle>
          <a:p/>
        </p:txBody>
      </p:sp>
      <p:sp>
        <p:nvSpPr>
          <p:cNvPr id="14" name="Google Shape;14;p26"/>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26"/>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6"/>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lt2"/>
                </a:solidFill>
                <a:latin typeface="Corbel"/>
                <a:ea typeface="Corbel"/>
                <a:cs typeface="Corbel"/>
                <a:sym typeface="Corbel"/>
              </a:defRPr>
            </a:lvl1pPr>
            <a:lvl2pPr indent="0" lvl="1" marL="0" marR="0" rtl="0" algn="r">
              <a:spcBef>
                <a:spcPts val="0"/>
              </a:spcBef>
              <a:buNone/>
              <a:defRPr b="0" i="0" sz="800" u="none" cap="none" strike="noStrike">
                <a:solidFill>
                  <a:schemeClr val="lt2"/>
                </a:solidFill>
                <a:latin typeface="Corbel"/>
                <a:ea typeface="Corbel"/>
                <a:cs typeface="Corbel"/>
                <a:sym typeface="Corbel"/>
              </a:defRPr>
            </a:lvl2pPr>
            <a:lvl3pPr indent="0" lvl="2" marL="0" marR="0" rtl="0" algn="r">
              <a:spcBef>
                <a:spcPts val="0"/>
              </a:spcBef>
              <a:buNone/>
              <a:defRPr b="0" i="0" sz="800" u="none" cap="none" strike="noStrike">
                <a:solidFill>
                  <a:schemeClr val="lt2"/>
                </a:solidFill>
                <a:latin typeface="Corbel"/>
                <a:ea typeface="Corbel"/>
                <a:cs typeface="Corbel"/>
                <a:sym typeface="Corbel"/>
              </a:defRPr>
            </a:lvl3pPr>
            <a:lvl4pPr indent="0" lvl="3" marL="0" marR="0" rtl="0" algn="r">
              <a:spcBef>
                <a:spcPts val="0"/>
              </a:spcBef>
              <a:buNone/>
              <a:defRPr b="0" i="0" sz="800" u="none" cap="none" strike="noStrike">
                <a:solidFill>
                  <a:schemeClr val="lt2"/>
                </a:solidFill>
                <a:latin typeface="Corbel"/>
                <a:ea typeface="Corbel"/>
                <a:cs typeface="Corbel"/>
                <a:sym typeface="Corbel"/>
              </a:defRPr>
            </a:lvl4pPr>
            <a:lvl5pPr indent="0" lvl="4" marL="0" marR="0" rtl="0" algn="r">
              <a:spcBef>
                <a:spcPts val="0"/>
              </a:spcBef>
              <a:buNone/>
              <a:defRPr b="0" i="0" sz="800" u="none" cap="none" strike="noStrike">
                <a:solidFill>
                  <a:schemeClr val="lt2"/>
                </a:solidFill>
                <a:latin typeface="Corbel"/>
                <a:ea typeface="Corbel"/>
                <a:cs typeface="Corbel"/>
                <a:sym typeface="Corbel"/>
              </a:defRPr>
            </a:lvl5pPr>
            <a:lvl6pPr indent="0" lvl="5" marL="0" marR="0" rtl="0" algn="r">
              <a:spcBef>
                <a:spcPts val="0"/>
              </a:spcBef>
              <a:buNone/>
              <a:defRPr b="0" i="0" sz="800" u="none" cap="none" strike="noStrike">
                <a:solidFill>
                  <a:schemeClr val="lt2"/>
                </a:solidFill>
                <a:latin typeface="Corbel"/>
                <a:ea typeface="Corbel"/>
                <a:cs typeface="Corbel"/>
                <a:sym typeface="Corbel"/>
              </a:defRPr>
            </a:lvl6pPr>
            <a:lvl7pPr indent="0" lvl="6" marL="0" marR="0" rtl="0" algn="r">
              <a:spcBef>
                <a:spcPts val="0"/>
              </a:spcBef>
              <a:buNone/>
              <a:defRPr b="0" i="0" sz="800" u="none" cap="none" strike="noStrike">
                <a:solidFill>
                  <a:schemeClr val="lt2"/>
                </a:solidFill>
                <a:latin typeface="Corbel"/>
                <a:ea typeface="Corbel"/>
                <a:cs typeface="Corbel"/>
                <a:sym typeface="Corbel"/>
              </a:defRPr>
            </a:lvl7pPr>
            <a:lvl8pPr indent="0" lvl="7" marL="0" marR="0" rtl="0" algn="r">
              <a:spcBef>
                <a:spcPts val="0"/>
              </a:spcBef>
              <a:buNone/>
              <a:defRPr b="0" i="0" sz="800" u="none" cap="none" strike="noStrike">
                <a:solidFill>
                  <a:schemeClr val="lt2"/>
                </a:solidFill>
                <a:latin typeface="Corbel"/>
                <a:ea typeface="Corbel"/>
                <a:cs typeface="Corbel"/>
                <a:sym typeface="Corbel"/>
              </a:defRPr>
            </a:lvl8pPr>
            <a:lvl9pPr indent="0" lvl="8" marL="0" marR="0" rtl="0" algn="r">
              <a:spcBef>
                <a:spcPts val="0"/>
              </a:spcBef>
              <a:buNone/>
              <a:defRPr b="0" i="0" sz="800" u="none" cap="none" strike="noStrike">
                <a:solidFill>
                  <a:schemeClr val="lt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360">
          <p15:clr>
            <a:srgbClr val="F26B43"/>
          </p15:clr>
        </p15:guide>
        <p15:guide id="2" pos="40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72000">
              <a:schemeClr val="dk2"/>
            </a:gs>
            <a:gs pos="100000">
              <a:srgbClr val="222B48"/>
            </a:gs>
          </a:gsLst>
          <a:lin ang="5400000" scaled="0"/>
        </a:gradFill>
      </p:bgPr>
    </p:bg>
    <p:spTree>
      <p:nvGrpSpPr>
        <p:cNvPr id="103" name="Shape 103"/>
        <p:cNvGrpSpPr/>
        <p:nvPr/>
      </p:nvGrpSpPr>
      <p:grpSpPr>
        <a:xfrm>
          <a:off x="0" y="0"/>
          <a:ext cx="0" cy="0"/>
          <a:chOff x="0" y="0"/>
          <a:chExt cx="0" cy="0"/>
        </a:xfrm>
      </p:grpSpPr>
      <p:sp>
        <p:nvSpPr>
          <p:cNvPr id="104" name="Google Shape;104;p28"/>
          <p:cNvSpPr/>
          <p:nvPr/>
        </p:nvSpPr>
        <p:spPr>
          <a:xfrm>
            <a:off x="1587" y="6583680"/>
            <a:ext cx="12188826" cy="274320"/>
          </a:xfrm>
          <a:prstGeom prst="rect">
            <a:avLst/>
          </a:prstGeom>
          <a:gradFill>
            <a:gsLst>
              <a:gs pos="0">
                <a:schemeClr val="lt2"/>
              </a:gs>
              <a:gs pos="100000">
                <a:srgbClr val="A7B1B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Arial"/>
              <a:ea typeface="Arial"/>
              <a:cs typeface="Arial"/>
              <a:sym typeface="Arial"/>
            </a:endParaRPr>
          </a:p>
        </p:txBody>
      </p:sp>
      <p:sp>
        <p:nvSpPr>
          <p:cNvPr id="105" name="Google Shape;105;p28"/>
          <p:cNvSpPr/>
          <p:nvPr/>
        </p:nvSpPr>
        <p:spPr>
          <a:xfrm>
            <a:off x="1587" y="6583680"/>
            <a:ext cx="12188826" cy="457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 name="Google Shape;106;p28"/>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A7B1B1"/>
              </a:buClr>
              <a:buSzPts val="3400"/>
              <a:buFont typeface="Arial"/>
              <a:buNone/>
              <a:defRPr b="0" i="0" sz="3400" u="none" cap="none" strike="noStrike">
                <a:solidFill>
                  <a:srgbClr val="A7B1B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8"/>
          <p:cNvSpPr txBox="1"/>
          <p:nvPr>
            <p:ph idx="1" type="body"/>
          </p:nvPr>
        </p:nvSpPr>
        <p:spPr>
          <a:xfrm>
            <a:off x="1341120" y="1901952"/>
            <a:ext cx="9509760" cy="4127627"/>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chemeClr val="lt2"/>
              </a:buClr>
              <a:buSzPts val="1600"/>
              <a:buFont typeface="Noto Sans Symbols"/>
              <a:buChar char="▪"/>
              <a:defRPr b="0" i="0" sz="2000" u="none" cap="none" strike="noStrike">
                <a:solidFill>
                  <a:schemeClr val="lt2"/>
                </a:solidFill>
                <a:latin typeface="Corbel"/>
                <a:ea typeface="Corbel"/>
                <a:cs typeface="Corbel"/>
                <a:sym typeface="Corbel"/>
              </a:defRPr>
            </a:lvl1pPr>
            <a:lvl2pPr indent="-320040" lvl="1" marL="914400" marR="0" rtl="0" algn="l">
              <a:lnSpc>
                <a:spcPct val="90000"/>
              </a:lnSpc>
              <a:spcBef>
                <a:spcPts val="1000"/>
              </a:spcBef>
              <a:spcAft>
                <a:spcPts val="0"/>
              </a:spcAft>
              <a:buClr>
                <a:schemeClr val="lt2"/>
              </a:buClr>
              <a:buSzPts val="1440"/>
              <a:buFont typeface="Noto Sans Symbols"/>
              <a:buChar char="▪"/>
              <a:defRPr b="0" i="0" sz="1800" u="none" cap="none" strike="noStrike">
                <a:solidFill>
                  <a:schemeClr val="lt2"/>
                </a:solidFill>
                <a:latin typeface="Corbel"/>
                <a:ea typeface="Corbel"/>
                <a:cs typeface="Corbel"/>
                <a:sym typeface="Corbel"/>
              </a:defRPr>
            </a:lvl2pPr>
            <a:lvl3pPr indent="-309880" lvl="2" marL="1371600" marR="0" rtl="0" algn="l">
              <a:lnSpc>
                <a:spcPct val="90000"/>
              </a:lnSpc>
              <a:spcBef>
                <a:spcPts val="800"/>
              </a:spcBef>
              <a:spcAft>
                <a:spcPts val="0"/>
              </a:spcAft>
              <a:buClr>
                <a:schemeClr val="lt2"/>
              </a:buClr>
              <a:buSzPts val="1280"/>
              <a:buFont typeface="Noto Sans Symbols"/>
              <a:buChar char="▪"/>
              <a:defRPr b="0" i="0" sz="1600" u="none" cap="none" strike="noStrike">
                <a:solidFill>
                  <a:schemeClr val="lt2"/>
                </a:solidFill>
                <a:latin typeface="Corbel"/>
                <a:ea typeface="Corbel"/>
                <a:cs typeface="Corbel"/>
                <a:sym typeface="Corbel"/>
              </a:defRPr>
            </a:lvl3pPr>
            <a:lvl4pPr indent="-299719" lvl="3" marL="18288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4pPr>
            <a:lvl5pPr indent="-299720" lvl="4" marL="22860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5pPr>
            <a:lvl6pPr indent="-299720" lvl="5" marL="27432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6pPr>
            <a:lvl7pPr indent="-299720" lvl="6" marL="32004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7pPr>
            <a:lvl8pPr indent="-299720" lvl="7" marL="36576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8pPr>
            <a:lvl9pPr indent="-299720" lvl="8" marL="4114800" marR="0" rtl="0" algn="l">
              <a:lnSpc>
                <a:spcPct val="90000"/>
              </a:lnSpc>
              <a:spcBef>
                <a:spcPts val="800"/>
              </a:spcBef>
              <a:spcAft>
                <a:spcPts val="0"/>
              </a:spcAft>
              <a:buClr>
                <a:schemeClr val="lt2"/>
              </a:buClr>
              <a:buSzPts val="1120"/>
              <a:buFont typeface="Noto Sans Symbols"/>
              <a:buChar char="▪"/>
              <a:defRPr b="0" i="0" sz="1400" u="none" cap="none" strike="noStrike">
                <a:solidFill>
                  <a:schemeClr val="lt2"/>
                </a:solidFill>
                <a:latin typeface="Corbel"/>
                <a:ea typeface="Corbel"/>
                <a:cs typeface="Corbel"/>
                <a:sym typeface="Corbel"/>
              </a:defRPr>
            </a:lvl9pPr>
          </a:lstStyle>
          <a:p/>
        </p:txBody>
      </p:sp>
      <p:sp>
        <p:nvSpPr>
          <p:cNvPr id="108" name="Google Shape;108;p28"/>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dk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9" name="Google Shape;109;p28"/>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0" name="Google Shape;110;p28"/>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dk2"/>
                </a:solidFill>
                <a:latin typeface="Corbel"/>
                <a:ea typeface="Corbel"/>
                <a:cs typeface="Corbel"/>
                <a:sym typeface="Corbel"/>
              </a:defRPr>
            </a:lvl1pPr>
            <a:lvl2pPr indent="0" lvl="1" marL="0" marR="0" rtl="0" algn="r">
              <a:spcBef>
                <a:spcPts val="0"/>
              </a:spcBef>
              <a:buNone/>
              <a:defRPr b="0" i="0" sz="800" u="none" cap="none" strike="noStrike">
                <a:solidFill>
                  <a:schemeClr val="dk2"/>
                </a:solidFill>
                <a:latin typeface="Corbel"/>
                <a:ea typeface="Corbel"/>
                <a:cs typeface="Corbel"/>
                <a:sym typeface="Corbel"/>
              </a:defRPr>
            </a:lvl2pPr>
            <a:lvl3pPr indent="0" lvl="2" marL="0" marR="0" rtl="0" algn="r">
              <a:spcBef>
                <a:spcPts val="0"/>
              </a:spcBef>
              <a:buNone/>
              <a:defRPr b="0" i="0" sz="800" u="none" cap="none" strike="noStrike">
                <a:solidFill>
                  <a:schemeClr val="dk2"/>
                </a:solidFill>
                <a:latin typeface="Corbel"/>
                <a:ea typeface="Corbel"/>
                <a:cs typeface="Corbel"/>
                <a:sym typeface="Corbel"/>
              </a:defRPr>
            </a:lvl3pPr>
            <a:lvl4pPr indent="0" lvl="3" marL="0" marR="0" rtl="0" algn="r">
              <a:spcBef>
                <a:spcPts val="0"/>
              </a:spcBef>
              <a:buNone/>
              <a:defRPr b="0" i="0" sz="800" u="none" cap="none" strike="noStrike">
                <a:solidFill>
                  <a:schemeClr val="dk2"/>
                </a:solidFill>
                <a:latin typeface="Corbel"/>
                <a:ea typeface="Corbel"/>
                <a:cs typeface="Corbel"/>
                <a:sym typeface="Corbel"/>
              </a:defRPr>
            </a:lvl4pPr>
            <a:lvl5pPr indent="0" lvl="4" marL="0" marR="0" rtl="0" algn="r">
              <a:spcBef>
                <a:spcPts val="0"/>
              </a:spcBef>
              <a:buNone/>
              <a:defRPr b="0" i="0" sz="800" u="none" cap="none" strike="noStrike">
                <a:solidFill>
                  <a:schemeClr val="dk2"/>
                </a:solidFill>
                <a:latin typeface="Corbel"/>
                <a:ea typeface="Corbel"/>
                <a:cs typeface="Corbel"/>
                <a:sym typeface="Corbel"/>
              </a:defRPr>
            </a:lvl5pPr>
            <a:lvl6pPr indent="0" lvl="5" marL="0" marR="0" rtl="0" algn="r">
              <a:spcBef>
                <a:spcPts val="0"/>
              </a:spcBef>
              <a:buNone/>
              <a:defRPr b="0" i="0" sz="800" u="none" cap="none" strike="noStrike">
                <a:solidFill>
                  <a:schemeClr val="dk2"/>
                </a:solidFill>
                <a:latin typeface="Corbel"/>
                <a:ea typeface="Corbel"/>
                <a:cs typeface="Corbel"/>
                <a:sym typeface="Corbel"/>
              </a:defRPr>
            </a:lvl6pPr>
            <a:lvl7pPr indent="0" lvl="6" marL="0" marR="0" rtl="0" algn="r">
              <a:spcBef>
                <a:spcPts val="0"/>
              </a:spcBef>
              <a:buNone/>
              <a:defRPr b="0" i="0" sz="800" u="none" cap="none" strike="noStrike">
                <a:solidFill>
                  <a:schemeClr val="dk2"/>
                </a:solidFill>
                <a:latin typeface="Corbel"/>
                <a:ea typeface="Corbel"/>
                <a:cs typeface="Corbel"/>
                <a:sym typeface="Corbel"/>
              </a:defRPr>
            </a:lvl7pPr>
            <a:lvl8pPr indent="0" lvl="7" marL="0" marR="0" rtl="0" algn="r">
              <a:spcBef>
                <a:spcPts val="0"/>
              </a:spcBef>
              <a:buNone/>
              <a:defRPr b="0" i="0" sz="800" u="none" cap="none" strike="noStrike">
                <a:solidFill>
                  <a:schemeClr val="dk2"/>
                </a:solidFill>
                <a:latin typeface="Corbel"/>
                <a:ea typeface="Corbel"/>
                <a:cs typeface="Corbel"/>
                <a:sym typeface="Corbel"/>
              </a:defRPr>
            </a:lvl8pPr>
            <a:lvl9pPr indent="0" lvl="8" marL="0" marR="0" rtl="0" algn="r">
              <a:spcBef>
                <a:spcPts val="0"/>
              </a:spcBef>
              <a:buNone/>
              <a:defRPr b="0" i="0" sz="800" u="none" cap="none" strike="noStrike">
                <a:solidFill>
                  <a:schemeClr val="dk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47.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25.png"/><Relationship Id="rId13" Type="http://schemas.openxmlformats.org/officeDocument/2006/relationships/image" Target="../media/image29.png"/><Relationship Id="rId12"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46.png"/><Relationship Id="rId6" Type="http://schemas.openxmlformats.org/officeDocument/2006/relationships/image" Target="../media/image30.png"/><Relationship Id="rId7" Type="http://schemas.openxmlformats.org/officeDocument/2006/relationships/image" Target="../media/image23.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9.png"/><Relationship Id="rId6"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p:nvPr/>
        </p:nvSpPr>
        <p:spPr>
          <a:xfrm>
            <a:off x="1447800" y="457200"/>
            <a:ext cx="9823269" cy="2593642"/>
          </a:xfrm>
          <a:prstGeom prst="roundRect">
            <a:avLst>
              <a:gd fmla="val 16667" name="adj"/>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600" u="none" cap="none" strike="noStrike">
                <a:solidFill>
                  <a:schemeClr val="accent5"/>
                </a:solidFill>
                <a:latin typeface="Arial"/>
                <a:ea typeface="Arial"/>
                <a:cs typeface="Arial"/>
                <a:sym typeface="Arial"/>
              </a:rPr>
              <a:t>休みの日</a:t>
            </a:r>
            <a:endParaRPr b="1" i="0" sz="16600" u="none" cap="none" strike="noStrike">
              <a:solidFill>
                <a:schemeClr val="accent5"/>
              </a:solidFill>
              <a:latin typeface="Arial"/>
              <a:ea typeface="Arial"/>
              <a:cs typeface="Arial"/>
              <a:sym typeface="Arial"/>
            </a:endParaRPr>
          </a:p>
        </p:txBody>
      </p:sp>
      <p:sp>
        <p:nvSpPr>
          <p:cNvPr id="122" name="Google Shape;122;p1"/>
          <p:cNvSpPr/>
          <p:nvPr/>
        </p:nvSpPr>
        <p:spPr>
          <a:xfrm rot="709668">
            <a:off x="9022035" y="4113097"/>
            <a:ext cx="2692400" cy="1120364"/>
          </a:xfrm>
          <a:prstGeom prst="roundRect">
            <a:avLst>
              <a:gd fmla="val 16667" name="adj"/>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chemeClr val="accent1"/>
                </a:solidFill>
                <a:latin typeface="Arial"/>
                <a:ea typeface="Arial"/>
                <a:cs typeface="Arial"/>
                <a:sym typeface="Arial"/>
              </a:rPr>
              <a:t>第５課</a:t>
            </a:r>
            <a:endParaRPr b="0" i="0" sz="5400" u="none" cap="none" strike="noStrike">
              <a:solidFill>
                <a:schemeClr val="accent1"/>
              </a:solidFill>
              <a:latin typeface="Arial"/>
              <a:ea typeface="Arial"/>
              <a:cs typeface="Arial"/>
              <a:sym typeface="Arial"/>
            </a:endParaRPr>
          </a:p>
        </p:txBody>
      </p:sp>
      <p:sp>
        <p:nvSpPr>
          <p:cNvPr id="123" name="Google Shape;123;p1"/>
          <p:cNvSpPr/>
          <p:nvPr/>
        </p:nvSpPr>
        <p:spPr>
          <a:xfrm>
            <a:off x="2414973" y="5085555"/>
            <a:ext cx="7493000" cy="166370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accent1"/>
                </a:solidFill>
                <a:latin typeface="Arial"/>
                <a:ea typeface="Arial"/>
                <a:cs typeface="Arial"/>
                <a:sym typeface="Arial"/>
              </a:rPr>
              <a:t>できる日本語</a:t>
            </a:r>
            <a:endParaRPr b="0" i="0" sz="7200" u="none" cap="none" strike="noStrike">
              <a:solidFill>
                <a:schemeClr val="accen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p:nvPr/>
        </p:nvSpPr>
        <p:spPr>
          <a:xfrm>
            <a:off x="152400" y="304800"/>
            <a:ext cx="11947358" cy="6248400"/>
          </a:xfrm>
          <a:prstGeom prst="rect">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07" name="Google Shape;307;p9"/>
          <p:cNvSpPr/>
          <p:nvPr/>
        </p:nvSpPr>
        <p:spPr>
          <a:xfrm rot="212721">
            <a:off x="6600028" y="488095"/>
            <a:ext cx="5404935" cy="914400"/>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Arial"/>
                <a:ea typeface="Arial"/>
                <a:cs typeface="Arial"/>
                <a:sym typeface="Arial"/>
              </a:rPr>
              <a:t>形容詞・形容動詞</a:t>
            </a:r>
            <a:endParaRPr sz="4800">
              <a:solidFill>
                <a:schemeClr val="dk1"/>
              </a:solidFill>
              <a:latin typeface="Arial"/>
              <a:ea typeface="Arial"/>
              <a:cs typeface="Arial"/>
              <a:sym typeface="Arial"/>
            </a:endParaRPr>
          </a:p>
        </p:txBody>
      </p:sp>
      <p:sp>
        <p:nvSpPr>
          <p:cNvPr id="308" name="Google Shape;308;p9"/>
          <p:cNvSpPr/>
          <p:nvPr/>
        </p:nvSpPr>
        <p:spPr>
          <a:xfrm>
            <a:off x="458449" y="2452143"/>
            <a:ext cx="2284751" cy="957262"/>
          </a:xfrm>
          <a:prstGeom prst="roundRect">
            <a:avLst>
              <a:gd fmla="val 16667" name="adj"/>
            </a:avLst>
          </a:prstGeom>
          <a:gradFill>
            <a:gsLst>
              <a:gs pos="0">
                <a:srgbClr val="0084E4"/>
              </a:gs>
              <a:gs pos="50000">
                <a:srgbClr val="0964A4"/>
              </a:gs>
              <a:gs pos="100000">
                <a:srgbClr val="004D8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おいしい</a:t>
            </a:r>
            <a:endParaRPr sz="3600">
              <a:solidFill>
                <a:schemeClr val="lt1"/>
              </a:solidFill>
              <a:latin typeface="Arial"/>
              <a:ea typeface="Arial"/>
              <a:cs typeface="Arial"/>
              <a:sym typeface="Arial"/>
            </a:endParaRPr>
          </a:p>
        </p:txBody>
      </p:sp>
      <p:sp>
        <p:nvSpPr>
          <p:cNvPr id="309" name="Google Shape;309;p9"/>
          <p:cNvSpPr/>
          <p:nvPr/>
        </p:nvSpPr>
        <p:spPr>
          <a:xfrm>
            <a:off x="1371600" y="1393431"/>
            <a:ext cx="2434390" cy="970552"/>
          </a:xfrm>
          <a:prstGeom prst="roundRect">
            <a:avLst>
              <a:gd fmla="val 16667" name="adj"/>
            </a:avLst>
          </a:prstGeom>
          <a:gradFill>
            <a:gsLst>
              <a:gs pos="0">
                <a:srgbClr val="0084E4"/>
              </a:gs>
              <a:gs pos="50000">
                <a:srgbClr val="0964A4"/>
              </a:gs>
              <a:gs pos="100000">
                <a:srgbClr val="004D8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【いAdj】</a:t>
            </a:r>
            <a:endParaRPr sz="2000">
              <a:solidFill>
                <a:schemeClr val="lt1"/>
              </a:solidFill>
              <a:latin typeface="Corbel"/>
              <a:ea typeface="Corbel"/>
              <a:cs typeface="Corbel"/>
              <a:sym typeface="Corbel"/>
            </a:endParaRPr>
          </a:p>
        </p:txBody>
      </p:sp>
      <p:sp>
        <p:nvSpPr>
          <p:cNvPr id="310" name="Google Shape;310;p9"/>
          <p:cNvSpPr/>
          <p:nvPr/>
        </p:nvSpPr>
        <p:spPr>
          <a:xfrm>
            <a:off x="6946231" y="1393431"/>
            <a:ext cx="2434390" cy="970552"/>
          </a:xfrm>
          <a:prstGeom prst="roundRect">
            <a:avLst>
              <a:gd fmla="val 16667" name="adj"/>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【なAdj】</a:t>
            </a:r>
            <a:endParaRPr sz="2000">
              <a:solidFill>
                <a:schemeClr val="lt1"/>
              </a:solidFill>
              <a:latin typeface="Corbel"/>
              <a:ea typeface="Corbel"/>
              <a:cs typeface="Corbel"/>
              <a:sym typeface="Corbel"/>
            </a:endParaRPr>
          </a:p>
        </p:txBody>
      </p:sp>
      <p:sp>
        <p:nvSpPr>
          <p:cNvPr id="311" name="Google Shape;311;p9"/>
          <p:cNvSpPr/>
          <p:nvPr/>
        </p:nvSpPr>
        <p:spPr>
          <a:xfrm>
            <a:off x="6096001" y="2452143"/>
            <a:ext cx="1746748" cy="957262"/>
          </a:xfrm>
          <a:prstGeom prst="roundRect">
            <a:avLst>
              <a:gd fmla="val 16667" name="adj"/>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ひま</a:t>
            </a:r>
            <a:endParaRPr sz="3600">
              <a:solidFill>
                <a:schemeClr val="lt1"/>
              </a:solidFill>
              <a:latin typeface="Arial"/>
              <a:ea typeface="Arial"/>
              <a:cs typeface="Arial"/>
              <a:sym typeface="Arial"/>
            </a:endParaRPr>
          </a:p>
        </p:txBody>
      </p:sp>
      <p:sp>
        <p:nvSpPr>
          <p:cNvPr id="312" name="Google Shape;312;p9"/>
          <p:cNvSpPr/>
          <p:nvPr/>
        </p:nvSpPr>
        <p:spPr>
          <a:xfrm>
            <a:off x="2743201" y="2633948"/>
            <a:ext cx="3352800" cy="560206"/>
          </a:xfrm>
          <a:prstGeom prst="leftRightArrowCallout">
            <a:avLst>
              <a:gd fmla="val 25000" name="adj1"/>
              <a:gd fmla="val 25000" name="adj2"/>
              <a:gd fmla="val 25000" name="adj3"/>
              <a:gd fmla="val 48123" name="adj4"/>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rbel"/>
                <a:ea typeface="Corbel"/>
                <a:cs typeface="Corbel"/>
                <a:sym typeface="Corbel"/>
              </a:rPr>
              <a:t>KHẲNG ĐỊNH</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HIỆN TẠI</a:t>
            </a:r>
            <a:endParaRPr sz="1800">
              <a:solidFill>
                <a:schemeClr val="dk1"/>
              </a:solidFill>
              <a:latin typeface="Corbel"/>
              <a:ea typeface="Corbel"/>
              <a:cs typeface="Corbel"/>
              <a:sym typeface="Corbel"/>
            </a:endParaRPr>
          </a:p>
        </p:txBody>
      </p:sp>
      <p:sp>
        <p:nvSpPr>
          <p:cNvPr id="313" name="Google Shape;313;p9"/>
          <p:cNvSpPr/>
          <p:nvPr/>
        </p:nvSpPr>
        <p:spPr>
          <a:xfrm>
            <a:off x="2968053" y="3676482"/>
            <a:ext cx="3496454" cy="560206"/>
          </a:xfrm>
          <a:prstGeom prst="leftRightArrowCallout">
            <a:avLst>
              <a:gd fmla="val 25000" name="adj1"/>
              <a:gd fmla="val 25000" name="adj2"/>
              <a:gd fmla="val 25000" name="adj3"/>
              <a:gd fmla="val 48123" name="adj4"/>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rbel"/>
                <a:ea typeface="Corbel"/>
                <a:cs typeface="Corbel"/>
                <a:sym typeface="Corbel"/>
              </a:rPr>
              <a:t>PHỦ ĐỊNH</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HIỆN TẠI</a:t>
            </a:r>
            <a:endParaRPr sz="1800">
              <a:solidFill>
                <a:schemeClr val="dk1"/>
              </a:solidFill>
              <a:latin typeface="Corbel"/>
              <a:ea typeface="Corbel"/>
              <a:cs typeface="Corbel"/>
              <a:sym typeface="Corbel"/>
            </a:endParaRPr>
          </a:p>
        </p:txBody>
      </p:sp>
      <p:sp>
        <p:nvSpPr>
          <p:cNvPr id="314" name="Google Shape;314;p9"/>
          <p:cNvSpPr/>
          <p:nvPr/>
        </p:nvSpPr>
        <p:spPr>
          <a:xfrm>
            <a:off x="458449" y="3472721"/>
            <a:ext cx="3124200" cy="957262"/>
          </a:xfrm>
          <a:prstGeom prst="roundRect">
            <a:avLst>
              <a:gd fmla="val 16667" name="adj"/>
            </a:avLst>
          </a:prstGeom>
          <a:gradFill>
            <a:gsLst>
              <a:gs pos="0">
                <a:srgbClr val="0084E4"/>
              </a:gs>
              <a:gs pos="50000">
                <a:srgbClr val="0964A4"/>
              </a:gs>
              <a:gs pos="100000">
                <a:srgbClr val="004D8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おいしくない</a:t>
            </a:r>
            <a:endParaRPr sz="3600">
              <a:solidFill>
                <a:schemeClr val="lt1"/>
              </a:solidFill>
              <a:latin typeface="Arial"/>
              <a:ea typeface="Arial"/>
              <a:cs typeface="Arial"/>
              <a:sym typeface="Arial"/>
            </a:endParaRPr>
          </a:p>
        </p:txBody>
      </p:sp>
      <p:sp>
        <p:nvSpPr>
          <p:cNvPr id="315" name="Google Shape;315;p9"/>
          <p:cNvSpPr/>
          <p:nvPr/>
        </p:nvSpPr>
        <p:spPr>
          <a:xfrm>
            <a:off x="5975683" y="3472721"/>
            <a:ext cx="4463717" cy="957262"/>
          </a:xfrm>
          <a:prstGeom prst="roundRect">
            <a:avLst>
              <a:gd fmla="val 16667" name="adj"/>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ひまではありません</a:t>
            </a:r>
            <a:endParaRPr sz="3600">
              <a:solidFill>
                <a:schemeClr val="lt1"/>
              </a:solidFill>
              <a:latin typeface="Arial"/>
              <a:ea typeface="Arial"/>
              <a:cs typeface="Arial"/>
              <a:sym typeface="Arial"/>
            </a:endParaRPr>
          </a:p>
        </p:txBody>
      </p:sp>
      <p:sp>
        <p:nvSpPr>
          <p:cNvPr id="316" name="Google Shape;316;p9"/>
          <p:cNvSpPr/>
          <p:nvPr/>
        </p:nvSpPr>
        <p:spPr>
          <a:xfrm>
            <a:off x="2999085" y="4708550"/>
            <a:ext cx="3496454" cy="560206"/>
          </a:xfrm>
          <a:prstGeom prst="leftRightArrowCallout">
            <a:avLst>
              <a:gd fmla="val 25000" name="adj1"/>
              <a:gd fmla="val 25000" name="adj2"/>
              <a:gd fmla="val 25000" name="adj3"/>
              <a:gd fmla="val 48123" name="adj4"/>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rbel"/>
                <a:ea typeface="Corbel"/>
                <a:cs typeface="Corbel"/>
                <a:sym typeface="Corbel"/>
              </a:rPr>
              <a:t>KHẲNG ĐỊNH</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QUÁ KHỨ</a:t>
            </a:r>
            <a:endParaRPr sz="1800">
              <a:solidFill>
                <a:schemeClr val="dk1"/>
              </a:solidFill>
              <a:latin typeface="Corbel"/>
              <a:ea typeface="Corbel"/>
              <a:cs typeface="Corbel"/>
              <a:sym typeface="Corbel"/>
            </a:endParaRPr>
          </a:p>
        </p:txBody>
      </p:sp>
      <p:sp>
        <p:nvSpPr>
          <p:cNvPr id="317" name="Google Shape;317;p9"/>
          <p:cNvSpPr/>
          <p:nvPr/>
        </p:nvSpPr>
        <p:spPr>
          <a:xfrm>
            <a:off x="3449777" y="5788687"/>
            <a:ext cx="3496454" cy="560206"/>
          </a:xfrm>
          <a:prstGeom prst="leftRightArrowCallout">
            <a:avLst>
              <a:gd fmla="val 25000" name="adj1"/>
              <a:gd fmla="val 25000" name="adj2"/>
              <a:gd fmla="val 25000" name="adj3"/>
              <a:gd fmla="val 48123" name="adj4"/>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rbel"/>
                <a:ea typeface="Corbel"/>
                <a:cs typeface="Corbel"/>
                <a:sym typeface="Corbel"/>
              </a:rPr>
              <a:t>PHỦ ĐỊNH</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QUÁ KHỨ</a:t>
            </a:r>
            <a:endParaRPr sz="1800">
              <a:solidFill>
                <a:schemeClr val="dk1"/>
              </a:solidFill>
              <a:latin typeface="Corbel"/>
              <a:ea typeface="Corbel"/>
              <a:cs typeface="Corbel"/>
              <a:sym typeface="Corbel"/>
            </a:endParaRPr>
          </a:p>
        </p:txBody>
      </p:sp>
      <p:sp>
        <p:nvSpPr>
          <p:cNvPr id="318" name="Google Shape;318;p9"/>
          <p:cNvSpPr/>
          <p:nvPr/>
        </p:nvSpPr>
        <p:spPr>
          <a:xfrm>
            <a:off x="457200" y="4503764"/>
            <a:ext cx="3124200" cy="957262"/>
          </a:xfrm>
          <a:prstGeom prst="roundRect">
            <a:avLst>
              <a:gd fmla="val 16667" name="adj"/>
            </a:avLst>
          </a:prstGeom>
          <a:gradFill>
            <a:gsLst>
              <a:gs pos="0">
                <a:srgbClr val="0084E4"/>
              </a:gs>
              <a:gs pos="50000">
                <a:srgbClr val="0964A4"/>
              </a:gs>
              <a:gs pos="100000">
                <a:srgbClr val="004D8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おいしかった</a:t>
            </a:r>
            <a:endParaRPr sz="3600">
              <a:solidFill>
                <a:schemeClr val="lt1"/>
              </a:solidFill>
              <a:latin typeface="Arial"/>
              <a:ea typeface="Arial"/>
              <a:cs typeface="Arial"/>
              <a:sym typeface="Arial"/>
            </a:endParaRPr>
          </a:p>
        </p:txBody>
      </p:sp>
      <p:sp>
        <p:nvSpPr>
          <p:cNvPr id="319" name="Google Shape;319;p9"/>
          <p:cNvSpPr/>
          <p:nvPr/>
        </p:nvSpPr>
        <p:spPr>
          <a:xfrm>
            <a:off x="457200" y="5516379"/>
            <a:ext cx="3962400" cy="957262"/>
          </a:xfrm>
          <a:prstGeom prst="roundRect">
            <a:avLst>
              <a:gd fmla="val 16667" name="adj"/>
            </a:avLst>
          </a:prstGeom>
          <a:gradFill>
            <a:gsLst>
              <a:gs pos="0">
                <a:srgbClr val="0084E4"/>
              </a:gs>
              <a:gs pos="50000">
                <a:srgbClr val="0964A4"/>
              </a:gs>
              <a:gs pos="100000">
                <a:srgbClr val="004D8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おいしくなかった</a:t>
            </a:r>
            <a:endParaRPr sz="3600">
              <a:solidFill>
                <a:schemeClr val="lt1"/>
              </a:solidFill>
              <a:latin typeface="Arial"/>
              <a:ea typeface="Arial"/>
              <a:cs typeface="Arial"/>
              <a:sym typeface="Arial"/>
            </a:endParaRPr>
          </a:p>
        </p:txBody>
      </p:sp>
      <p:sp>
        <p:nvSpPr>
          <p:cNvPr id="320" name="Google Shape;320;p9"/>
          <p:cNvSpPr/>
          <p:nvPr/>
        </p:nvSpPr>
        <p:spPr>
          <a:xfrm>
            <a:off x="5975684" y="4500016"/>
            <a:ext cx="2634916" cy="957262"/>
          </a:xfrm>
          <a:prstGeom prst="roundRect">
            <a:avLst>
              <a:gd fmla="val 16667" name="adj"/>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ひまでした</a:t>
            </a:r>
            <a:endParaRPr sz="3600">
              <a:solidFill>
                <a:schemeClr val="lt1"/>
              </a:solidFill>
              <a:latin typeface="Arial"/>
              <a:ea typeface="Arial"/>
              <a:cs typeface="Arial"/>
              <a:sym typeface="Arial"/>
            </a:endParaRPr>
          </a:p>
        </p:txBody>
      </p:sp>
      <p:sp>
        <p:nvSpPr>
          <p:cNvPr id="321" name="Google Shape;321;p9"/>
          <p:cNvSpPr/>
          <p:nvPr/>
        </p:nvSpPr>
        <p:spPr>
          <a:xfrm>
            <a:off x="5975684" y="5530120"/>
            <a:ext cx="5835316" cy="957262"/>
          </a:xfrm>
          <a:prstGeom prst="roundRect">
            <a:avLst>
              <a:gd fmla="val 16667" name="adj"/>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ひまではありませんでした</a:t>
            </a:r>
            <a:endParaRPr sz="3600">
              <a:solidFill>
                <a:schemeClr val="lt1"/>
              </a:solidFill>
              <a:latin typeface="Arial"/>
              <a:ea typeface="Arial"/>
              <a:cs typeface="Arial"/>
              <a:sym typeface="Arial"/>
            </a:endParaRPr>
          </a:p>
        </p:txBody>
      </p:sp>
      <p:sp>
        <p:nvSpPr>
          <p:cNvPr id="322" name="Google Shape;322;p9"/>
          <p:cNvSpPr/>
          <p:nvPr/>
        </p:nvSpPr>
        <p:spPr>
          <a:xfrm rot="-218371">
            <a:off x="594354" y="540515"/>
            <a:ext cx="4572000" cy="936231"/>
          </a:xfrm>
          <a:prstGeom prst="horizontalScroll">
            <a:avLst>
              <a:gd fmla="val 12500" name="adj"/>
            </a:avLst>
          </a:prstGeom>
          <a:solidFill>
            <a:schemeClr val="accent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いい　🖝　よくない</a:t>
            </a:r>
            <a:endParaRPr sz="3600">
              <a:solidFill>
                <a:schemeClr val="lt1"/>
              </a:solidFill>
              <a:latin typeface="Arial"/>
              <a:ea typeface="Arial"/>
              <a:cs typeface="Arial"/>
              <a:sym typeface="Arial"/>
            </a:endParaRPr>
          </a:p>
        </p:txBody>
      </p:sp>
      <p:sp>
        <p:nvSpPr>
          <p:cNvPr id="323" name="Google Shape;323;p9"/>
          <p:cNvSpPr/>
          <p:nvPr/>
        </p:nvSpPr>
        <p:spPr>
          <a:xfrm rot="-218371">
            <a:off x="594354" y="1322012"/>
            <a:ext cx="4572000" cy="936231"/>
          </a:xfrm>
          <a:prstGeom prst="horizontalScroll">
            <a:avLst>
              <a:gd fmla="val 12500" name="adj"/>
            </a:avLst>
          </a:prstGeom>
          <a:solidFill>
            <a:schemeClr val="accent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Arial"/>
                <a:ea typeface="Arial"/>
                <a:cs typeface="Arial"/>
                <a:sym typeface="Arial"/>
              </a:rPr>
              <a:t>いい　🖝　よかった</a:t>
            </a:r>
            <a:endParaRPr sz="3600">
              <a:solidFill>
                <a:schemeClr val="lt1"/>
              </a:solidFill>
              <a:latin typeface="Arial"/>
              <a:ea typeface="Arial"/>
              <a:cs typeface="Arial"/>
              <a:sym typeface="Aria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ppt_w</p:attrName>
                                        </p:attrNameLst>
                                      </p:cBhvr>
                                      <p:tavLst>
                                        <p:tav fmla="" tm="0">
                                          <p:val>
                                            <p:strVal val="0"/>
                                          </p:val>
                                        </p:tav>
                                        <p:tav fmla="" tm="100000">
                                          <p:val>
                                            <p:strVal val="#ppt_w"/>
                                          </p:val>
                                        </p:tav>
                                      </p:tavLst>
                                    </p:anim>
                                    <p:anim calcmode="lin" valueType="num">
                                      <p:cBhvr additive="base">
                                        <p:cTn dur="500"/>
                                        <p:tgtEl>
                                          <p:spTgt spid="3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ppt_w</p:attrName>
                                        </p:attrNameLst>
                                      </p:cBhvr>
                                      <p:tavLst>
                                        <p:tav fmla="" tm="0">
                                          <p:val>
                                            <p:strVal val="0"/>
                                          </p:val>
                                        </p:tav>
                                        <p:tav fmla="" tm="100000">
                                          <p:val>
                                            <p:strVal val="#ppt_w"/>
                                          </p:val>
                                        </p:tav>
                                      </p:tavLst>
                                    </p:anim>
                                    <p:anim calcmode="lin" valueType="num">
                                      <p:cBhvr additive="base">
                                        <p:cTn dur="500"/>
                                        <p:tgtEl>
                                          <p:spTgt spid="3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nvSpPr>
        <p:spPr>
          <a:xfrm>
            <a:off x="457200" y="439088"/>
            <a:ext cx="4876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Chuyến du lịch tuần trước rất vui.</a:t>
            </a:r>
            <a:endParaRPr i="1" sz="2400">
              <a:solidFill>
                <a:schemeClr val="dk1"/>
              </a:solidFill>
              <a:latin typeface="Tahoma"/>
              <a:ea typeface="Tahoma"/>
              <a:cs typeface="Tahoma"/>
              <a:sym typeface="Tahoma"/>
            </a:endParaRPr>
          </a:p>
        </p:txBody>
      </p:sp>
      <p:sp>
        <p:nvSpPr>
          <p:cNvPr id="330" name="Google Shape;330;p10"/>
          <p:cNvSpPr txBox="1"/>
          <p:nvPr/>
        </p:nvSpPr>
        <p:spPr>
          <a:xfrm>
            <a:off x="762000" y="1048688"/>
            <a:ext cx="92202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先週の旅行は　とても　楽しかったです。</a:t>
            </a:r>
            <a:endParaRPr sz="3600">
              <a:solidFill>
                <a:schemeClr val="dk1"/>
              </a:solidFill>
              <a:latin typeface="Arial"/>
              <a:ea typeface="Arial"/>
              <a:cs typeface="Arial"/>
              <a:sym typeface="Arial"/>
            </a:endParaRPr>
          </a:p>
        </p:txBody>
      </p:sp>
      <p:sp>
        <p:nvSpPr>
          <p:cNvPr id="331" name="Google Shape;331;p10"/>
          <p:cNvSpPr txBox="1"/>
          <p:nvPr/>
        </p:nvSpPr>
        <p:spPr>
          <a:xfrm>
            <a:off x="453980" y="4264967"/>
            <a:ext cx="85376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Bây giờ tôi không rảnh nhưng tháng trước thì cực kỳ rảnh rỗi.</a:t>
            </a:r>
            <a:endParaRPr i="1" sz="2400">
              <a:solidFill>
                <a:schemeClr val="dk1"/>
              </a:solidFill>
              <a:latin typeface="Tahoma"/>
              <a:ea typeface="Tahoma"/>
              <a:cs typeface="Tahoma"/>
              <a:sym typeface="Tahoma"/>
            </a:endParaRPr>
          </a:p>
        </p:txBody>
      </p:sp>
      <p:sp>
        <p:nvSpPr>
          <p:cNvPr id="332" name="Google Shape;332;p10"/>
          <p:cNvSpPr txBox="1"/>
          <p:nvPr/>
        </p:nvSpPr>
        <p:spPr>
          <a:xfrm>
            <a:off x="758780" y="4874567"/>
            <a:ext cx="7242221"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今は　暇ではありませんが、</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先月は　たいへん　暇でした。</a:t>
            </a:r>
            <a:endParaRPr sz="3600">
              <a:solidFill>
                <a:schemeClr val="dk1"/>
              </a:solidFill>
              <a:latin typeface="Arial"/>
              <a:ea typeface="Arial"/>
              <a:cs typeface="Arial"/>
              <a:sym typeface="Arial"/>
            </a:endParaRPr>
          </a:p>
        </p:txBody>
      </p:sp>
      <p:sp>
        <p:nvSpPr>
          <p:cNvPr id="333" name="Google Shape;333;p10"/>
          <p:cNvSpPr txBox="1"/>
          <p:nvPr/>
        </p:nvSpPr>
        <p:spPr>
          <a:xfrm>
            <a:off x="438955" y="2152471"/>
            <a:ext cx="5715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Bữa tiệc tối hôm kia không đông lắm.</a:t>
            </a:r>
            <a:endParaRPr i="1" sz="2400">
              <a:solidFill>
                <a:schemeClr val="dk1"/>
              </a:solidFill>
              <a:latin typeface="Tahoma"/>
              <a:ea typeface="Tahoma"/>
              <a:cs typeface="Tahoma"/>
              <a:sym typeface="Tahoma"/>
            </a:endParaRPr>
          </a:p>
        </p:txBody>
      </p:sp>
      <p:sp>
        <p:nvSpPr>
          <p:cNvPr id="334" name="Google Shape;334;p10"/>
          <p:cNvSpPr txBox="1"/>
          <p:nvPr/>
        </p:nvSpPr>
        <p:spPr>
          <a:xfrm>
            <a:off x="743755" y="2762071"/>
            <a:ext cx="7257246"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おとといの晩のパーティーは　</a:t>
            </a:r>
            <a:br>
              <a:rPr lang="en-US" sz="3600">
                <a:solidFill>
                  <a:schemeClr val="dk1"/>
                </a:solidFill>
                <a:latin typeface="Arial"/>
                <a:ea typeface="Arial"/>
                <a:cs typeface="Arial"/>
                <a:sym typeface="Arial"/>
              </a:rPr>
            </a:br>
            <a:r>
              <a:rPr lang="en-US" sz="3600">
                <a:solidFill>
                  <a:schemeClr val="dk1"/>
                </a:solidFill>
                <a:latin typeface="Arial"/>
                <a:ea typeface="Arial"/>
                <a:cs typeface="Arial"/>
                <a:sym typeface="Arial"/>
              </a:rPr>
              <a:t>あまり　人が多くなかったです。</a:t>
            </a:r>
            <a:endParaRPr sz="3600">
              <a:solidFill>
                <a:schemeClr val="dk1"/>
              </a:solidFill>
              <a:latin typeface="Arial"/>
              <a:ea typeface="Arial"/>
              <a:cs typeface="Arial"/>
              <a:sym typeface="Arial"/>
            </a:endParaRPr>
          </a:p>
        </p:txBody>
      </p:sp>
      <p:sp>
        <p:nvSpPr>
          <p:cNvPr id="335" name="Google Shape;335;p10"/>
          <p:cNvSpPr txBox="1"/>
          <p:nvPr/>
        </p:nvSpPr>
        <p:spPr>
          <a:xfrm>
            <a:off x="743754" y="893151"/>
            <a:ext cx="58856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せんしゅう　りょこう　　　　　　　　　　　　たの　　　　　　　　　　</a:t>
            </a:r>
            <a:endParaRPr sz="1100">
              <a:solidFill>
                <a:srgbClr val="000000"/>
              </a:solidFill>
              <a:latin typeface="Arial"/>
              <a:ea typeface="Arial"/>
              <a:cs typeface="Arial"/>
              <a:sym typeface="Arial"/>
            </a:endParaRPr>
          </a:p>
        </p:txBody>
      </p:sp>
      <p:sp>
        <p:nvSpPr>
          <p:cNvPr id="336" name="Google Shape;336;p10"/>
          <p:cNvSpPr txBox="1"/>
          <p:nvPr/>
        </p:nvSpPr>
        <p:spPr>
          <a:xfrm>
            <a:off x="3011217" y="2579057"/>
            <a:ext cx="86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ばん　　　　　　　　　　</a:t>
            </a:r>
            <a:endParaRPr sz="1100">
              <a:solidFill>
                <a:srgbClr val="000000"/>
              </a:solidFill>
              <a:latin typeface="Arial"/>
              <a:ea typeface="Arial"/>
              <a:cs typeface="Arial"/>
              <a:sym typeface="Arial"/>
            </a:endParaRPr>
          </a:p>
        </p:txBody>
      </p:sp>
      <p:sp>
        <p:nvSpPr>
          <p:cNvPr id="337" name="Google Shape;337;p10"/>
          <p:cNvSpPr txBox="1"/>
          <p:nvPr/>
        </p:nvSpPr>
        <p:spPr>
          <a:xfrm>
            <a:off x="2149369" y="4626657"/>
            <a:ext cx="86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ひま</a:t>
            </a:r>
            <a:endParaRPr sz="1100">
              <a:solidFill>
                <a:srgbClr val="000000"/>
              </a:solidFill>
              <a:latin typeface="Arial"/>
              <a:ea typeface="Arial"/>
              <a:cs typeface="Arial"/>
              <a:sym typeface="Arial"/>
            </a:endParaRPr>
          </a:p>
        </p:txBody>
      </p:sp>
      <p:sp>
        <p:nvSpPr>
          <p:cNvPr id="338" name="Google Shape;338;p10"/>
          <p:cNvSpPr txBox="1"/>
          <p:nvPr/>
        </p:nvSpPr>
        <p:spPr>
          <a:xfrm>
            <a:off x="819546" y="5982876"/>
            <a:ext cx="524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せんげつ　　　　　　　　　　　　　　ひま　　　　　　　　　　</a:t>
            </a:r>
            <a:endParaRPr sz="1100">
              <a:solidFill>
                <a:srgbClr val="000000"/>
              </a:solidFill>
              <a:latin typeface="Arial"/>
              <a:ea typeface="Arial"/>
              <a:cs typeface="Arial"/>
              <a:sym typeface="Aria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11"/>
          <p:cNvPicPr preferRelativeResize="0"/>
          <p:nvPr/>
        </p:nvPicPr>
        <p:blipFill rotWithShape="1">
          <a:blip r:embed="rId3">
            <a:alphaModFix/>
          </a:blip>
          <a:srcRect b="0" l="0" r="0" t="0"/>
          <a:stretch/>
        </p:blipFill>
        <p:spPr>
          <a:xfrm rot="-246144">
            <a:off x="438873" y="1764867"/>
            <a:ext cx="1214818" cy="1457782"/>
          </a:xfrm>
          <a:prstGeom prst="rect">
            <a:avLst/>
          </a:prstGeom>
          <a:noFill/>
          <a:ln>
            <a:noFill/>
          </a:ln>
        </p:spPr>
      </p:pic>
      <p:pic>
        <p:nvPicPr>
          <p:cNvPr id="345" name="Google Shape;345;p11"/>
          <p:cNvPicPr preferRelativeResize="0"/>
          <p:nvPr/>
        </p:nvPicPr>
        <p:blipFill rotWithShape="1">
          <a:blip r:embed="rId4">
            <a:alphaModFix/>
          </a:blip>
          <a:srcRect b="0" l="0" r="0" t="0"/>
          <a:stretch/>
        </p:blipFill>
        <p:spPr>
          <a:xfrm rot="-289157">
            <a:off x="279521" y="147211"/>
            <a:ext cx="2052576" cy="1537451"/>
          </a:xfrm>
          <a:prstGeom prst="rect">
            <a:avLst/>
          </a:prstGeom>
          <a:noFill/>
          <a:ln>
            <a:noFill/>
          </a:ln>
        </p:spPr>
      </p:pic>
      <p:pic>
        <p:nvPicPr>
          <p:cNvPr id="346" name="Google Shape;346;p11"/>
          <p:cNvPicPr preferRelativeResize="0"/>
          <p:nvPr/>
        </p:nvPicPr>
        <p:blipFill rotWithShape="1">
          <a:blip r:embed="rId5">
            <a:alphaModFix/>
          </a:blip>
          <a:srcRect b="0" l="0" r="0" t="0"/>
          <a:stretch/>
        </p:blipFill>
        <p:spPr>
          <a:xfrm rot="-275650">
            <a:off x="197988" y="3331106"/>
            <a:ext cx="2114337" cy="1406995"/>
          </a:xfrm>
          <a:prstGeom prst="rect">
            <a:avLst/>
          </a:prstGeom>
          <a:noFill/>
          <a:ln>
            <a:noFill/>
          </a:ln>
        </p:spPr>
      </p:pic>
      <p:pic>
        <p:nvPicPr>
          <p:cNvPr id="347" name="Google Shape;347;p11"/>
          <p:cNvPicPr preferRelativeResize="0"/>
          <p:nvPr/>
        </p:nvPicPr>
        <p:blipFill rotWithShape="1">
          <a:blip r:embed="rId6">
            <a:alphaModFix/>
          </a:blip>
          <a:srcRect b="0" l="0" r="0" t="0"/>
          <a:stretch/>
        </p:blipFill>
        <p:spPr>
          <a:xfrm>
            <a:off x="218566" y="4828855"/>
            <a:ext cx="2857500" cy="1600200"/>
          </a:xfrm>
          <a:prstGeom prst="rect">
            <a:avLst/>
          </a:prstGeom>
          <a:noFill/>
          <a:ln>
            <a:noFill/>
          </a:ln>
        </p:spPr>
      </p:pic>
      <p:sp>
        <p:nvSpPr>
          <p:cNvPr id="348" name="Google Shape;348;p11"/>
          <p:cNvSpPr txBox="1"/>
          <p:nvPr/>
        </p:nvSpPr>
        <p:spPr>
          <a:xfrm>
            <a:off x="2069456" y="1081752"/>
            <a:ext cx="4267200" cy="7080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Arial"/>
              <a:buNone/>
            </a:pPr>
            <a:r>
              <a:rPr lang="en-US" sz="4000">
                <a:solidFill>
                  <a:schemeClr val="dk1"/>
                </a:solidFill>
                <a:latin typeface="Arial"/>
                <a:ea typeface="Arial"/>
                <a:cs typeface="Arial"/>
                <a:sym typeface="Arial"/>
              </a:rPr>
              <a:t>お金がありません</a:t>
            </a:r>
            <a:endParaRPr sz="1600">
              <a:solidFill>
                <a:schemeClr val="dk1"/>
              </a:solidFill>
              <a:latin typeface="Arial"/>
              <a:ea typeface="Arial"/>
              <a:cs typeface="Arial"/>
              <a:sym typeface="Arial"/>
            </a:endParaRPr>
          </a:p>
        </p:txBody>
      </p:sp>
      <p:sp>
        <p:nvSpPr>
          <p:cNvPr id="349" name="Google Shape;349;p11"/>
          <p:cNvSpPr txBox="1"/>
          <p:nvPr/>
        </p:nvSpPr>
        <p:spPr>
          <a:xfrm>
            <a:off x="2069456" y="2145210"/>
            <a:ext cx="4267200" cy="7080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Arial"/>
              <a:buNone/>
            </a:pPr>
            <a:r>
              <a:rPr lang="en-US" sz="4000">
                <a:solidFill>
                  <a:schemeClr val="dk1"/>
                </a:solidFill>
                <a:latin typeface="Arial"/>
                <a:ea typeface="Arial"/>
                <a:cs typeface="Arial"/>
                <a:sym typeface="Arial"/>
              </a:rPr>
              <a:t>あたまが痛いです</a:t>
            </a:r>
            <a:endParaRPr sz="4000">
              <a:solidFill>
                <a:schemeClr val="dk1"/>
              </a:solidFill>
              <a:latin typeface="Arial"/>
              <a:ea typeface="Arial"/>
              <a:cs typeface="Arial"/>
              <a:sym typeface="Arial"/>
            </a:endParaRPr>
          </a:p>
        </p:txBody>
      </p:sp>
      <p:sp>
        <p:nvSpPr>
          <p:cNvPr id="350" name="Google Shape;350;p11"/>
          <p:cNvSpPr txBox="1"/>
          <p:nvPr/>
        </p:nvSpPr>
        <p:spPr>
          <a:xfrm>
            <a:off x="2069455" y="3305676"/>
            <a:ext cx="3902023" cy="7080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Arial"/>
              <a:buNone/>
            </a:pPr>
            <a:r>
              <a:rPr lang="en-US" sz="4000">
                <a:solidFill>
                  <a:schemeClr val="dk1"/>
                </a:solidFill>
                <a:latin typeface="Arial"/>
                <a:ea typeface="Arial"/>
                <a:cs typeface="Arial"/>
                <a:sym typeface="Arial"/>
              </a:rPr>
              <a:t>熱があります</a:t>
            </a:r>
            <a:endParaRPr sz="1600">
              <a:solidFill>
                <a:schemeClr val="dk1"/>
              </a:solidFill>
              <a:latin typeface="Arial"/>
              <a:ea typeface="Arial"/>
              <a:cs typeface="Arial"/>
              <a:sym typeface="Arial"/>
            </a:endParaRPr>
          </a:p>
        </p:txBody>
      </p:sp>
      <p:sp>
        <p:nvSpPr>
          <p:cNvPr id="351" name="Google Shape;351;p11"/>
          <p:cNvSpPr txBox="1"/>
          <p:nvPr/>
        </p:nvSpPr>
        <p:spPr>
          <a:xfrm>
            <a:off x="1874141" y="3043739"/>
            <a:ext cx="13716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ねつ</a:t>
            </a:r>
            <a:endParaRPr sz="1050">
              <a:solidFill>
                <a:schemeClr val="dk1"/>
              </a:solidFill>
              <a:latin typeface="Arial"/>
              <a:ea typeface="Arial"/>
              <a:cs typeface="Arial"/>
              <a:sym typeface="Arial"/>
            </a:endParaRPr>
          </a:p>
        </p:txBody>
      </p:sp>
      <p:sp>
        <p:nvSpPr>
          <p:cNvPr id="352" name="Google Shape;352;p11"/>
          <p:cNvSpPr txBox="1"/>
          <p:nvPr/>
        </p:nvSpPr>
        <p:spPr>
          <a:xfrm>
            <a:off x="3822056" y="1916610"/>
            <a:ext cx="1371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いた</a:t>
            </a:r>
            <a:endParaRPr sz="1050">
              <a:solidFill>
                <a:schemeClr val="dk1"/>
              </a:solidFill>
              <a:latin typeface="Arial"/>
              <a:ea typeface="Arial"/>
              <a:cs typeface="Arial"/>
              <a:sym typeface="Arial"/>
            </a:endParaRPr>
          </a:p>
        </p:txBody>
      </p:sp>
      <p:sp>
        <p:nvSpPr>
          <p:cNvPr id="353" name="Google Shape;353;p11"/>
          <p:cNvSpPr txBox="1"/>
          <p:nvPr/>
        </p:nvSpPr>
        <p:spPr>
          <a:xfrm>
            <a:off x="7795010" y="2521106"/>
            <a:ext cx="3787390" cy="1323439"/>
          </a:xfrm>
          <a:prstGeom prst="rect">
            <a:avLst/>
          </a:prstGeom>
          <a:solidFill>
            <a:schemeClr val="lt1"/>
          </a:solidFill>
          <a:ln cap="flat" cmpd="sng" w="127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Arial"/>
                <a:ea typeface="Arial"/>
                <a:cs typeface="Arial"/>
                <a:sym typeface="Arial"/>
              </a:rPr>
              <a:t>どこも</a:t>
            </a:r>
            <a:endParaRPr sz="4000">
              <a:solidFill>
                <a:schemeClr val="dk1"/>
              </a:solidFill>
              <a:latin typeface="Arial"/>
              <a:ea typeface="Arial"/>
              <a:cs typeface="Arial"/>
              <a:sym typeface="Arial"/>
            </a:endParaRPr>
          </a:p>
          <a:p>
            <a:pPr indent="0" lvl="0" marL="0" marR="0" rtl="0" algn="ctr">
              <a:spcBef>
                <a:spcPts val="0"/>
              </a:spcBef>
              <a:spcAft>
                <a:spcPts val="0"/>
              </a:spcAft>
              <a:buNone/>
            </a:pPr>
            <a:r>
              <a:rPr lang="en-US" sz="4000">
                <a:solidFill>
                  <a:schemeClr val="dk1"/>
                </a:solidFill>
                <a:latin typeface="Arial"/>
                <a:ea typeface="Arial"/>
                <a:cs typeface="Arial"/>
                <a:sym typeface="Arial"/>
              </a:rPr>
              <a:t>行きません</a:t>
            </a:r>
            <a:endParaRPr sz="1600">
              <a:solidFill>
                <a:schemeClr val="dk1"/>
              </a:solidFill>
              <a:latin typeface="Arial"/>
              <a:ea typeface="Arial"/>
              <a:cs typeface="Arial"/>
              <a:sym typeface="Arial"/>
            </a:endParaRPr>
          </a:p>
        </p:txBody>
      </p:sp>
      <p:sp>
        <p:nvSpPr>
          <p:cNvPr id="354" name="Google Shape;354;p11"/>
          <p:cNvSpPr txBox="1"/>
          <p:nvPr/>
        </p:nvSpPr>
        <p:spPr>
          <a:xfrm>
            <a:off x="8305800" y="2845297"/>
            <a:ext cx="685800" cy="522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2F2F2"/>
              </a:buClr>
              <a:buSzPts val="2800"/>
              <a:buFont typeface="Arial"/>
              <a:buNone/>
            </a:pPr>
            <a:r>
              <a:rPr lang="en-US" sz="2800">
                <a:solidFill>
                  <a:srgbClr val="F2F2F2"/>
                </a:solidFill>
                <a:latin typeface="Arial"/>
                <a:ea typeface="Arial"/>
                <a:cs typeface="Arial"/>
                <a:sym typeface="Arial"/>
              </a:rPr>
              <a:t>い</a:t>
            </a:r>
            <a:endParaRPr sz="1100">
              <a:solidFill>
                <a:srgbClr val="F2F2F2"/>
              </a:solidFill>
              <a:latin typeface="Arial"/>
              <a:ea typeface="Arial"/>
              <a:cs typeface="Arial"/>
              <a:sym typeface="Arial"/>
            </a:endParaRPr>
          </a:p>
        </p:txBody>
      </p:sp>
      <p:sp>
        <p:nvSpPr>
          <p:cNvPr id="355" name="Google Shape;355;p11"/>
          <p:cNvSpPr/>
          <p:nvPr/>
        </p:nvSpPr>
        <p:spPr>
          <a:xfrm rot="2368370">
            <a:off x="6084192" y="1977417"/>
            <a:ext cx="1465263" cy="446088"/>
          </a:xfrm>
          <a:prstGeom prst="rightArrow">
            <a:avLst>
              <a:gd fmla="val 50000" name="adj1"/>
              <a:gd fmla="val 50000" name="adj2"/>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11"/>
          <p:cNvSpPr/>
          <p:nvPr/>
        </p:nvSpPr>
        <p:spPr>
          <a:xfrm rot="-472988">
            <a:off x="5721089" y="3200472"/>
            <a:ext cx="1909545" cy="457319"/>
          </a:xfrm>
          <a:prstGeom prst="rightArrow">
            <a:avLst>
              <a:gd fmla="val 50000" name="adj1"/>
              <a:gd fmla="val 50000" name="adj2"/>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1"/>
          <p:cNvSpPr/>
          <p:nvPr/>
        </p:nvSpPr>
        <p:spPr>
          <a:xfrm rot="1332111">
            <a:off x="6131910" y="2588149"/>
            <a:ext cx="1298575" cy="457200"/>
          </a:xfrm>
          <a:prstGeom prst="rightArrow">
            <a:avLst>
              <a:gd fmla="val 50000" name="adj1"/>
              <a:gd fmla="val 50000" name="adj2"/>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11"/>
          <p:cNvSpPr txBox="1"/>
          <p:nvPr/>
        </p:nvSpPr>
        <p:spPr>
          <a:xfrm>
            <a:off x="8991600" y="311306"/>
            <a:ext cx="1752600" cy="830997"/>
          </a:xfrm>
          <a:prstGeom prst="rect">
            <a:avLst/>
          </a:prstGeom>
          <a:gradFill>
            <a:gsLst>
              <a:gs pos="0">
                <a:srgbClr val="8BC359"/>
              </a:gs>
              <a:gs pos="50000">
                <a:srgbClr val="6C9A41"/>
              </a:gs>
              <a:gs pos="100000">
                <a:srgbClr val="527A2D"/>
              </a:gs>
            </a:gsLst>
            <a:lin ang="5400000" scaled="0"/>
          </a:gradFill>
          <a:ln cap="flat" cmpd="sng" w="9525">
            <a:solidFill>
              <a:schemeClr val="accen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から</a:t>
            </a:r>
            <a:endParaRPr b="1" sz="2000">
              <a:solidFill>
                <a:schemeClr val="lt1"/>
              </a:solidFill>
              <a:latin typeface="Arial"/>
              <a:ea typeface="Arial"/>
              <a:cs typeface="Arial"/>
              <a:sym typeface="Arial"/>
            </a:endParaRPr>
          </a:p>
        </p:txBody>
      </p:sp>
      <p:sp>
        <p:nvSpPr>
          <p:cNvPr id="359" name="Google Shape;359;p11"/>
          <p:cNvSpPr/>
          <p:nvPr/>
        </p:nvSpPr>
        <p:spPr>
          <a:xfrm rot="-345564">
            <a:off x="6442075" y="127156"/>
            <a:ext cx="2057400" cy="914400"/>
          </a:xfrm>
          <a:prstGeom prst="wedgeEllipseCallout">
            <a:avLst>
              <a:gd fmla="val 84282" name="adj1"/>
              <a:gd fmla="val 40278" name="adj2"/>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FFFF"/>
                </a:solidFill>
                <a:latin typeface="Corbel"/>
                <a:ea typeface="Corbel"/>
                <a:cs typeface="Corbel"/>
                <a:sym typeface="Corbel"/>
              </a:rPr>
              <a:t>Vì</a:t>
            </a:r>
            <a:endParaRPr b="1" sz="1800">
              <a:solidFill>
                <a:srgbClr val="FFFFFF"/>
              </a:solidFill>
              <a:latin typeface="Corbel"/>
              <a:ea typeface="Corbel"/>
              <a:cs typeface="Corbel"/>
              <a:sym typeface="Corbel"/>
            </a:endParaRPr>
          </a:p>
        </p:txBody>
      </p:sp>
      <p:sp>
        <p:nvSpPr>
          <p:cNvPr id="360" name="Google Shape;360;p11"/>
          <p:cNvSpPr txBox="1"/>
          <p:nvPr/>
        </p:nvSpPr>
        <p:spPr>
          <a:xfrm>
            <a:off x="6257273" y="1089700"/>
            <a:ext cx="1954200" cy="708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4000"/>
              <a:buFont typeface="Arial"/>
              <a:buNone/>
            </a:pPr>
            <a:r>
              <a:rPr lang="en-US" sz="4000">
                <a:solidFill>
                  <a:srgbClr val="FF0000"/>
                </a:solidFill>
                <a:latin typeface="Arial"/>
                <a:ea typeface="Arial"/>
                <a:cs typeface="Arial"/>
                <a:sym typeface="Arial"/>
              </a:rPr>
              <a:t>から、</a:t>
            </a:r>
            <a:endParaRPr sz="1600">
              <a:solidFill>
                <a:srgbClr val="FF0000"/>
              </a:solidFill>
              <a:latin typeface="Arial"/>
              <a:ea typeface="Arial"/>
              <a:cs typeface="Arial"/>
              <a:sym typeface="Arial"/>
            </a:endParaRPr>
          </a:p>
        </p:txBody>
      </p:sp>
      <p:sp>
        <p:nvSpPr>
          <p:cNvPr id="361" name="Google Shape;361;p11"/>
          <p:cNvSpPr txBox="1"/>
          <p:nvPr/>
        </p:nvSpPr>
        <p:spPr>
          <a:xfrm>
            <a:off x="6096000" y="2137275"/>
            <a:ext cx="1954200" cy="708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4000"/>
              <a:buFont typeface="Arial"/>
              <a:buNone/>
            </a:pPr>
            <a:r>
              <a:rPr lang="en-US" sz="4000">
                <a:solidFill>
                  <a:srgbClr val="FF0000"/>
                </a:solidFill>
                <a:latin typeface="Arial"/>
                <a:ea typeface="Arial"/>
                <a:cs typeface="Arial"/>
                <a:sym typeface="Arial"/>
              </a:rPr>
              <a:t>から、</a:t>
            </a:r>
            <a:endParaRPr sz="1600">
              <a:solidFill>
                <a:srgbClr val="FF0000"/>
              </a:solidFill>
              <a:latin typeface="Arial"/>
              <a:ea typeface="Arial"/>
              <a:cs typeface="Arial"/>
              <a:sym typeface="Arial"/>
            </a:endParaRPr>
          </a:p>
        </p:txBody>
      </p:sp>
      <p:sp>
        <p:nvSpPr>
          <p:cNvPr id="362" name="Google Shape;362;p11"/>
          <p:cNvSpPr txBox="1"/>
          <p:nvPr/>
        </p:nvSpPr>
        <p:spPr>
          <a:xfrm>
            <a:off x="5396648" y="3308600"/>
            <a:ext cx="1844700" cy="708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4000"/>
              <a:buFont typeface="Arial"/>
              <a:buNone/>
            </a:pPr>
            <a:r>
              <a:rPr lang="en-US" sz="4000">
                <a:solidFill>
                  <a:srgbClr val="FF0000"/>
                </a:solidFill>
                <a:latin typeface="Arial"/>
                <a:ea typeface="Arial"/>
                <a:cs typeface="Arial"/>
                <a:sym typeface="Arial"/>
              </a:rPr>
              <a:t>から、</a:t>
            </a:r>
            <a:endParaRPr sz="1600">
              <a:solidFill>
                <a:srgbClr val="FF0000"/>
              </a:solidFill>
              <a:latin typeface="Arial"/>
              <a:ea typeface="Arial"/>
              <a:cs typeface="Arial"/>
              <a:sym typeface="Arial"/>
            </a:endParaRPr>
          </a:p>
        </p:txBody>
      </p:sp>
      <p:sp>
        <p:nvSpPr>
          <p:cNvPr id="363" name="Google Shape;363;p11"/>
          <p:cNvSpPr txBox="1"/>
          <p:nvPr/>
        </p:nvSpPr>
        <p:spPr>
          <a:xfrm>
            <a:off x="2069455" y="4474842"/>
            <a:ext cx="3902024" cy="7080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Arial"/>
              <a:buNone/>
            </a:pPr>
            <a:r>
              <a:rPr lang="en-US" sz="4000">
                <a:solidFill>
                  <a:schemeClr val="dk1"/>
                </a:solidFill>
                <a:latin typeface="Arial"/>
                <a:ea typeface="Arial"/>
                <a:cs typeface="Arial"/>
                <a:sym typeface="Arial"/>
              </a:rPr>
              <a:t>いそがしいです</a:t>
            </a:r>
            <a:endParaRPr sz="1600">
              <a:solidFill>
                <a:schemeClr val="dk1"/>
              </a:solidFill>
              <a:latin typeface="Arial"/>
              <a:ea typeface="Arial"/>
              <a:cs typeface="Arial"/>
              <a:sym typeface="Arial"/>
            </a:endParaRPr>
          </a:p>
        </p:txBody>
      </p:sp>
      <p:sp>
        <p:nvSpPr>
          <p:cNvPr id="364" name="Google Shape;364;p11"/>
          <p:cNvSpPr txBox="1"/>
          <p:nvPr/>
        </p:nvSpPr>
        <p:spPr>
          <a:xfrm>
            <a:off x="5698747" y="4478000"/>
            <a:ext cx="1844700" cy="708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4000"/>
              <a:buFont typeface="Arial"/>
              <a:buNone/>
            </a:pPr>
            <a:r>
              <a:rPr lang="en-US" sz="4000">
                <a:solidFill>
                  <a:srgbClr val="FF0000"/>
                </a:solidFill>
                <a:latin typeface="Arial"/>
                <a:ea typeface="Arial"/>
                <a:cs typeface="Arial"/>
                <a:sym typeface="Arial"/>
              </a:rPr>
              <a:t>から、</a:t>
            </a:r>
            <a:endParaRPr sz="1600">
              <a:solidFill>
                <a:srgbClr val="FF0000"/>
              </a:solidFill>
              <a:latin typeface="Arial"/>
              <a:ea typeface="Arial"/>
              <a:cs typeface="Arial"/>
              <a:sym typeface="Arial"/>
            </a:endParaRPr>
          </a:p>
        </p:txBody>
      </p:sp>
      <p:sp>
        <p:nvSpPr>
          <p:cNvPr id="365" name="Google Shape;365;p11"/>
          <p:cNvSpPr/>
          <p:nvPr/>
        </p:nvSpPr>
        <p:spPr>
          <a:xfrm rot="-1259637">
            <a:off x="5526547" y="4049664"/>
            <a:ext cx="2253115" cy="457200"/>
          </a:xfrm>
          <a:prstGeom prst="rightArrow">
            <a:avLst>
              <a:gd fmla="val 50000" name="adj1"/>
              <a:gd fmla="val 50000" name="adj2"/>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11"/>
          <p:cNvSpPr/>
          <p:nvPr/>
        </p:nvSpPr>
        <p:spPr>
          <a:xfrm rot="249429">
            <a:off x="7669404" y="4828854"/>
            <a:ext cx="4038600" cy="1600200"/>
          </a:xfrm>
          <a:prstGeom prst="cloudCallout">
            <a:avLst>
              <a:gd fmla="val -76658" name="adj1"/>
              <a:gd fmla="val -33632" name="adj2"/>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rgbClr val="262626"/>
                </a:solidFill>
                <a:latin typeface="Tahoma"/>
                <a:ea typeface="Tahoma"/>
                <a:cs typeface="Tahoma"/>
                <a:sym typeface="Tahoma"/>
              </a:rPr>
              <a:t>Đặt ngay sau câu thể hiện lý do, nguyên nhân </a:t>
            </a:r>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55"/>
                                        </p:tgtEl>
                                        <p:attrNameLst>
                                          <p:attrName>ppt_y</p:attrName>
                                        </p:attrNameLst>
                                      </p:cBhvr>
                                      <p:tavLst>
                                        <p:tav fmla="" tm="0">
                                          <p:val>
                                            <p:strVal val="#ppt_y"/>
                                          </p:val>
                                        </p:tav>
                                        <p:tav fmla="" tm="100000">
                                          <p:val>
                                            <p:strVal val="#ppt_y+1"/>
                                          </p:val>
                                        </p:tav>
                                      </p:tavLst>
                                    </p:anim>
                                    <p:set>
                                      <p:cBhvr>
                                        <p:cTn dur="1" fill="hold">
                                          <p:stCondLst>
                                            <p:cond delay="500"/>
                                          </p:stCondLst>
                                        </p:cTn>
                                        <p:tgtEl>
                                          <p:spTgt spid="3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57"/>
                                        </p:tgtEl>
                                        <p:attrNameLst>
                                          <p:attrName>ppt_y</p:attrName>
                                        </p:attrNameLst>
                                      </p:cBhvr>
                                      <p:tavLst>
                                        <p:tav fmla="" tm="0">
                                          <p:val>
                                            <p:strVal val="#ppt_y"/>
                                          </p:val>
                                        </p:tav>
                                        <p:tav fmla="" tm="100000">
                                          <p:val>
                                            <p:strVal val="#ppt_y+1"/>
                                          </p:val>
                                        </p:tav>
                                      </p:tavLst>
                                    </p:anim>
                                    <p:set>
                                      <p:cBhvr>
                                        <p:cTn dur="1" fill="hold">
                                          <p:stCondLst>
                                            <p:cond delay="500"/>
                                          </p:stCondLst>
                                        </p:cTn>
                                        <p:tgtEl>
                                          <p:spTgt spid="3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56"/>
                                        </p:tgtEl>
                                        <p:attrNameLst>
                                          <p:attrName>ppt_y</p:attrName>
                                        </p:attrNameLst>
                                      </p:cBhvr>
                                      <p:tavLst>
                                        <p:tav fmla="" tm="0">
                                          <p:val>
                                            <p:strVal val="#ppt_y"/>
                                          </p:val>
                                        </p:tav>
                                        <p:tav fmla="" tm="100000">
                                          <p:val>
                                            <p:strVal val="#ppt_y+1"/>
                                          </p:val>
                                        </p:tav>
                                      </p:tavLst>
                                    </p:anim>
                                    <p:set>
                                      <p:cBhvr>
                                        <p:cTn dur="1" fill="hold">
                                          <p:stCondLst>
                                            <p:cond delay="500"/>
                                          </p:stCondLst>
                                        </p:cTn>
                                        <p:tgtEl>
                                          <p:spTgt spid="3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65"/>
                                        </p:tgtEl>
                                        <p:attrNameLst>
                                          <p:attrName>ppt_y</p:attrName>
                                        </p:attrNameLst>
                                      </p:cBhvr>
                                      <p:tavLst>
                                        <p:tav fmla="" tm="0">
                                          <p:val>
                                            <p:strVal val="#ppt_y"/>
                                          </p:val>
                                        </p:tav>
                                        <p:tav fmla="" tm="100000">
                                          <p:val>
                                            <p:strVal val="#ppt_y+1"/>
                                          </p:val>
                                        </p:tav>
                                      </p:tavLst>
                                    </p:anim>
                                    <p:set>
                                      <p:cBhvr>
                                        <p:cTn dur="1" fill="hold">
                                          <p:stCondLst>
                                            <p:cond delay="500"/>
                                          </p:stCondLst>
                                        </p:cTn>
                                        <p:tgtEl>
                                          <p:spTgt spid="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2"/>
          <p:cNvSpPr txBox="1"/>
          <p:nvPr/>
        </p:nvSpPr>
        <p:spPr>
          <a:xfrm>
            <a:off x="457200" y="838200"/>
            <a:ext cx="10287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600"/>
              <a:buFont typeface="Arial"/>
              <a:buNone/>
            </a:pPr>
            <a:r>
              <a:rPr lang="en-US" sz="3600">
                <a:solidFill>
                  <a:srgbClr val="002060"/>
                </a:solidFill>
                <a:latin typeface="Arial"/>
                <a:ea typeface="Arial"/>
                <a:cs typeface="Arial"/>
                <a:sym typeface="Arial"/>
              </a:rPr>
              <a:t>ここのビールが安いですから、毎晩　飲みます。</a:t>
            </a:r>
            <a:endParaRPr sz="1400">
              <a:solidFill>
                <a:srgbClr val="002060"/>
              </a:solidFill>
              <a:latin typeface="Arial"/>
              <a:ea typeface="Arial"/>
              <a:cs typeface="Arial"/>
              <a:sym typeface="Arial"/>
            </a:endParaRPr>
          </a:p>
        </p:txBody>
      </p:sp>
      <p:sp>
        <p:nvSpPr>
          <p:cNvPr id="373" name="Google Shape;373;p12"/>
          <p:cNvSpPr txBox="1"/>
          <p:nvPr/>
        </p:nvSpPr>
        <p:spPr>
          <a:xfrm>
            <a:off x="3581400" y="609600"/>
            <a:ext cx="8382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やす</a:t>
            </a:r>
            <a:endParaRPr sz="1400">
              <a:solidFill>
                <a:srgbClr val="002060"/>
              </a:solidFill>
              <a:latin typeface="Arial"/>
              <a:ea typeface="Arial"/>
              <a:cs typeface="Arial"/>
              <a:sym typeface="Arial"/>
            </a:endParaRPr>
          </a:p>
        </p:txBody>
      </p:sp>
      <p:sp>
        <p:nvSpPr>
          <p:cNvPr id="374" name="Google Shape;374;p12"/>
          <p:cNvSpPr txBox="1"/>
          <p:nvPr/>
        </p:nvSpPr>
        <p:spPr>
          <a:xfrm>
            <a:off x="6535737" y="584022"/>
            <a:ext cx="2608263"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まいばん　の</a:t>
            </a:r>
            <a:endParaRPr sz="1400">
              <a:solidFill>
                <a:srgbClr val="002060"/>
              </a:solidFill>
              <a:latin typeface="Arial"/>
              <a:ea typeface="Arial"/>
              <a:cs typeface="Arial"/>
              <a:sym typeface="Arial"/>
            </a:endParaRPr>
          </a:p>
        </p:txBody>
      </p:sp>
      <p:sp>
        <p:nvSpPr>
          <p:cNvPr id="375" name="Google Shape;375;p12"/>
          <p:cNvSpPr txBox="1"/>
          <p:nvPr/>
        </p:nvSpPr>
        <p:spPr>
          <a:xfrm>
            <a:off x="2819400" y="1447800"/>
            <a:ext cx="57912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lang="en-US" sz="2400">
                <a:solidFill>
                  <a:schemeClr val="dk1"/>
                </a:solidFill>
                <a:latin typeface="Tahoma"/>
                <a:ea typeface="Tahoma"/>
                <a:cs typeface="Tahoma"/>
                <a:sym typeface="Tahoma"/>
              </a:rPr>
              <a:t>Vì bia ở đây rẻ nên tối nào tôi cũng uống</a:t>
            </a:r>
            <a:endParaRPr sz="1000">
              <a:solidFill>
                <a:schemeClr val="dk1"/>
              </a:solidFill>
              <a:latin typeface="Tahoma"/>
              <a:ea typeface="Tahoma"/>
              <a:cs typeface="Tahoma"/>
              <a:sym typeface="Tahoma"/>
            </a:endParaRPr>
          </a:p>
        </p:txBody>
      </p:sp>
      <p:sp>
        <p:nvSpPr>
          <p:cNvPr id="376" name="Google Shape;376;p12"/>
          <p:cNvSpPr txBox="1"/>
          <p:nvPr/>
        </p:nvSpPr>
        <p:spPr>
          <a:xfrm>
            <a:off x="1295400" y="2438400"/>
            <a:ext cx="9285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600"/>
              <a:buFont typeface="Arial"/>
              <a:buNone/>
            </a:pPr>
            <a:r>
              <a:rPr lang="en-US" sz="3600">
                <a:solidFill>
                  <a:srgbClr val="002060"/>
                </a:solidFill>
                <a:latin typeface="Arial"/>
                <a:ea typeface="Arial"/>
                <a:cs typeface="Arial"/>
                <a:sym typeface="Arial"/>
              </a:rPr>
              <a:t>おいしいですから、たくさん食べました。</a:t>
            </a:r>
            <a:endParaRPr sz="1400">
              <a:solidFill>
                <a:srgbClr val="002060"/>
              </a:solidFill>
              <a:latin typeface="Arial"/>
              <a:ea typeface="Arial"/>
              <a:cs typeface="Arial"/>
              <a:sym typeface="Arial"/>
            </a:endParaRPr>
          </a:p>
        </p:txBody>
      </p:sp>
      <p:sp>
        <p:nvSpPr>
          <p:cNvPr id="377" name="Google Shape;377;p12"/>
          <p:cNvSpPr txBox="1"/>
          <p:nvPr/>
        </p:nvSpPr>
        <p:spPr>
          <a:xfrm>
            <a:off x="7086600" y="2195513"/>
            <a:ext cx="627063"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た</a:t>
            </a:r>
            <a:endParaRPr sz="1400">
              <a:solidFill>
                <a:srgbClr val="002060"/>
              </a:solidFill>
              <a:latin typeface="Arial"/>
              <a:ea typeface="Arial"/>
              <a:cs typeface="Arial"/>
              <a:sym typeface="Arial"/>
            </a:endParaRPr>
          </a:p>
        </p:txBody>
      </p:sp>
      <p:sp>
        <p:nvSpPr>
          <p:cNvPr id="378" name="Google Shape;378;p12"/>
          <p:cNvSpPr txBox="1"/>
          <p:nvPr/>
        </p:nvSpPr>
        <p:spPr>
          <a:xfrm>
            <a:off x="2590800" y="3048000"/>
            <a:ext cx="57912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lang="en-US" sz="2400">
                <a:solidFill>
                  <a:schemeClr val="dk1"/>
                </a:solidFill>
                <a:latin typeface="Tahoma"/>
                <a:ea typeface="Tahoma"/>
                <a:cs typeface="Tahoma"/>
                <a:sym typeface="Tahoma"/>
              </a:rPr>
              <a:t>Vì ngon nên tôi đã ăn rất nhiều</a:t>
            </a:r>
            <a:endParaRPr sz="1000">
              <a:solidFill>
                <a:schemeClr val="dk1"/>
              </a:solidFill>
              <a:latin typeface="Tahoma"/>
              <a:ea typeface="Tahoma"/>
              <a:cs typeface="Tahoma"/>
              <a:sym typeface="Tahoma"/>
            </a:endParaRPr>
          </a:p>
        </p:txBody>
      </p:sp>
      <p:sp>
        <p:nvSpPr>
          <p:cNvPr id="379" name="Google Shape;379;p12"/>
          <p:cNvSpPr txBox="1"/>
          <p:nvPr/>
        </p:nvSpPr>
        <p:spPr>
          <a:xfrm>
            <a:off x="1295400" y="3810000"/>
            <a:ext cx="8534400" cy="12001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600"/>
              <a:buFont typeface="Arial"/>
              <a:buNone/>
            </a:pPr>
            <a:r>
              <a:rPr lang="en-US" sz="3600">
                <a:solidFill>
                  <a:srgbClr val="002060"/>
                </a:solidFill>
                <a:latin typeface="Arial"/>
                <a:ea typeface="Arial"/>
                <a:cs typeface="Arial"/>
                <a:sym typeface="Arial"/>
              </a:rPr>
              <a:t>Aさんは　かぜをひきましたから、</a:t>
            </a:r>
            <a:endParaRPr sz="3600">
              <a:solidFill>
                <a:srgbClr val="002060"/>
              </a:solidFill>
              <a:latin typeface="Arial"/>
              <a:ea typeface="Arial"/>
              <a:cs typeface="Arial"/>
              <a:sym typeface="Arial"/>
            </a:endParaRPr>
          </a:p>
          <a:p>
            <a:pPr indent="0" lvl="0" marL="0" marR="0" rtl="0" algn="ctr">
              <a:spcBef>
                <a:spcPts val="0"/>
              </a:spcBef>
              <a:spcAft>
                <a:spcPts val="0"/>
              </a:spcAft>
              <a:buClr>
                <a:srgbClr val="002060"/>
              </a:buClr>
              <a:buSzPts val="3600"/>
              <a:buFont typeface="Arial"/>
              <a:buNone/>
            </a:pPr>
            <a:r>
              <a:rPr lang="en-US" sz="3600">
                <a:solidFill>
                  <a:srgbClr val="002060"/>
                </a:solidFill>
                <a:latin typeface="Arial"/>
                <a:ea typeface="Arial"/>
                <a:cs typeface="Arial"/>
                <a:sym typeface="Arial"/>
              </a:rPr>
              <a:t>きょう　やすみます。</a:t>
            </a:r>
            <a:endParaRPr sz="1400">
              <a:solidFill>
                <a:srgbClr val="002060"/>
              </a:solidFill>
              <a:latin typeface="Arial"/>
              <a:ea typeface="Arial"/>
              <a:cs typeface="Arial"/>
              <a:sym typeface="Arial"/>
            </a:endParaRPr>
          </a:p>
        </p:txBody>
      </p:sp>
      <p:sp>
        <p:nvSpPr>
          <p:cNvPr id="380" name="Google Shape;380;p12"/>
          <p:cNvSpPr txBox="1"/>
          <p:nvPr/>
        </p:nvSpPr>
        <p:spPr>
          <a:xfrm>
            <a:off x="2590800" y="5029200"/>
            <a:ext cx="57912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lang="en-US" sz="2400">
                <a:solidFill>
                  <a:schemeClr val="dk1"/>
                </a:solidFill>
                <a:latin typeface="Tahoma"/>
                <a:ea typeface="Tahoma"/>
                <a:cs typeface="Tahoma"/>
                <a:sym typeface="Tahoma"/>
              </a:rPr>
              <a:t>Bạn A vì bị cảm nên hôm nay (sẽ) nghỉ</a:t>
            </a:r>
            <a:endParaRPr sz="1000">
              <a:solidFill>
                <a:schemeClr val="dk1"/>
              </a:solidFill>
              <a:latin typeface="Tahoma"/>
              <a:ea typeface="Tahoma"/>
              <a:cs typeface="Tahoma"/>
              <a:sym typeface="Tahoma"/>
            </a:endParaRPr>
          </a:p>
        </p:txBody>
      </p:sp>
      <p:sp>
        <p:nvSpPr>
          <p:cNvPr id="381" name="Google Shape;381;p12"/>
          <p:cNvSpPr/>
          <p:nvPr/>
        </p:nvSpPr>
        <p:spPr>
          <a:xfrm>
            <a:off x="5486400" y="847546"/>
            <a:ext cx="1143000" cy="609600"/>
          </a:xfrm>
          <a:prstGeom prst="roundRect">
            <a:avLst>
              <a:gd fmla="val 16667" name="adj"/>
            </a:avLst>
          </a:prstGeom>
          <a:no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12"/>
          <p:cNvSpPr/>
          <p:nvPr/>
        </p:nvSpPr>
        <p:spPr>
          <a:xfrm>
            <a:off x="4286600" y="2456700"/>
            <a:ext cx="1143000" cy="609600"/>
          </a:xfrm>
          <a:prstGeom prst="roundRect">
            <a:avLst>
              <a:gd fmla="val 16667" name="adj"/>
            </a:avLst>
          </a:prstGeom>
          <a:no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12"/>
          <p:cNvSpPr/>
          <p:nvPr/>
        </p:nvSpPr>
        <p:spPr>
          <a:xfrm>
            <a:off x="7772400" y="3810000"/>
            <a:ext cx="1143000" cy="609600"/>
          </a:xfrm>
          <a:prstGeom prst="roundRect">
            <a:avLst>
              <a:gd fmla="val 16667" name="adj"/>
            </a:avLst>
          </a:prstGeom>
          <a:no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3"/>
          <p:cNvSpPr txBox="1"/>
          <p:nvPr/>
        </p:nvSpPr>
        <p:spPr>
          <a:xfrm>
            <a:off x="685800" y="533400"/>
            <a:ext cx="107442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時間が　ありませんから、Hai Phong へ　行きません。</a:t>
            </a:r>
            <a:endParaRPr sz="1200">
              <a:solidFill>
                <a:srgbClr val="002060"/>
              </a:solidFill>
              <a:latin typeface="Arial"/>
              <a:ea typeface="Arial"/>
              <a:cs typeface="Arial"/>
              <a:sym typeface="Arial"/>
            </a:endParaRPr>
          </a:p>
        </p:txBody>
      </p:sp>
      <p:sp>
        <p:nvSpPr>
          <p:cNvPr id="390" name="Google Shape;390;p13"/>
          <p:cNvSpPr txBox="1"/>
          <p:nvPr/>
        </p:nvSpPr>
        <p:spPr>
          <a:xfrm>
            <a:off x="762000" y="304800"/>
            <a:ext cx="12192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じかん</a:t>
            </a:r>
            <a:endParaRPr sz="1400">
              <a:solidFill>
                <a:srgbClr val="002060"/>
              </a:solidFill>
              <a:latin typeface="Arial"/>
              <a:ea typeface="Arial"/>
              <a:cs typeface="Arial"/>
              <a:sym typeface="Arial"/>
            </a:endParaRPr>
          </a:p>
        </p:txBody>
      </p:sp>
      <p:sp>
        <p:nvSpPr>
          <p:cNvPr id="391" name="Google Shape;391;p13"/>
          <p:cNvSpPr txBox="1"/>
          <p:nvPr/>
        </p:nvSpPr>
        <p:spPr>
          <a:xfrm>
            <a:off x="8555037" y="328614"/>
            <a:ext cx="550863"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い</a:t>
            </a:r>
            <a:endParaRPr sz="1400">
              <a:solidFill>
                <a:srgbClr val="002060"/>
              </a:solidFill>
              <a:latin typeface="Arial"/>
              <a:ea typeface="Arial"/>
              <a:cs typeface="Arial"/>
              <a:sym typeface="Arial"/>
            </a:endParaRPr>
          </a:p>
        </p:txBody>
      </p:sp>
      <p:sp>
        <p:nvSpPr>
          <p:cNvPr id="392" name="Google Shape;392;p13"/>
          <p:cNvSpPr txBox="1"/>
          <p:nvPr/>
        </p:nvSpPr>
        <p:spPr>
          <a:xfrm>
            <a:off x="990600" y="1143000"/>
            <a:ext cx="77724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Vì không có thời gian nên tôi sẽ không đi Hải Phòng.</a:t>
            </a:r>
            <a:endParaRPr i="1" sz="1000">
              <a:solidFill>
                <a:schemeClr val="dk1"/>
              </a:solidFill>
              <a:latin typeface="Tahoma"/>
              <a:ea typeface="Tahoma"/>
              <a:cs typeface="Tahoma"/>
              <a:sym typeface="Tahoma"/>
            </a:endParaRPr>
          </a:p>
        </p:txBody>
      </p:sp>
      <p:sp>
        <p:nvSpPr>
          <p:cNvPr id="393" name="Google Shape;393;p13"/>
          <p:cNvSpPr txBox="1"/>
          <p:nvPr/>
        </p:nvSpPr>
        <p:spPr>
          <a:xfrm>
            <a:off x="685800" y="2133600"/>
            <a:ext cx="9448800" cy="58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明日は　休みですから、今晩　映画を　見ます。</a:t>
            </a:r>
            <a:endParaRPr sz="1200">
              <a:solidFill>
                <a:srgbClr val="002060"/>
              </a:solidFill>
              <a:latin typeface="Arial"/>
              <a:ea typeface="Arial"/>
              <a:cs typeface="Arial"/>
              <a:sym typeface="Arial"/>
            </a:endParaRPr>
          </a:p>
        </p:txBody>
      </p:sp>
      <p:sp>
        <p:nvSpPr>
          <p:cNvPr id="394" name="Google Shape;394;p13"/>
          <p:cNvSpPr txBox="1"/>
          <p:nvPr/>
        </p:nvSpPr>
        <p:spPr>
          <a:xfrm>
            <a:off x="6434138" y="1890713"/>
            <a:ext cx="2862262"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えいが　　　み</a:t>
            </a:r>
            <a:endParaRPr sz="1400">
              <a:solidFill>
                <a:srgbClr val="002060"/>
              </a:solidFill>
              <a:latin typeface="Arial"/>
              <a:ea typeface="Arial"/>
              <a:cs typeface="Arial"/>
              <a:sym typeface="Arial"/>
            </a:endParaRPr>
          </a:p>
        </p:txBody>
      </p:sp>
      <p:sp>
        <p:nvSpPr>
          <p:cNvPr id="395" name="Google Shape;395;p13"/>
          <p:cNvSpPr txBox="1"/>
          <p:nvPr/>
        </p:nvSpPr>
        <p:spPr>
          <a:xfrm>
            <a:off x="1600200" y="2743200"/>
            <a:ext cx="7696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Vì mai là ngày nghỉ nên tối nay tôi sẽ xem phim. </a:t>
            </a:r>
            <a:endParaRPr i="1" sz="1000">
              <a:solidFill>
                <a:schemeClr val="dk1"/>
              </a:solidFill>
              <a:latin typeface="Tahoma"/>
              <a:ea typeface="Tahoma"/>
              <a:cs typeface="Tahoma"/>
              <a:sym typeface="Tahoma"/>
            </a:endParaRPr>
          </a:p>
        </p:txBody>
      </p:sp>
      <p:sp>
        <p:nvSpPr>
          <p:cNvPr id="396" name="Google Shape;396;p13"/>
          <p:cNvSpPr txBox="1"/>
          <p:nvPr/>
        </p:nvSpPr>
        <p:spPr>
          <a:xfrm>
            <a:off x="533400" y="3581400"/>
            <a:ext cx="8534400" cy="10779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昨日の夜　12時まで　勉強しましたから、　いま　とても　ねむいです。</a:t>
            </a:r>
            <a:endParaRPr sz="3200">
              <a:solidFill>
                <a:srgbClr val="002060"/>
              </a:solidFill>
              <a:latin typeface="Arial"/>
              <a:ea typeface="Arial"/>
              <a:cs typeface="Arial"/>
              <a:sym typeface="Arial"/>
            </a:endParaRPr>
          </a:p>
        </p:txBody>
      </p:sp>
      <p:sp>
        <p:nvSpPr>
          <p:cNvPr id="397" name="Google Shape;397;p13"/>
          <p:cNvSpPr txBox="1"/>
          <p:nvPr/>
        </p:nvSpPr>
        <p:spPr>
          <a:xfrm>
            <a:off x="914400" y="4724400"/>
            <a:ext cx="77724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Vì tối hôm qua học đến 12h nên bây giờ rất buồn ngủ</a:t>
            </a:r>
            <a:endParaRPr i="1" sz="1000">
              <a:solidFill>
                <a:schemeClr val="dk1"/>
              </a:solidFill>
              <a:latin typeface="Tahoma"/>
              <a:ea typeface="Tahoma"/>
              <a:cs typeface="Tahoma"/>
              <a:sym typeface="Tahoma"/>
            </a:endParaRPr>
          </a:p>
        </p:txBody>
      </p:sp>
      <p:sp>
        <p:nvSpPr>
          <p:cNvPr id="398" name="Google Shape;398;p13"/>
          <p:cNvSpPr txBox="1"/>
          <p:nvPr/>
        </p:nvSpPr>
        <p:spPr>
          <a:xfrm>
            <a:off x="787400" y="1917700"/>
            <a:ext cx="3556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あした　　やす</a:t>
            </a:r>
            <a:endParaRPr sz="1400">
              <a:solidFill>
                <a:srgbClr val="002060"/>
              </a:solidFill>
              <a:latin typeface="Arial"/>
              <a:ea typeface="Arial"/>
              <a:cs typeface="Arial"/>
              <a:sym typeface="Arial"/>
            </a:endParaRPr>
          </a:p>
        </p:txBody>
      </p:sp>
      <p:sp>
        <p:nvSpPr>
          <p:cNvPr id="399" name="Google Shape;399;p13"/>
          <p:cNvSpPr txBox="1"/>
          <p:nvPr/>
        </p:nvSpPr>
        <p:spPr>
          <a:xfrm>
            <a:off x="5029200" y="1857375"/>
            <a:ext cx="15240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こんばん</a:t>
            </a:r>
            <a:endParaRPr sz="1400">
              <a:solidFill>
                <a:srgbClr val="002060"/>
              </a:solidFill>
              <a:latin typeface="Arial"/>
              <a:ea typeface="Arial"/>
              <a:cs typeface="Arial"/>
              <a:sym typeface="Arial"/>
            </a:endParaRPr>
          </a:p>
        </p:txBody>
      </p:sp>
      <p:sp>
        <p:nvSpPr>
          <p:cNvPr id="400" name="Google Shape;400;p13"/>
          <p:cNvSpPr txBox="1"/>
          <p:nvPr/>
        </p:nvSpPr>
        <p:spPr>
          <a:xfrm>
            <a:off x="609600" y="3348038"/>
            <a:ext cx="2133600"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きのう　よる</a:t>
            </a:r>
            <a:endParaRPr sz="1400">
              <a:solidFill>
                <a:srgbClr val="002060"/>
              </a:solidFill>
              <a:latin typeface="Arial"/>
              <a:ea typeface="Arial"/>
              <a:cs typeface="Arial"/>
              <a:sym typeface="Arial"/>
            </a:endParaRPr>
          </a:p>
        </p:txBody>
      </p:sp>
      <p:sp>
        <p:nvSpPr>
          <p:cNvPr id="401" name="Google Shape;401;p13"/>
          <p:cNvSpPr txBox="1"/>
          <p:nvPr/>
        </p:nvSpPr>
        <p:spPr>
          <a:xfrm>
            <a:off x="3276600" y="3338513"/>
            <a:ext cx="609600"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じ</a:t>
            </a:r>
            <a:endParaRPr sz="1400">
              <a:solidFill>
                <a:srgbClr val="002060"/>
              </a:solidFill>
              <a:latin typeface="Arial"/>
              <a:ea typeface="Arial"/>
              <a:cs typeface="Arial"/>
              <a:sym typeface="Arial"/>
            </a:endParaRPr>
          </a:p>
        </p:txBody>
      </p:sp>
      <p:sp>
        <p:nvSpPr>
          <p:cNvPr id="402" name="Google Shape;402;p13"/>
          <p:cNvSpPr txBox="1"/>
          <p:nvPr/>
        </p:nvSpPr>
        <p:spPr>
          <a:xfrm>
            <a:off x="4648200" y="3348038"/>
            <a:ext cx="1752600" cy="4619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べんきょう</a:t>
            </a:r>
            <a:endParaRPr sz="1400">
              <a:solidFill>
                <a:srgbClr val="002060"/>
              </a:solidFill>
              <a:latin typeface="Arial"/>
              <a:ea typeface="Arial"/>
              <a:cs typeface="Arial"/>
              <a:sym typeface="Arial"/>
            </a:endParaRPr>
          </a:p>
        </p:txBody>
      </p:sp>
      <p:sp>
        <p:nvSpPr>
          <p:cNvPr id="403" name="Google Shape;403;p13"/>
          <p:cNvSpPr txBox="1"/>
          <p:nvPr/>
        </p:nvSpPr>
        <p:spPr>
          <a:xfrm>
            <a:off x="2438400" y="5410200"/>
            <a:ext cx="4572000" cy="646331"/>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ahoma"/>
                <a:ea typeface="Tahoma"/>
                <a:cs typeface="Tahoma"/>
                <a:sym typeface="Tahoma"/>
              </a:rPr>
              <a:t>Câu trần thuật</a:t>
            </a:r>
            <a:endParaRPr sz="1200">
              <a:solidFill>
                <a:schemeClr val="lt1"/>
              </a:solidFill>
              <a:latin typeface="Tahoma"/>
              <a:ea typeface="Tahoma"/>
              <a:cs typeface="Tahoma"/>
              <a:sym typeface="Tahoma"/>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2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2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2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2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4"/>
          <p:cNvSpPr txBox="1"/>
          <p:nvPr/>
        </p:nvSpPr>
        <p:spPr>
          <a:xfrm>
            <a:off x="5257800" y="1016000"/>
            <a:ext cx="26670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ねむいです。</a:t>
            </a:r>
            <a:endParaRPr sz="1200">
              <a:solidFill>
                <a:schemeClr val="dk1"/>
              </a:solidFill>
              <a:latin typeface="Arial"/>
              <a:ea typeface="Arial"/>
              <a:cs typeface="Arial"/>
              <a:sym typeface="Arial"/>
            </a:endParaRPr>
          </a:p>
        </p:txBody>
      </p:sp>
      <p:sp>
        <p:nvSpPr>
          <p:cNvPr id="410" name="Google Shape;410;p14"/>
          <p:cNvSpPr txBox="1"/>
          <p:nvPr/>
        </p:nvSpPr>
        <p:spPr>
          <a:xfrm>
            <a:off x="3657600" y="2387600"/>
            <a:ext cx="73152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昨日　勉強しませんでした。</a:t>
            </a:r>
            <a:endParaRPr sz="1200">
              <a:solidFill>
                <a:schemeClr val="dk1"/>
              </a:solidFill>
              <a:latin typeface="Arial"/>
              <a:ea typeface="Arial"/>
              <a:cs typeface="Arial"/>
              <a:sym typeface="Arial"/>
            </a:endParaRPr>
          </a:p>
        </p:txBody>
      </p:sp>
      <p:sp>
        <p:nvSpPr>
          <p:cNvPr id="411" name="Google Shape;411;p14"/>
          <p:cNvSpPr txBox="1"/>
          <p:nvPr/>
        </p:nvSpPr>
        <p:spPr>
          <a:xfrm>
            <a:off x="4953000" y="4953000"/>
            <a:ext cx="4820700" cy="584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ビールを飲みません。</a:t>
            </a:r>
            <a:endParaRPr sz="1200">
              <a:solidFill>
                <a:schemeClr val="dk1"/>
              </a:solidFill>
              <a:latin typeface="Arial"/>
              <a:ea typeface="Arial"/>
              <a:cs typeface="Arial"/>
              <a:sym typeface="Arial"/>
            </a:endParaRPr>
          </a:p>
        </p:txBody>
      </p:sp>
      <p:sp>
        <p:nvSpPr>
          <p:cNvPr id="412" name="Google Shape;412;p14"/>
          <p:cNvSpPr txBox="1"/>
          <p:nvPr/>
        </p:nvSpPr>
        <p:spPr>
          <a:xfrm>
            <a:off x="3733800" y="3581400"/>
            <a:ext cx="74676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たくさん食べました。</a:t>
            </a:r>
            <a:endParaRPr sz="1200">
              <a:solidFill>
                <a:schemeClr val="dk1"/>
              </a:solidFill>
              <a:latin typeface="Arial"/>
              <a:ea typeface="Arial"/>
              <a:cs typeface="Arial"/>
              <a:sym typeface="Arial"/>
            </a:endParaRPr>
          </a:p>
        </p:txBody>
      </p:sp>
      <p:sp>
        <p:nvSpPr>
          <p:cNvPr id="413" name="Google Shape;413;p14"/>
          <p:cNvSpPr txBox="1"/>
          <p:nvPr/>
        </p:nvSpPr>
        <p:spPr>
          <a:xfrm>
            <a:off x="4419600" y="2209800"/>
            <a:ext cx="12192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きのう</a:t>
            </a:r>
            <a:endParaRPr sz="1200">
              <a:solidFill>
                <a:schemeClr val="dk1"/>
              </a:solidFill>
              <a:latin typeface="Arial"/>
              <a:ea typeface="Arial"/>
              <a:cs typeface="Arial"/>
              <a:sym typeface="Arial"/>
            </a:endParaRPr>
          </a:p>
        </p:txBody>
      </p:sp>
      <p:sp>
        <p:nvSpPr>
          <p:cNvPr id="414" name="Google Shape;414;p14"/>
          <p:cNvSpPr txBox="1"/>
          <p:nvPr/>
        </p:nvSpPr>
        <p:spPr>
          <a:xfrm>
            <a:off x="5486400" y="2209800"/>
            <a:ext cx="1828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べんきょう</a:t>
            </a:r>
            <a:endParaRPr sz="1200">
              <a:solidFill>
                <a:schemeClr val="dk1"/>
              </a:solidFill>
              <a:latin typeface="Arial"/>
              <a:ea typeface="Arial"/>
              <a:cs typeface="Arial"/>
              <a:sym typeface="Arial"/>
            </a:endParaRPr>
          </a:p>
        </p:txBody>
      </p:sp>
      <p:sp>
        <p:nvSpPr>
          <p:cNvPr id="415" name="Google Shape;415;p14"/>
          <p:cNvSpPr txBox="1"/>
          <p:nvPr/>
        </p:nvSpPr>
        <p:spPr>
          <a:xfrm>
            <a:off x="76200" y="210234"/>
            <a:ext cx="3505200" cy="646331"/>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Tahoma"/>
                <a:ea typeface="Tahoma"/>
                <a:cs typeface="Tahoma"/>
                <a:sym typeface="Tahoma"/>
              </a:rPr>
              <a:t>Câu hỏi lý do</a:t>
            </a:r>
            <a:endParaRPr sz="1200">
              <a:solidFill>
                <a:schemeClr val="lt1"/>
              </a:solidFill>
              <a:latin typeface="Tahoma"/>
              <a:ea typeface="Tahoma"/>
              <a:cs typeface="Tahoma"/>
              <a:sym typeface="Tahoma"/>
            </a:endParaRPr>
          </a:p>
        </p:txBody>
      </p:sp>
      <p:sp>
        <p:nvSpPr>
          <p:cNvPr id="416" name="Google Shape;416;p14"/>
          <p:cNvSpPr txBox="1"/>
          <p:nvPr/>
        </p:nvSpPr>
        <p:spPr>
          <a:xfrm>
            <a:off x="6629400" y="4706938"/>
            <a:ext cx="99060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の</a:t>
            </a:r>
            <a:endParaRPr sz="1400">
              <a:solidFill>
                <a:schemeClr val="dk1"/>
              </a:solidFill>
              <a:latin typeface="Arial"/>
              <a:ea typeface="Arial"/>
              <a:cs typeface="Arial"/>
              <a:sym typeface="Arial"/>
            </a:endParaRPr>
          </a:p>
        </p:txBody>
      </p:sp>
      <p:sp>
        <p:nvSpPr>
          <p:cNvPr id="417" name="Google Shape;417;p14"/>
          <p:cNvSpPr txBox="1"/>
          <p:nvPr/>
        </p:nvSpPr>
        <p:spPr>
          <a:xfrm>
            <a:off x="6477000" y="228600"/>
            <a:ext cx="3505200" cy="707886"/>
          </a:xfrm>
          <a:prstGeom prst="rect">
            <a:avLst/>
          </a:prstGeom>
          <a:gradFill>
            <a:gsLst>
              <a:gs pos="0">
                <a:srgbClr val="D65F5C"/>
              </a:gs>
              <a:gs pos="50000">
                <a:srgbClr val="B33C38"/>
              </a:gs>
              <a:gs pos="100000">
                <a:srgbClr val="8E2825"/>
              </a:gs>
            </a:gsLst>
            <a:lin ang="5400000" scaled="0"/>
          </a:gradFill>
          <a:ln cap="flat" cmpd="sng" w="952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どうして</a:t>
            </a:r>
            <a:endParaRPr sz="1200">
              <a:solidFill>
                <a:schemeClr val="lt1"/>
              </a:solidFill>
              <a:latin typeface="Arial"/>
              <a:ea typeface="Arial"/>
              <a:cs typeface="Arial"/>
              <a:sym typeface="Arial"/>
            </a:endParaRPr>
          </a:p>
        </p:txBody>
      </p:sp>
      <p:sp>
        <p:nvSpPr>
          <p:cNvPr id="418" name="Google Shape;418;p14"/>
          <p:cNvSpPr/>
          <p:nvPr/>
        </p:nvSpPr>
        <p:spPr>
          <a:xfrm>
            <a:off x="5486400" y="304800"/>
            <a:ext cx="914400" cy="457200"/>
          </a:xfrm>
          <a:prstGeom prst="rightArrow">
            <a:avLst>
              <a:gd fmla="val 50000" name="adj1"/>
              <a:gd fmla="val 50000" name="adj2"/>
            </a:avLst>
          </a:prstGeom>
          <a:solidFill>
            <a:srgbClr val="BD6C0C"/>
          </a:solid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14"/>
          <p:cNvSpPr txBox="1"/>
          <p:nvPr/>
        </p:nvSpPr>
        <p:spPr>
          <a:xfrm>
            <a:off x="3429000" y="1004888"/>
            <a:ext cx="1828800" cy="5857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どうして</a:t>
            </a:r>
            <a:endParaRPr sz="1200">
              <a:solidFill>
                <a:srgbClr val="FF0000"/>
              </a:solidFill>
              <a:latin typeface="Arial"/>
              <a:ea typeface="Arial"/>
              <a:cs typeface="Arial"/>
              <a:sym typeface="Arial"/>
            </a:endParaRPr>
          </a:p>
        </p:txBody>
      </p:sp>
      <p:sp>
        <p:nvSpPr>
          <p:cNvPr id="420" name="Google Shape;420;p14"/>
          <p:cNvSpPr txBox="1"/>
          <p:nvPr/>
        </p:nvSpPr>
        <p:spPr>
          <a:xfrm>
            <a:off x="7373938" y="1004888"/>
            <a:ext cx="838200" cy="5857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0000"/>
                </a:solidFill>
                <a:latin typeface="Arial"/>
                <a:ea typeface="Arial"/>
                <a:cs typeface="Arial"/>
                <a:sym typeface="Arial"/>
              </a:rPr>
              <a:t>か。</a:t>
            </a:r>
            <a:endParaRPr sz="1200">
              <a:solidFill>
                <a:srgbClr val="FF0000"/>
              </a:solidFill>
              <a:latin typeface="Arial"/>
              <a:ea typeface="Arial"/>
              <a:cs typeface="Arial"/>
              <a:sym typeface="Arial"/>
            </a:endParaRPr>
          </a:p>
        </p:txBody>
      </p:sp>
      <p:sp>
        <p:nvSpPr>
          <p:cNvPr id="421" name="Google Shape;421;p14"/>
          <p:cNvSpPr txBox="1"/>
          <p:nvPr/>
        </p:nvSpPr>
        <p:spPr>
          <a:xfrm>
            <a:off x="2743200" y="2362200"/>
            <a:ext cx="18288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どうして</a:t>
            </a:r>
            <a:endParaRPr sz="1200">
              <a:solidFill>
                <a:srgbClr val="FF0000"/>
              </a:solidFill>
              <a:latin typeface="Arial"/>
              <a:ea typeface="Arial"/>
              <a:cs typeface="Arial"/>
              <a:sym typeface="Arial"/>
            </a:endParaRPr>
          </a:p>
        </p:txBody>
      </p:sp>
      <p:sp>
        <p:nvSpPr>
          <p:cNvPr id="422" name="Google Shape;422;p14"/>
          <p:cNvSpPr txBox="1"/>
          <p:nvPr/>
        </p:nvSpPr>
        <p:spPr>
          <a:xfrm>
            <a:off x="9569970" y="2376488"/>
            <a:ext cx="838200" cy="5857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0000"/>
                </a:solidFill>
                <a:latin typeface="Arial"/>
                <a:ea typeface="Arial"/>
                <a:cs typeface="Arial"/>
                <a:sym typeface="Arial"/>
              </a:rPr>
              <a:t>か。</a:t>
            </a:r>
            <a:endParaRPr sz="1200">
              <a:solidFill>
                <a:srgbClr val="FF0000"/>
              </a:solidFill>
              <a:latin typeface="Arial"/>
              <a:ea typeface="Arial"/>
              <a:cs typeface="Arial"/>
              <a:sym typeface="Arial"/>
            </a:endParaRPr>
          </a:p>
        </p:txBody>
      </p:sp>
      <p:sp>
        <p:nvSpPr>
          <p:cNvPr id="423" name="Google Shape;423;p14"/>
          <p:cNvSpPr txBox="1"/>
          <p:nvPr/>
        </p:nvSpPr>
        <p:spPr>
          <a:xfrm>
            <a:off x="3505200" y="3567113"/>
            <a:ext cx="18288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どうして</a:t>
            </a:r>
            <a:endParaRPr sz="1200">
              <a:solidFill>
                <a:srgbClr val="FF0000"/>
              </a:solidFill>
              <a:latin typeface="Arial"/>
              <a:ea typeface="Arial"/>
              <a:cs typeface="Arial"/>
              <a:sym typeface="Arial"/>
            </a:endParaRPr>
          </a:p>
        </p:txBody>
      </p:sp>
      <p:sp>
        <p:nvSpPr>
          <p:cNvPr id="424" name="Google Shape;424;p14"/>
          <p:cNvSpPr txBox="1"/>
          <p:nvPr/>
        </p:nvSpPr>
        <p:spPr>
          <a:xfrm>
            <a:off x="9119316" y="3585112"/>
            <a:ext cx="8382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0000"/>
                </a:solidFill>
                <a:latin typeface="Arial"/>
                <a:ea typeface="Arial"/>
                <a:cs typeface="Arial"/>
                <a:sym typeface="Arial"/>
              </a:rPr>
              <a:t>か。</a:t>
            </a:r>
            <a:endParaRPr sz="1200">
              <a:solidFill>
                <a:srgbClr val="FF0000"/>
              </a:solidFill>
              <a:latin typeface="Arial"/>
              <a:ea typeface="Arial"/>
              <a:cs typeface="Arial"/>
              <a:sym typeface="Arial"/>
            </a:endParaRPr>
          </a:p>
        </p:txBody>
      </p:sp>
      <p:sp>
        <p:nvSpPr>
          <p:cNvPr id="425" name="Google Shape;425;p14"/>
          <p:cNvSpPr txBox="1"/>
          <p:nvPr/>
        </p:nvSpPr>
        <p:spPr>
          <a:xfrm>
            <a:off x="3106738" y="4938713"/>
            <a:ext cx="2151062"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どうして</a:t>
            </a:r>
            <a:endParaRPr sz="1200">
              <a:solidFill>
                <a:srgbClr val="FF0000"/>
              </a:solidFill>
              <a:latin typeface="Arial"/>
              <a:ea typeface="Arial"/>
              <a:cs typeface="Arial"/>
              <a:sym typeface="Arial"/>
            </a:endParaRPr>
          </a:p>
        </p:txBody>
      </p:sp>
      <p:sp>
        <p:nvSpPr>
          <p:cNvPr id="426" name="Google Shape;426;p14"/>
          <p:cNvSpPr txBox="1"/>
          <p:nvPr/>
        </p:nvSpPr>
        <p:spPr>
          <a:xfrm>
            <a:off x="8991600" y="4953000"/>
            <a:ext cx="8382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0000"/>
                </a:solidFill>
                <a:latin typeface="Arial"/>
                <a:ea typeface="Arial"/>
                <a:cs typeface="Arial"/>
                <a:sym typeface="Arial"/>
              </a:rPr>
              <a:t>か。</a:t>
            </a:r>
            <a:endParaRPr sz="1200">
              <a:solidFill>
                <a:srgbClr val="FF0000"/>
              </a:solidFill>
              <a:latin typeface="Arial"/>
              <a:ea typeface="Arial"/>
              <a:cs typeface="Arial"/>
              <a:sym typeface="Arial"/>
            </a:endParaRPr>
          </a:p>
        </p:txBody>
      </p:sp>
      <p:sp>
        <p:nvSpPr>
          <p:cNvPr id="427" name="Google Shape;427;p14"/>
          <p:cNvSpPr/>
          <p:nvPr/>
        </p:nvSpPr>
        <p:spPr>
          <a:xfrm>
            <a:off x="3276600" y="1676400"/>
            <a:ext cx="838200" cy="457200"/>
          </a:xfrm>
          <a:prstGeom prst="stripedRightArrow">
            <a:avLst>
              <a:gd fmla="val 50000" name="adj1"/>
              <a:gd fmla="val 50000" name="adj2"/>
            </a:avLst>
          </a:prstGeom>
          <a:solidFill>
            <a:srgbClr val="00B0F0"/>
          </a:solid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 name="Google Shape;428;p14"/>
          <p:cNvSpPr txBox="1"/>
          <p:nvPr/>
        </p:nvSpPr>
        <p:spPr>
          <a:xfrm>
            <a:off x="4343400" y="1600200"/>
            <a:ext cx="6361200" cy="584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3200"/>
              <a:buFont typeface="Arial"/>
              <a:buNone/>
            </a:pPr>
            <a:r>
              <a:rPr lang="en-US" sz="3200">
                <a:solidFill>
                  <a:srgbClr val="0070C0"/>
                </a:solidFill>
                <a:latin typeface="Arial"/>
                <a:ea typeface="Arial"/>
                <a:cs typeface="Arial"/>
                <a:sym typeface="Arial"/>
              </a:rPr>
              <a:t>きのう　ねませんでしたから。</a:t>
            </a:r>
            <a:endParaRPr sz="1200">
              <a:solidFill>
                <a:srgbClr val="0070C0"/>
              </a:solidFill>
              <a:latin typeface="Arial"/>
              <a:ea typeface="Arial"/>
              <a:cs typeface="Arial"/>
              <a:sym typeface="Arial"/>
            </a:endParaRPr>
          </a:p>
        </p:txBody>
      </p:sp>
      <p:sp>
        <p:nvSpPr>
          <p:cNvPr id="429" name="Google Shape;429;p14"/>
          <p:cNvSpPr/>
          <p:nvPr/>
        </p:nvSpPr>
        <p:spPr>
          <a:xfrm>
            <a:off x="3124200" y="5562600"/>
            <a:ext cx="838200" cy="457200"/>
          </a:xfrm>
          <a:prstGeom prst="stripedRightArrow">
            <a:avLst>
              <a:gd fmla="val 50000" name="adj1"/>
              <a:gd fmla="val 50000" name="adj2"/>
            </a:avLst>
          </a:prstGeom>
          <a:solidFill>
            <a:srgbClr val="00B0F0"/>
          </a:solid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14"/>
          <p:cNvSpPr txBox="1"/>
          <p:nvPr/>
        </p:nvSpPr>
        <p:spPr>
          <a:xfrm>
            <a:off x="4343400" y="5570105"/>
            <a:ext cx="5791200" cy="584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3200"/>
              <a:buFont typeface="Arial"/>
              <a:buNone/>
            </a:pPr>
            <a:r>
              <a:rPr lang="en-US" sz="3200">
                <a:solidFill>
                  <a:srgbClr val="0070C0"/>
                </a:solidFill>
                <a:latin typeface="Arial"/>
                <a:ea typeface="Arial"/>
                <a:cs typeface="Arial"/>
                <a:sym typeface="Arial"/>
              </a:rPr>
              <a:t>きらいですから。</a:t>
            </a:r>
            <a:endParaRPr sz="1200">
              <a:solidFill>
                <a:srgbClr val="0070C0"/>
              </a:solidFill>
              <a:latin typeface="Arial"/>
              <a:ea typeface="Arial"/>
              <a:cs typeface="Arial"/>
              <a:sym typeface="Arial"/>
            </a:endParaRPr>
          </a:p>
        </p:txBody>
      </p:sp>
      <p:sp>
        <p:nvSpPr>
          <p:cNvPr id="431" name="Google Shape;431;p14"/>
          <p:cNvSpPr/>
          <p:nvPr/>
        </p:nvSpPr>
        <p:spPr>
          <a:xfrm>
            <a:off x="3124200" y="4267200"/>
            <a:ext cx="838200" cy="457200"/>
          </a:xfrm>
          <a:prstGeom prst="stripedRightArrow">
            <a:avLst>
              <a:gd fmla="val 50000" name="adj1"/>
              <a:gd fmla="val 50000" name="adj2"/>
            </a:avLst>
          </a:prstGeom>
          <a:solidFill>
            <a:srgbClr val="00B0F0"/>
          </a:solid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4"/>
          <p:cNvSpPr txBox="1"/>
          <p:nvPr/>
        </p:nvSpPr>
        <p:spPr>
          <a:xfrm>
            <a:off x="4191000" y="4191000"/>
            <a:ext cx="57912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3200"/>
              <a:buFont typeface="Arial"/>
              <a:buNone/>
            </a:pPr>
            <a:r>
              <a:rPr lang="en-US" sz="3200">
                <a:solidFill>
                  <a:srgbClr val="0070C0"/>
                </a:solidFill>
                <a:latin typeface="Arial"/>
                <a:ea typeface="Arial"/>
                <a:cs typeface="Arial"/>
                <a:sym typeface="Arial"/>
              </a:rPr>
              <a:t>おいしいですから。</a:t>
            </a:r>
            <a:endParaRPr sz="1200">
              <a:solidFill>
                <a:srgbClr val="0070C0"/>
              </a:solidFill>
              <a:latin typeface="Arial"/>
              <a:ea typeface="Arial"/>
              <a:cs typeface="Arial"/>
              <a:sym typeface="Arial"/>
            </a:endParaRPr>
          </a:p>
        </p:txBody>
      </p:sp>
      <p:sp>
        <p:nvSpPr>
          <p:cNvPr id="433" name="Google Shape;433;p14"/>
          <p:cNvSpPr/>
          <p:nvPr/>
        </p:nvSpPr>
        <p:spPr>
          <a:xfrm>
            <a:off x="3124200" y="3048000"/>
            <a:ext cx="838200" cy="457200"/>
          </a:xfrm>
          <a:prstGeom prst="stripedRightArrow">
            <a:avLst>
              <a:gd fmla="val 50000" name="adj1"/>
              <a:gd fmla="val 50000" name="adj2"/>
            </a:avLst>
          </a:prstGeom>
          <a:solidFill>
            <a:srgbClr val="00B0F0"/>
          </a:solid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4"/>
          <p:cNvSpPr txBox="1"/>
          <p:nvPr/>
        </p:nvSpPr>
        <p:spPr>
          <a:xfrm>
            <a:off x="4191000" y="2971800"/>
            <a:ext cx="5791200" cy="58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3200"/>
              <a:buFont typeface="Arial"/>
              <a:buNone/>
            </a:pPr>
            <a:r>
              <a:rPr lang="en-US" sz="3200">
                <a:solidFill>
                  <a:srgbClr val="0070C0"/>
                </a:solidFill>
                <a:latin typeface="Arial"/>
                <a:ea typeface="Arial"/>
                <a:cs typeface="Arial"/>
                <a:sym typeface="Arial"/>
              </a:rPr>
              <a:t>わすれましたから</a:t>
            </a:r>
            <a:r>
              <a:rPr lang="en-US" sz="3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cxnSp>
        <p:nvCxnSpPr>
          <p:cNvPr id="435" name="Google Shape;435;p14"/>
          <p:cNvCxnSpPr/>
          <p:nvPr/>
        </p:nvCxnSpPr>
        <p:spPr>
          <a:xfrm>
            <a:off x="8839200" y="2133600"/>
            <a:ext cx="990600" cy="1588"/>
          </a:xfrm>
          <a:prstGeom prst="straightConnector1">
            <a:avLst/>
          </a:prstGeom>
          <a:noFill/>
          <a:ln cap="flat" cmpd="sng" w="19050">
            <a:solidFill>
              <a:schemeClr val="dk1"/>
            </a:solidFill>
            <a:prstDash val="solid"/>
            <a:round/>
            <a:headEnd len="sm" w="sm" type="none"/>
            <a:tailEnd len="sm" w="sm" type="none"/>
          </a:ln>
        </p:spPr>
      </p:cxnSp>
      <p:cxnSp>
        <p:nvCxnSpPr>
          <p:cNvPr id="436" name="Google Shape;436;p14"/>
          <p:cNvCxnSpPr/>
          <p:nvPr/>
        </p:nvCxnSpPr>
        <p:spPr>
          <a:xfrm>
            <a:off x="7735888" y="3505200"/>
            <a:ext cx="990600" cy="1588"/>
          </a:xfrm>
          <a:prstGeom prst="straightConnector1">
            <a:avLst/>
          </a:prstGeom>
          <a:noFill/>
          <a:ln cap="flat" cmpd="sng" w="19050">
            <a:solidFill>
              <a:schemeClr val="dk1"/>
            </a:solidFill>
            <a:prstDash val="solid"/>
            <a:round/>
            <a:headEnd len="sm" w="sm" type="none"/>
            <a:tailEnd len="sm" w="sm" type="none"/>
          </a:ln>
        </p:spPr>
      </p:cxnSp>
      <p:cxnSp>
        <p:nvCxnSpPr>
          <p:cNvPr id="437" name="Google Shape;437;p14"/>
          <p:cNvCxnSpPr/>
          <p:nvPr/>
        </p:nvCxnSpPr>
        <p:spPr>
          <a:xfrm>
            <a:off x="7688263" y="4724400"/>
            <a:ext cx="990600" cy="1588"/>
          </a:xfrm>
          <a:prstGeom prst="straightConnector1">
            <a:avLst/>
          </a:prstGeom>
          <a:noFill/>
          <a:ln cap="flat" cmpd="sng" w="19050">
            <a:solidFill>
              <a:schemeClr val="dk1"/>
            </a:solidFill>
            <a:prstDash val="solid"/>
            <a:round/>
            <a:headEnd len="sm" w="sm" type="none"/>
            <a:tailEnd len="sm" w="sm" type="none"/>
          </a:ln>
        </p:spPr>
      </p:cxnSp>
      <p:cxnSp>
        <p:nvCxnSpPr>
          <p:cNvPr id="438" name="Google Shape;438;p14"/>
          <p:cNvCxnSpPr/>
          <p:nvPr/>
        </p:nvCxnSpPr>
        <p:spPr>
          <a:xfrm>
            <a:off x="7407640" y="6109740"/>
            <a:ext cx="990600" cy="1588"/>
          </a:xfrm>
          <a:prstGeom prst="straightConnector1">
            <a:avLst/>
          </a:prstGeom>
          <a:noFill/>
          <a:ln cap="flat" cmpd="sng" w="19050">
            <a:solidFill>
              <a:schemeClr val="dk1"/>
            </a:solidFill>
            <a:prstDash val="solid"/>
            <a:round/>
            <a:headEnd len="sm" w="sm" type="none"/>
            <a:tailEnd len="sm" w="sm" type="none"/>
          </a:ln>
        </p:spPr>
      </p:cxnSp>
      <p:sp>
        <p:nvSpPr>
          <p:cNvPr id="439" name="Google Shape;439;p14"/>
          <p:cNvSpPr txBox="1"/>
          <p:nvPr/>
        </p:nvSpPr>
        <p:spPr>
          <a:xfrm rot="413456">
            <a:off x="73436" y="5286260"/>
            <a:ext cx="6648627" cy="1015630"/>
          </a:xfrm>
          <a:prstGeom prst="rect">
            <a:avLst/>
          </a:prstGeom>
          <a:gradFill>
            <a:gsLst>
              <a:gs pos="0">
                <a:srgbClr val="8BC359"/>
              </a:gs>
              <a:gs pos="50000">
                <a:srgbClr val="6C9A41"/>
              </a:gs>
              <a:gs pos="100000">
                <a:srgbClr val="527A2D"/>
              </a:gs>
            </a:gsLst>
            <a:lin ang="54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どうしてですか。</a:t>
            </a:r>
            <a:endParaRPr sz="2000">
              <a:solidFill>
                <a:schemeClr val="lt1"/>
              </a:solidFill>
              <a:latin typeface="Arial"/>
              <a:ea typeface="Arial"/>
              <a:cs typeface="Arial"/>
              <a:sym typeface="Arial"/>
            </a:endParaRPr>
          </a:p>
        </p:txBody>
      </p:sp>
      <p:pic>
        <p:nvPicPr>
          <p:cNvPr id="440" name="Google Shape;440;p14"/>
          <p:cNvPicPr preferRelativeResize="0"/>
          <p:nvPr/>
        </p:nvPicPr>
        <p:blipFill rotWithShape="1">
          <a:blip r:embed="rId3">
            <a:alphaModFix/>
          </a:blip>
          <a:srcRect b="0" l="0" r="0" t="0"/>
          <a:stretch/>
        </p:blipFill>
        <p:spPr>
          <a:xfrm>
            <a:off x="3416507" y="129684"/>
            <a:ext cx="1231693" cy="919032"/>
          </a:xfrm>
          <a:prstGeom prst="rect">
            <a:avLst/>
          </a:prstGeom>
          <a:noFill/>
          <a:ln>
            <a:noFill/>
          </a:ln>
        </p:spPr>
      </p:pic>
      <p:pic>
        <p:nvPicPr>
          <p:cNvPr id="441" name="Google Shape;441;p14"/>
          <p:cNvPicPr preferRelativeResize="0"/>
          <p:nvPr/>
        </p:nvPicPr>
        <p:blipFill rotWithShape="1">
          <a:blip r:embed="rId4">
            <a:alphaModFix/>
          </a:blip>
          <a:srcRect b="0" l="0" r="0" t="0"/>
          <a:stretch/>
        </p:blipFill>
        <p:spPr>
          <a:xfrm>
            <a:off x="1412139" y="904070"/>
            <a:ext cx="1582738" cy="824449"/>
          </a:xfrm>
          <a:prstGeom prst="rect">
            <a:avLst/>
          </a:prstGeom>
          <a:noFill/>
          <a:ln>
            <a:noFill/>
          </a:ln>
        </p:spPr>
      </p:pic>
      <p:pic>
        <p:nvPicPr>
          <p:cNvPr id="442" name="Google Shape;442;p14"/>
          <p:cNvPicPr preferRelativeResize="0"/>
          <p:nvPr/>
        </p:nvPicPr>
        <p:blipFill rotWithShape="1">
          <a:blip r:embed="rId5">
            <a:alphaModFix/>
          </a:blip>
          <a:srcRect b="0" l="0" r="0" t="0"/>
          <a:stretch/>
        </p:blipFill>
        <p:spPr>
          <a:xfrm>
            <a:off x="295210" y="1966913"/>
            <a:ext cx="1569797" cy="1385888"/>
          </a:xfrm>
          <a:prstGeom prst="rect">
            <a:avLst/>
          </a:prstGeom>
          <a:noFill/>
          <a:ln>
            <a:noFill/>
          </a:ln>
        </p:spPr>
      </p:pic>
      <p:pic>
        <p:nvPicPr>
          <p:cNvPr id="443" name="Google Shape;443;p14"/>
          <p:cNvPicPr preferRelativeResize="0"/>
          <p:nvPr/>
        </p:nvPicPr>
        <p:blipFill rotWithShape="1">
          <a:blip r:embed="rId6">
            <a:alphaModFix/>
          </a:blip>
          <a:srcRect b="0" l="0" r="0" t="0"/>
          <a:stretch/>
        </p:blipFill>
        <p:spPr>
          <a:xfrm>
            <a:off x="772898" y="3535693"/>
            <a:ext cx="1741702" cy="1304595"/>
          </a:xfrm>
          <a:prstGeom prst="rect">
            <a:avLst/>
          </a:prstGeom>
          <a:noFill/>
          <a:ln>
            <a:noFill/>
          </a:ln>
        </p:spPr>
      </p:pic>
      <p:sp>
        <p:nvSpPr>
          <p:cNvPr id="444" name="Google Shape;444;p14"/>
          <p:cNvSpPr txBox="1"/>
          <p:nvPr/>
        </p:nvSpPr>
        <p:spPr>
          <a:xfrm>
            <a:off x="6705600" y="3352800"/>
            <a:ext cx="990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た</a:t>
            </a:r>
            <a:endParaRPr sz="1100">
              <a:solidFill>
                <a:schemeClr val="dk1"/>
              </a:solidFill>
              <a:latin typeface="Arial"/>
              <a:ea typeface="Arial"/>
              <a:cs typeface="Arial"/>
              <a:sym typeface="Aria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500"/>
                                        <p:tgtEl>
                                          <p:spTgt spid="4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500"/>
                                        <p:tgtEl>
                                          <p:spTgt spid="4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15"/>
          <p:cNvPicPr preferRelativeResize="0"/>
          <p:nvPr/>
        </p:nvPicPr>
        <p:blipFill rotWithShape="1">
          <a:blip r:embed="rId3">
            <a:alphaModFix/>
          </a:blip>
          <a:srcRect b="0" l="0" r="0" t="0"/>
          <a:stretch/>
        </p:blipFill>
        <p:spPr>
          <a:xfrm rot="297188">
            <a:off x="10645572" y="86238"/>
            <a:ext cx="1388557" cy="1305658"/>
          </a:xfrm>
          <a:prstGeom prst="rect">
            <a:avLst/>
          </a:prstGeom>
          <a:noFill/>
          <a:ln>
            <a:noFill/>
          </a:ln>
        </p:spPr>
      </p:pic>
      <p:pic>
        <p:nvPicPr>
          <p:cNvPr id="451" name="Google Shape;451;p15"/>
          <p:cNvPicPr preferRelativeResize="0"/>
          <p:nvPr/>
        </p:nvPicPr>
        <p:blipFill rotWithShape="1">
          <a:blip r:embed="rId4">
            <a:alphaModFix/>
          </a:blip>
          <a:srcRect b="0" l="0" r="0" t="0"/>
          <a:stretch/>
        </p:blipFill>
        <p:spPr>
          <a:xfrm rot="-435679">
            <a:off x="82033" y="194538"/>
            <a:ext cx="2419235" cy="1451541"/>
          </a:xfrm>
          <a:prstGeom prst="rect">
            <a:avLst/>
          </a:prstGeom>
          <a:noFill/>
          <a:ln>
            <a:noFill/>
          </a:ln>
        </p:spPr>
      </p:pic>
      <p:sp>
        <p:nvSpPr>
          <p:cNvPr id="452" name="Google Shape;452;p15"/>
          <p:cNvSpPr txBox="1"/>
          <p:nvPr/>
        </p:nvSpPr>
        <p:spPr>
          <a:xfrm>
            <a:off x="914400" y="1647204"/>
            <a:ext cx="4038600" cy="4619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Tại sao bạn học tiếng Nhật?</a:t>
            </a:r>
            <a:endParaRPr i="1" sz="1000">
              <a:solidFill>
                <a:schemeClr val="dk1"/>
              </a:solidFill>
              <a:latin typeface="Tahoma"/>
              <a:ea typeface="Tahoma"/>
              <a:cs typeface="Tahoma"/>
              <a:sym typeface="Tahoma"/>
            </a:endParaRPr>
          </a:p>
        </p:txBody>
      </p:sp>
      <p:sp>
        <p:nvSpPr>
          <p:cNvPr id="453" name="Google Shape;453;p15"/>
          <p:cNvSpPr txBox="1"/>
          <p:nvPr/>
        </p:nvSpPr>
        <p:spPr>
          <a:xfrm>
            <a:off x="596462" y="2935664"/>
            <a:ext cx="4648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Tại sao bạn học tại Đại học FPT?</a:t>
            </a:r>
            <a:endParaRPr i="1" sz="1000">
              <a:solidFill>
                <a:schemeClr val="dk1"/>
              </a:solidFill>
              <a:latin typeface="Tahoma"/>
              <a:ea typeface="Tahoma"/>
              <a:cs typeface="Tahoma"/>
              <a:sym typeface="Tahoma"/>
            </a:endParaRPr>
          </a:p>
        </p:txBody>
      </p:sp>
      <p:sp>
        <p:nvSpPr>
          <p:cNvPr id="454" name="Google Shape;454;p15"/>
          <p:cNvSpPr txBox="1"/>
          <p:nvPr/>
        </p:nvSpPr>
        <p:spPr>
          <a:xfrm>
            <a:off x="596462" y="4150133"/>
            <a:ext cx="6629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Tại sao ngày mai bạn không đi cùng chúng tôi?</a:t>
            </a:r>
            <a:endParaRPr i="1" sz="1000">
              <a:solidFill>
                <a:schemeClr val="dk1"/>
              </a:solidFill>
              <a:latin typeface="Tahoma"/>
              <a:ea typeface="Tahoma"/>
              <a:cs typeface="Tahoma"/>
              <a:sym typeface="Tahoma"/>
            </a:endParaRPr>
          </a:p>
        </p:txBody>
      </p:sp>
      <p:sp>
        <p:nvSpPr>
          <p:cNvPr id="455" name="Google Shape;455;p15"/>
          <p:cNvSpPr txBox="1"/>
          <p:nvPr/>
        </p:nvSpPr>
        <p:spPr>
          <a:xfrm>
            <a:off x="609600" y="5410200"/>
            <a:ext cx="6400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Tại sao tháng trước bạn nghỉ học 2 tuần vậy?</a:t>
            </a:r>
            <a:endParaRPr i="1" sz="1000">
              <a:solidFill>
                <a:schemeClr val="dk1"/>
              </a:solidFill>
              <a:latin typeface="Tahoma"/>
              <a:ea typeface="Tahoma"/>
              <a:cs typeface="Tahoma"/>
              <a:sym typeface="Tahoma"/>
            </a:endParaRPr>
          </a:p>
        </p:txBody>
      </p:sp>
      <p:sp>
        <p:nvSpPr>
          <p:cNvPr id="456" name="Google Shape;456;p15"/>
          <p:cNvSpPr txBox="1"/>
          <p:nvPr/>
        </p:nvSpPr>
        <p:spPr>
          <a:xfrm>
            <a:off x="397329" y="2870991"/>
            <a:ext cx="912767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どうして　FPT大学で　べんきょうしますか。</a:t>
            </a:r>
            <a:endParaRPr sz="3200">
              <a:solidFill>
                <a:srgbClr val="002060"/>
              </a:solidFill>
              <a:latin typeface="Arial"/>
              <a:ea typeface="Arial"/>
              <a:cs typeface="Arial"/>
              <a:sym typeface="Arial"/>
            </a:endParaRPr>
          </a:p>
        </p:txBody>
      </p:sp>
      <p:sp>
        <p:nvSpPr>
          <p:cNvPr id="457" name="Google Shape;457;p15"/>
          <p:cNvSpPr txBox="1"/>
          <p:nvPr/>
        </p:nvSpPr>
        <p:spPr>
          <a:xfrm>
            <a:off x="397329" y="4027023"/>
            <a:ext cx="88392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どうして　明日　私たちと　行きませんか。</a:t>
            </a:r>
            <a:endParaRPr sz="3200">
              <a:solidFill>
                <a:srgbClr val="002060"/>
              </a:solidFill>
              <a:latin typeface="Arial"/>
              <a:ea typeface="Arial"/>
              <a:cs typeface="Arial"/>
              <a:sym typeface="Arial"/>
            </a:endParaRPr>
          </a:p>
        </p:txBody>
      </p:sp>
      <p:sp>
        <p:nvSpPr>
          <p:cNvPr id="458" name="Google Shape;458;p15"/>
          <p:cNvSpPr txBox="1"/>
          <p:nvPr/>
        </p:nvSpPr>
        <p:spPr>
          <a:xfrm>
            <a:off x="352098" y="5328882"/>
            <a:ext cx="8487102"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どうして　先月　２週間　休みましたか。</a:t>
            </a:r>
            <a:endParaRPr sz="3200">
              <a:solidFill>
                <a:srgbClr val="002060"/>
              </a:solidFill>
              <a:latin typeface="Arial"/>
              <a:ea typeface="Arial"/>
              <a:cs typeface="Arial"/>
              <a:sym typeface="Arial"/>
            </a:endParaRPr>
          </a:p>
        </p:txBody>
      </p:sp>
      <p:sp>
        <p:nvSpPr>
          <p:cNvPr id="459" name="Google Shape;459;p15"/>
          <p:cNvSpPr txBox="1"/>
          <p:nvPr/>
        </p:nvSpPr>
        <p:spPr>
          <a:xfrm>
            <a:off x="375745" y="1591849"/>
            <a:ext cx="8615855"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どうして　日本語を　べんきょうしますか。</a:t>
            </a:r>
            <a:endParaRPr sz="1200">
              <a:solidFill>
                <a:srgbClr val="002060"/>
              </a:solidFill>
              <a:latin typeface="Arial"/>
              <a:ea typeface="Arial"/>
              <a:cs typeface="Arial"/>
              <a:sym typeface="Arial"/>
            </a:endParaRPr>
          </a:p>
        </p:txBody>
      </p:sp>
      <p:sp>
        <p:nvSpPr>
          <p:cNvPr id="460" name="Google Shape;460;p15"/>
          <p:cNvSpPr txBox="1"/>
          <p:nvPr/>
        </p:nvSpPr>
        <p:spPr>
          <a:xfrm>
            <a:off x="3361998" y="2605550"/>
            <a:ext cx="14097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だいがく</a:t>
            </a:r>
            <a:endParaRPr sz="1400">
              <a:solidFill>
                <a:srgbClr val="002060"/>
              </a:solidFill>
              <a:latin typeface="Arial"/>
              <a:ea typeface="Arial"/>
              <a:cs typeface="Arial"/>
              <a:sym typeface="Arial"/>
            </a:endParaRPr>
          </a:p>
        </p:txBody>
      </p:sp>
      <p:sp>
        <p:nvSpPr>
          <p:cNvPr id="461" name="Google Shape;461;p15"/>
          <p:cNvSpPr txBox="1"/>
          <p:nvPr/>
        </p:nvSpPr>
        <p:spPr>
          <a:xfrm>
            <a:off x="2252222" y="5098049"/>
            <a:ext cx="44271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せんげつ　しゅうかん　やす</a:t>
            </a:r>
            <a:endParaRPr sz="1400">
              <a:solidFill>
                <a:srgbClr val="002060"/>
              </a:solidFill>
              <a:latin typeface="Arial"/>
              <a:ea typeface="Arial"/>
              <a:cs typeface="Arial"/>
              <a:sym typeface="Arial"/>
            </a:endParaRPr>
          </a:p>
        </p:txBody>
      </p:sp>
      <p:sp>
        <p:nvSpPr>
          <p:cNvPr id="462" name="Google Shape;462;p15"/>
          <p:cNvSpPr txBox="1"/>
          <p:nvPr/>
        </p:nvSpPr>
        <p:spPr>
          <a:xfrm>
            <a:off x="2555712" y="3772353"/>
            <a:ext cx="44271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400"/>
              <a:buFont typeface="Arial"/>
              <a:buNone/>
            </a:pPr>
            <a:r>
              <a:rPr lang="en-US" sz="2400">
                <a:solidFill>
                  <a:srgbClr val="002060"/>
                </a:solidFill>
                <a:latin typeface="Arial"/>
                <a:ea typeface="Arial"/>
                <a:cs typeface="Arial"/>
                <a:sym typeface="Arial"/>
              </a:rPr>
              <a:t>あした　　　　　　　　い</a:t>
            </a:r>
            <a:endParaRPr sz="1400">
              <a:solidFill>
                <a:srgbClr val="002060"/>
              </a:solidFill>
              <a:latin typeface="Arial"/>
              <a:ea typeface="Arial"/>
              <a:cs typeface="Arial"/>
              <a:sym typeface="Aria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a183e5dae8_0_0"/>
          <p:cNvSpPr txBox="1"/>
          <p:nvPr>
            <p:ph type="title"/>
          </p:nvPr>
        </p:nvSpPr>
        <p:spPr>
          <a:xfrm>
            <a:off x="1341120" y="467360"/>
            <a:ext cx="9509700" cy="123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小池先生との会話	</a:t>
            </a:r>
            <a:endParaRPr/>
          </a:p>
          <a:p>
            <a:pPr indent="0" lvl="0" marL="0" rtl="0" algn="l">
              <a:spcBef>
                <a:spcPts val="0"/>
              </a:spcBef>
              <a:spcAft>
                <a:spcPts val="0"/>
              </a:spcAft>
              <a:buNone/>
            </a:pPr>
            <a:r>
              <a:rPr lang="en-US"/>
              <a:t>	</a:t>
            </a:r>
            <a:endParaRPr/>
          </a:p>
        </p:txBody>
      </p:sp>
      <p:sp>
        <p:nvSpPr>
          <p:cNvPr id="469" name="Google Shape;469;ga183e5dae8_0_0"/>
          <p:cNvSpPr txBox="1"/>
          <p:nvPr>
            <p:ph idx="1" type="body"/>
          </p:nvPr>
        </p:nvSpPr>
        <p:spPr>
          <a:xfrm>
            <a:off x="1341145" y="1682652"/>
            <a:ext cx="9509700" cy="412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小池先生：</a:t>
            </a:r>
            <a:endParaRPr/>
          </a:p>
          <a:p>
            <a:pPr indent="0" lvl="0" marL="0" rtl="0" algn="l">
              <a:spcBef>
                <a:spcPts val="1800"/>
              </a:spcBef>
              <a:spcAft>
                <a:spcPts val="0"/>
              </a:spcAft>
              <a:buNone/>
            </a:pPr>
            <a:r>
              <a:rPr lang="en-US"/>
              <a:t>初めまして、NguyenTrai大学の小池です。今年は。。。歳です。誕生日は。。。です。趣味は。。。と。。。と。。。です</a:t>
            </a:r>
            <a:r>
              <a:rPr lang="en-US"/>
              <a:t>。毎日、＿＿時から＿＿まで授業がありますが、昨日、FPT大学に来ましたから。授業がありませんでした。FPT大学は。。。ですね。そして、。。。ですね。</a:t>
            </a:r>
            <a:endParaRPr/>
          </a:p>
          <a:p>
            <a:pPr indent="0" lvl="0" marL="0" rtl="0" algn="l">
              <a:spcBef>
                <a:spcPts val="1800"/>
              </a:spcBef>
              <a:spcAft>
                <a:spcPts val="0"/>
              </a:spcAft>
              <a:buNone/>
            </a:pPr>
            <a:r>
              <a:rPr lang="en-US"/>
              <a:t>昨日はあまり暇ではありませんでしたので、帰りました。</a:t>
            </a:r>
            <a:endParaRPr/>
          </a:p>
          <a:p>
            <a:pPr indent="0" lvl="0" marL="0" rtl="0" algn="l">
              <a:spcBef>
                <a:spcPts val="1800"/>
              </a:spcBef>
              <a:spcAft>
                <a:spcPts val="0"/>
              </a:spcAft>
              <a:buNone/>
            </a:pPr>
            <a:r>
              <a:rPr lang="en-US"/>
              <a:t>今日はラム先生と一緒にご飯を食べました。30分くらい食べました。</a:t>
            </a:r>
            <a:endParaRPr/>
          </a:p>
          <a:p>
            <a:pPr indent="0" lvl="0" marL="0" rtl="0" algn="l">
              <a:spcBef>
                <a:spcPts val="1800"/>
              </a:spcBef>
              <a:spcAft>
                <a:spcPts val="0"/>
              </a:spcAft>
              <a:buNone/>
            </a:pPr>
            <a:r>
              <a:rPr lang="en-US"/>
              <a:t>。。。かったです。好きな料理がありました。</a:t>
            </a:r>
            <a:endParaRPr/>
          </a:p>
          <a:p>
            <a:pPr indent="0" lvl="0" marL="0" rtl="0" algn="l">
              <a:spcBef>
                <a:spcPts val="1800"/>
              </a:spcBef>
              <a:spcAft>
                <a:spcPts val="0"/>
              </a:spcAft>
              <a:buNone/>
            </a:pPr>
            <a:r>
              <a:rPr lang="en-US"/>
              <a:t>今日はあまり暑くないですから、気持ちがいいですね。授業で頑張りましょう！</a:t>
            </a:r>
            <a:endParaRPr/>
          </a:p>
          <a:p>
            <a:pPr indent="0" lvl="0" marL="0" rtl="0" algn="l">
              <a:spcBef>
                <a:spcPts val="1800"/>
              </a:spcBef>
              <a:spcAft>
                <a:spcPts val="0"/>
              </a:spcAft>
              <a:buNone/>
            </a:pPr>
            <a:r>
              <a:rPr lang="en-US"/>
              <a:t>よろしくお願いします。</a:t>
            </a:r>
            <a:endParaRPr/>
          </a:p>
          <a:p>
            <a:pPr indent="0" lvl="0" marL="0" rtl="0" algn="l">
              <a:spcBef>
                <a:spcPts val="1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6"/>
          <p:cNvSpPr/>
          <p:nvPr/>
        </p:nvSpPr>
        <p:spPr>
          <a:xfrm>
            <a:off x="3048000" y="331387"/>
            <a:ext cx="6169718" cy="1154867"/>
          </a:xfrm>
          <a:prstGeom prst="roundRect">
            <a:avLst>
              <a:gd fmla="val 16667" name="adj"/>
            </a:avLst>
          </a:prstGeom>
          <a:gradFill>
            <a:gsLst>
              <a:gs pos="0">
                <a:srgbClr val="F5A548"/>
              </a:gs>
              <a:gs pos="50000">
                <a:srgbClr val="D9821B"/>
              </a:gs>
              <a:gs pos="100000">
                <a:srgbClr val="AE630B"/>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第５課</a:t>
            </a:r>
            <a:endParaRPr sz="4800">
              <a:solidFill>
                <a:schemeClr val="lt1"/>
              </a:solidFill>
              <a:latin typeface="Arial"/>
              <a:ea typeface="Arial"/>
              <a:cs typeface="Arial"/>
              <a:sym typeface="Arial"/>
            </a:endParaRPr>
          </a:p>
        </p:txBody>
      </p:sp>
      <p:sp>
        <p:nvSpPr>
          <p:cNvPr id="476" name="Google Shape;476;p16"/>
          <p:cNvSpPr/>
          <p:nvPr/>
        </p:nvSpPr>
        <p:spPr>
          <a:xfrm>
            <a:off x="838200" y="2286000"/>
            <a:ext cx="11051482" cy="3194988"/>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500">
                <a:solidFill>
                  <a:schemeClr val="dk1"/>
                </a:solidFill>
                <a:latin typeface="Arial"/>
                <a:ea typeface="Arial"/>
                <a:cs typeface="Arial"/>
                <a:sym typeface="Arial"/>
              </a:rPr>
              <a:t>今度の休みに</a:t>
            </a:r>
            <a:endParaRPr sz="5400">
              <a:solidFill>
                <a:schemeClr val="dk1"/>
              </a:solidFill>
              <a:latin typeface="Arial"/>
              <a:ea typeface="Arial"/>
              <a:cs typeface="Arial"/>
              <a:sym typeface="Arial"/>
            </a:endParaRPr>
          </a:p>
        </p:txBody>
      </p:sp>
      <p:sp>
        <p:nvSpPr>
          <p:cNvPr id="477" name="Google Shape;477;p16"/>
          <p:cNvSpPr/>
          <p:nvPr/>
        </p:nvSpPr>
        <p:spPr>
          <a:xfrm rot="721955">
            <a:off x="8373741" y="975725"/>
            <a:ext cx="2562832" cy="1270000"/>
          </a:xfrm>
          <a:prstGeom prst="roundRect">
            <a:avLst>
              <a:gd fmla="val 16667" name="adj"/>
            </a:avLst>
          </a:prstGeom>
          <a:gradFill>
            <a:gsLst>
              <a:gs pos="0">
                <a:srgbClr val="4B4B4B"/>
              </a:gs>
              <a:gs pos="50000">
                <a:srgbClr val="3A3A3A"/>
              </a:gs>
              <a:gs pos="100000">
                <a:srgbClr val="2C2C2C"/>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Corbel"/>
                <a:ea typeface="Corbel"/>
                <a:cs typeface="Corbel"/>
                <a:sym typeface="Corbel"/>
              </a:rPr>
              <a:t>パート</a:t>
            </a:r>
            <a:endParaRPr sz="3600">
              <a:solidFill>
                <a:schemeClr val="lt1"/>
              </a:solidFill>
              <a:latin typeface="Corbel"/>
              <a:ea typeface="Corbel"/>
              <a:cs typeface="Corbel"/>
              <a:sym typeface="Corbel"/>
            </a:endParaRPr>
          </a:p>
          <a:p>
            <a:pPr indent="0" lvl="0" marL="0" marR="0" rtl="0" algn="l">
              <a:spcBef>
                <a:spcPts val="0"/>
              </a:spcBef>
              <a:spcAft>
                <a:spcPts val="0"/>
              </a:spcAft>
              <a:buNone/>
            </a:pPr>
            <a:r>
              <a:rPr lang="en-US" sz="3600">
                <a:solidFill>
                  <a:schemeClr val="lt1"/>
                </a:solidFill>
                <a:latin typeface="Corbel"/>
                <a:ea typeface="Corbel"/>
                <a:cs typeface="Corbel"/>
                <a:sym typeface="Corbel"/>
              </a:rPr>
              <a:t>PART </a:t>
            </a:r>
            <a:endParaRPr sz="3600">
              <a:solidFill>
                <a:schemeClr val="lt1"/>
              </a:solidFill>
              <a:latin typeface="Corbel"/>
              <a:ea typeface="Corbel"/>
              <a:cs typeface="Corbel"/>
              <a:sym typeface="Corbel"/>
            </a:endParaRPr>
          </a:p>
        </p:txBody>
      </p:sp>
      <p:sp>
        <p:nvSpPr>
          <p:cNvPr id="478" name="Google Shape;478;p16"/>
          <p:cNvSpPr/>
          <p:nvPr/>
        </p:nvSpPr>
        <p:spPr>
          <a:xfrm rot="829033">
            <a:off x="9743122" y="1235365"/>
            <a:ext cx="838200" cy="838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600">
                <a:solidFill>
                  <a:schemeClr val="lt1"/>
                </a:solidFill>
                <a:latin typeface="Corbel"/>
                <a:ea typeface="Corbel"/>
                <a:cs typeface="Corbel"/>
                <a:sym typeface="Corbel"/>
              </a:rPr>
              <a:t>３</a:t>
            </a:r>
            <a:endParaRPr sz="9600">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ppt_w</p:attrName>
                                        </p:attrNameLst>
                                      </p:cBhvr>
                                      <p:tavLst>
                                        <p:tav fmla="" tm="0">
                                          <p:val>
                                            <p:strVal val="0"/>
                                          </p:val>
                                        </p:tav>
                                        <p:tav fmla="" tm="100000">
                                          <p:val>
                                            <p:strVal val="#ppt_w"/>
                                          </p:val>
                                        </p:tav>
                                      </p:tavLst>
                                    </p:anim>
                                    <p:anim calcmode="lin" valueType="num">
                                      <p:cBhvr additive="base">
                                        <p:cTn dur="500"/>
                                        <p:tgtEl>
                                          <p:spTgt spid="47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500"/>
                                        <p:tgtEl>
                                          <p:spTgt spid="476"/>
                                        </p:tgtEl>
                                        <p:attrNameLst>
                                          <p:attrName>ppt_w</p:attrName>
                                        </p:attrNameLst>
                                      </p:cBhvr>
                                      <p:tavLst>
                                        <p:tav fmla="" tm="0">
                                          <p:val>
                                            <p:strVal val="0"/>
                                          </p:val>
                                        </p:tav>
                                        <p:tav fmla="" tm="100000">
                                          <p:val>
                                            <p:strVal val="#ppt_w"/>
                                          </p:val>
                                        </p:tav>
                                      </p:tavLst>
                                    </p:anim>
                                    <p:anim calcmode="lin" valueType="num">
                                      <p:cBhvr additive="base">
                                        <p:cTn dur="500"/>
                                        <p:tgtEl>
                                          <p:spTgt spid="47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17"/>
          <p:cNvPicPr preferRelativeResize="0"/>
          <p:nvPr/>
        </p:nvPicPr>
        <p:blipFill rotWithShape="1">
          <a:blip r:embed="rId3">
            <a:alphaModFix/>
          </a:blip>
          <a:srcRect b="0" l="0" r="0" t="0"/>
          <a:stretch/>
        </p:blipFill>
        <p:spPr>
          <a:xfrm>
            <a:off x="5282867" y="-13757"/>
            <a:ext cx="3657600" cy="1247775"/>
          </a:xfrm>
          <a:prstGeom prst="rect">
            <a:avLst/>
          </a:prstGeom>
          <a:noFill/>
          <a:ln>
            <a:noFill/>
          </a:ln>
        </p:spPr>
      </p:pic>
      <p:pic>
        <p:nvPicPr>
          <p:cNvPr id="485" name="Google Shape;485;p17"/>
          <p:cNvPicPr preferRelativeResize="0"/>
          <p:nvPr/>
        </p:nvPicPr>
        <p:blipFill rotWithShape="1">
          <a:blip r:embed="rId4">
            <a:alphaModFix/>
          </a:blip>
          <a:srcRect b="0" l="0" r="0" t="0"/>
          <a:stretch/>
        </p:blipFill>
        <p:spPr>
          <a:xfrm>
            <a:off x="7836529" y="672052"/>
            <a:ext cx="1714807" cy="1500456"/>
          </a:xfrm>
          <a:prstGeom prst="rect">
            <a:avLst/>
          </a:prstGeom>
          <a:noFill/>
          <a:ln>
            <a:noFill/>
          </a:ln>
        </p:spPr>
      </p:pic>
      <p:pic>
        <p:nvPicPr>
          <p:cNvPr id="486" name="Google Shape;486;p17"/>
          <p:cNvPicPr preferRelativeResize="0"/>
          <p:nvPr/>
        </p:nvPicPr>
        <p:blipFill rotWithShape="1">
          <a:blip r:embed="rId5">
            <a:alphaModFix/>
          </a:blip>
          <a:srcRect b="0" l="0" r="0" t="0"/>
          <a:stretch/>
        </p:blipFill>
        <p:spPr>
          <a:xfrm>
            <a:off x="8940467" y="-109918"/>
            <a:ext cx="3000375" cy="1524000"/>
          </a:xfrm>
          <a:prstGeom prst="rect">
            <a:avLst/>
          </a:prstGeom>
          <a:noFill/>
          <a:ln>
            <a:noFill/>
          </a:ln>
        </p:spPr>
      </p:pic>
      <p:pic>
        <p:nvPicPr>
          <p:cNvPr id="487" name="Google Shape;487;p17"/>
          <p:cNvPicPr preferRelativeResize="0"/>
          <p:nvPr/>
        </p:nvPicPr>
        <p:blipFill rotWithShape="1">
          <a:blip r:embed="rId6">
            <a:alphaModFix/>
          </a:blip>
          <a:srcRect b="0" l="0" r="0" t="0"/>
          <a:stretch/>
        </p:blipFill>
        <p:spPr>
          <a:xfrm>
            <a:off x="7494842" y="4861886"/>
            <a:ext cx="2628900" cy="1743075"/>
          </a:xfrm>
          <a:prstGeom prst="rect">
            <a:avLst/>
          </a:prstGeom>
          <a:noFill/>
          <a:ln>
            <a:noFill/>
          </a:ln>
        </p:spPr>
      </p:pic>
      <p:pic>
        <p:nvPicPr>
          <p:cNvPr id="488" name="Google Shape;488;p17"/>
          <p:cNvPicPr preferRelativeResize="0"/>
          <p:nvPr/>
        </p:nvPicPr>
        <p:blipFill rotWithShape="1">
          <a:blip r:embed="rId7">
            <a:alphaModFix/>
          </a:blip>
          <a:srcRect b="0" l="0" r="0" t="0"/>
          <a:stretch/>
        </p:blipFill>
        <p:spPr>
          <a:xfrm>
            <a:off x="5624036" y="4539993"/>
            <a:ext cx="2286000" cy="1524000"/>
          </a:xfrm>
          <a:prstGeom prst="rect">
            <a:avLst/>
          </a:prstGeom>
          <a:noFill/>
          <a:ln>
            <a:noFill/>
          </a:ln>
        </p:spPr>
      </p:pic>
      <p:pic>
        <p:nvPicPr>
          <p:cNvPr id="489" name="Google Shape;489;p17"/>
          <p:cNvPicPr preferRelativeResize="0"/>
          <p:nvPr/>
        </p:nvPicPr>
        <p:blipFill rotWithShape="1">
          <a:blip r:embed="rId8">
            <a:alphaModFix/>
          </a:blip>
          <a:srcRect b="0" l="0" r="0" t="0"/>
          <a:stretch/>
        </p:blipFill>
        <p:spPr>
          <a:xfrm>
            <a:off x="9550058" y="3871286"/>
            <a:ext cx="2466975" cy="1847850"/>
          </a:xfrm>
          <a:prstGeom prst="rect">
            <a:avLst/>
          </a:prstGeom>
          <a:noFill/>
          <a:ln>
            <a:noFill/>
          </a:ln>
        </p:spPr>
      </p:pic>
      <p:sp>
        <p:nvSpPr>
          <p:cNvPr id="490" name="Google Shape;490;p17"/>
          <p:cNvSpPr/>
          <p:nvPr/>
        </p:nvSpPr>
        <p:spPr>
          <a:xfrm>
            <a:off x="6267448" y="1995487"/>
            <a:ext cx="4333874" cy="990600"/>
          </a:xfrm>
          <a:prstGeom prst="roundRect">
            <a:avLst>
              <a:gd fmla="val 16667" name="adj"/>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　好き</a:t>
            </a:r>
            <a:endParaRPr sz="5400">
              <a:solidFill>
                <a:schemeClr val="dk1"/>
              </a:solidFill>
              <a:latin typeface="Arial"/>
              <a:ea typeface="Arial"/>
              <a:cs typeface="Arial"/>
              <a:sym typeface="Arial"/>
            </a:endParaRPr>
          </a:p>
        </p:txBody>
      </p:sp>
      <p:sp>
        <p:nvSpPr>
          <p:cNvPr id="491" name="Google Shape;491;p17"/>
          <p:cNvSpPr/>
          <p:nvPr/>
        </p:nvSpPr>
        <p:spPr>
          <a:xfrm>
            <a:off x="6267448" y="3648740"/>
            <a:ext cx="4333874" cy="990600"/>
          </a:xfrm>
          <a:prstGeom prst="roundRect">
            <a:avLst>
              <a:gd fmla="val 16667" name="adj"/>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　嫌い</a:t>
            </a:r>
            <a:endParaRPr sz="5400">
              <a:solidFill>
                <a:schemeClr val="dk1"/>
              </a:solidFill>
              <a:latin typeface="Arial"/>
              <a:ea typeface="Arial"/>
              <a:cs typeface="Arial"/>
              <a:sym typeface="Arial"/>
            </a:endParaRPr>
          </a:p>
        </p:txBody>
      </p:sp>
      <p:pic>
        <p:nvPicPr>
          <p:cNvPr id="492" name="Google Shape;492;p17"/>
          <p:cNvPicPr preferRelativeResize="0"/>
          <p:nvPr/>
        </p:nvPicPr>
        <p:blipFill rotWithShape="1">
          <a:blip r:embed="rId9">
            <a:alphaModFix/>
          </a:blip>
          <a:srcRect b="0" l="0" r="0" t="0"/>
          <a:stretch/>
        </p:blipFill>
        <p:spPr>
          <a:xfrm>
            <a:off x="761999" y="1800224"/>
            <a:ext cx="1015348" cy="966788"/>
          </a:xfrm>
          <a:prstGeom prst="rect">
            <a:avLst/>
          </a:prstGeom>
          <a:noFill/>
          <a:ln>
            <a:noFill/>
          </a:ln>
        </p:spPr>
      </p:pic>
      <p:sp>
        <p:nvSpPr>
          <p:cNvPr id="493" name="Google Shape;493;p17"/>
          <p:cNvSpPr/>
          <p:nvPr/>
        </p:nvSpPr>
        <p:spPr>
          <a:xfrm>
            <a:off x="2115522" y="1970620"/>
            <a:ext cx="2151678" cy="709613"/>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きみ</a:t>
            </a:r>
            <a:endParaRPr sz="3600">
              <a:solidFill>
                <a:schemeClr val="dk1"/>
              </a:solidFill>
              <a:latin typeface="Arial"/>
              <a:ea typeface="Arial"/>
              <a:cs typeface="Arial"/>
              <a:sym typeface="Arial"/>
            </a:endParaRPr>
          </a:p>
        </p:txBody>
      </p:sp>
      <p:sp>
        <p:nvSpPr>
          <p:cNvPr id="494" name="Google Shape;494;p17"/>
          <p:cNvSpPr/>
          <p:nvPr/>
        </p:nvSpPr>
        <p:spPr>
          <a:xfrm>
            <a:off x="2115522" y="2969692"/>
            <a:ext cx="2151678" cy="709613"/>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日本語</a:t>
            </a:r>
            <a:endParaRPr sz="3600">
              <a:solidFill>
                <a:schemeClr val="dk1"/>
              </a:solidFill>
              <a:latin typeface="Arial"/>
              <a:ea typeface="Arial"/>
              <a:cs typeface="Arial"/>
              <a:sym typeface="Arial"/>
            </a:endParaRPr>
          </a:p>
        </p:txBody>
      </p:sp>
      <p:pic>
        <p:nvPicPr>
          <p:cNvPr id="495" name="Google Shape;495;p17"/>
          <p:cNvPicPr preferRelativeResize="0"/>
          <p:nvPr/>
        </p:nvPicPr>
        <p:blipFill rotWithShape="1">
          <a:blip r:embed="rId10">
            <a:alphaModFix/>
          </a:blip>
          <a:srcRect b="0" l="0" r="0" t="0"/>
          <a:stretch/>
        </p:blipFill>
        <p:spPr>
          <a:xfrm>
            <a:off x="619837" y="2933234"/>
            <a:ext cx="1153762" cy="767776"/>
          </a:xfrm>
          <a:prstGeom prst="rect">
            <a:avLst/>
          </a:prstGeom>
          <a:noFill/>
          <a:ln>
            <a:noFill/>
          </a:ln>
        </p:spPr>
      </p:pic>
      <p:sp>
        <p:nvSpPr>
          <p:cNvPr id="496" name="Google Shape;496;p17"/>
          <p:cNvSpPr/>
          <p:nvPr/>
        </p:nvSpPr>
        <p:spPr>
          <a:xfrm>
            <a:off x="2115521" y="3907004"/>
            <a:ext cx="2151679" cy="709613"/>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アメリカ</a:t>
            </a:r>
            <a:endParaRPr sz="3600">
              <a:solidFill>
                <a:schemeClr val="dk1"/>
              </a:solidFill>
              <a:latin typeface="Arial"/>
              <a:ea typeface="Arial"/>
              <a:cs typeface="Arial"/>
              <a:sym typeface="Arial"/>
            </a:endParaRPr>
          </a:p>
        </p:txBody>
      </p:sp>
      <p:pic>
        <p:nvPicPr>
          <p:cNvPr id="497" name="Google Shape;497;p17"/>
          <p:cNvPicPr preferRelativeResize="0"/>
          <p:nvPr/>
        </p:nvPicPr>
        <p:blipFill rotWithShape="1">
          <a:blip r:embed="rId11">
            <a:alphaModFix/>
          </a:blip>
          <a:srcRect b="0" l="0" r="0" t="0"/>
          <a:stretch/>
        </p:blipFill>
        <p:spPr>
          <a:xfrm>
            <a:off x="552449" y="3837949"/>
            <a:ext cx="1352550" cy="847725"/>
          </a:xfrm>
          <a:prstGeom prst="rect">
            <a:avLst/>
          </a:prstGeom>
          <a:noFill/>
          <a:ln>
            <a:noFill/>
          </a:ln>
        </p:spPr>
      </p:pic>
      <p:sp>
        <p:nvSpPr>
          <p:cNvPr id="498" name="Google Shape;498;p17"/>
          <p:cNvSpPr/>
          <p:nvPr/>
        </p:nvSpPr>
        <p:spPr>
          <a:xfrm>
            <a:off x="8434372" y="2063325"/>
            <a:ext cx="2557500" cy="886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です。</a:t>
            </a:r>
            <a:endParaRPr sz="5400">
              <a:solidFill>
                <a:schemeClr val="dk1"/>
              </a:solidFill>
              <a:latin typeface="Arial"/>
              <a:ea typeface="Arial"/>
              <a:cs typeface="Arial"/>
              <a:sym typeface="Arial"/>
            </a:endParaRPr>
          </a:p>
        </p:txBody>
      </p:sp>
      <p:sp>
        <p:nvSpPr>
          <p:cNvPr id="499" name="Google Shape;499;p17"/>
          <p:cNvSpPr/>
          <p:nvPr/>
        </p:nvSpPr>
        <p:spPr>
          <a:xfrm>
            <a:off x="8452774" y="3696050"/>
            <a:ext cx="2628900" cy="879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です。</a:t>
            </a:r>
            <a:endParaRPr sz="5400">
              <a:solidFill>
                <a:schemeClr val="dk1"/>
              </a:solidFill>
              <a:latin typeface="Arial"/>
              <a:ea typeface="Arial"/>
              <a:cs typeface="Arial"/>
              <a:sym typeface="Arial"/>
            </a:endParaRPr>
          </a:p>
        </p:txBody>
      </p:sp>
      <p:pic>
        <p:nvPicPr>
          <p:cNvPr id="500" name="Google Shape;500;p17"/>
          <p:cNvPicPr preferRelativeResize="0"/>
          <p:nvPr/>
        </p:nvPicPr>
        <p:blipFill rotWithShape="1">
          <a:blip r:embed="rId12">
            <a:alphaModFix/>
          </a:blip>
          <a:srcRect b="0" l="0" r="0" t="0"/>
          <a:stretch/>
        </p:blipFill>
        <p:spPr>
          <a:xfrm>
            <a:off x="76201" y="4861886"/>
            <a:ext cx="2377709" cy="941733"/>
          </a:xfrm>
          <a:prstGeom prst="rect">
            <a:avLst/>
          </a:prstGeom>
          <a:noFill/>
          <a:ln>
            <a:noFill/>
          </a:ln>
        </p:spPr>
      </p:pic>
      <p:sp>
        <p:nvSpPr>
          <p:cNvPr id="501" name="Google Shape;501;p17"/>
          <p:cNvSpPr/>
          <p:nvPr/>
        </p:nvSpPr>
        <p:spPr>
          <a:xfrm>
            <a:off x="2115521" y="4947186"/>
            <a:ext cx="2151679" cy="709613"/>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スポーツ</a:t>
            </a:r>
            <a:endParaRPr sz="3600">
              <a:solidFill>
                <a:schemeClr val="dk1"/>
              </a:solidFill>
              <a:latin typeface="Arial"/>
              <a:ea typeface="Arial"/>
              <a:cs typeface="Arial"/>
              <a:sym typeface="Arial"/>
            </a:endParaRPr>
          </a:p>
        </p:txBody>
      </p:sp>
      <p:pic>
        <p:nvPicPr>
          <p:cNvPr id="502" name="Google Shape;502;p17"/>
          <p:cNvPicPr preferRelativeResize="0"/>
          <p:nvPr/>
        </p:nvPicPr>
        <p:blipFill rotWithShape="1">
          <a:blip r:embed="rId13">
            <a:alphaModFix/>
          </a:blip>
          <a:srcRect b="0" l="0" r="0" t="0"/>
          <a:stretch/>
        </p:blipFill>
        <p:spPr>
          <a:xfrm>
            <a:off x="598601" y="406673"/>
            <a:ext cx="1373846" cy="1243568"/>
          </a:xfrm>
          <a:prstGeom prst="rect">
            <a:avLst/>
          </a:prstGeom>
          <a:noFill/>
          <a:ln>
            <a:noFill/>
          </a:ln>
        </p:spPr>
      </p:pic>
      <p:sp>
        <p:nvSpPr>
          <p:cNvPr id="503" name="Google Shape;503;p17"/>
          <p:cNvSpPr/>
          <p:nvPr/>
        </p:nvSpPr>
        <p:spPr>
          <a:xfrm>
            <a:off x="2091361" y="940628"/>
            <a:ext cx="2151678" cy="709613"/>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料理</a:t>
            </a:r>
            <a:endParaRPr sz="3600">
              <a:solidFill>
                <a:schemeClr val="dk1"/>
              </a:solidFill>
              <a:latin typeface="Arial"/>
              <a:ea typeface="Arial"/>
              <a:cs typeface="Arial"/>
              <a:sym typeface="Arial"/>
            </a:endParaRPr>
          </a:p>
        </p:txBody>
      </p:sp>
      <p:sp>
        <p:nvSpPr>
          <p:cNvPr id="504" name="Google Shape;504;p17"/>
          <p:cNvSpPr/>
          <p:nvPr/>
        </p:nvSpPr>
        <p:spPr>
          <a:xfrm>
            <a:off x="4724400" y="1995486"/>
            <a:ext cx="1371600" cy="2643853"/>
          </a:xfrm>
          <a:prstGeom prst="roundRect">
            <a:avLst>
              <a:gd fmla="val 16667" name="adj"/>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0">
                <a:solidFill>
                  <a:schemeClr val="dk1"/>
                </a:solidFill>
                <a:latin typeface="Arial"/>
                <a:ea typeface="Arial"/>
                <a:cs typeface="Arial"/>
                <a:sym typeface="Arial"/>
              </a:rPr>
              <a:t>が</a:t>
            </a:r>
            <a:endParaRPr sz="8000">
              <a:solidFill>
                <a:schemeClr val="dk1"/>
              </a:solidFill>
              <a:latin typeface="Arial"/>
              <a:ea typeface="Arial"/>
              <a:cs typeface="Arial"/>
              <a:sym typeface="Arial"/>
            </a:endParaRPr>
          </a:p>
        </p:txBody>
      </p:sp>
      <p:cxnSp>
        <p:nvCxnSpPr>
          <p:cNvPr id="505" name="Google Shape;505;p17"/>
          <p:cNvCxnSpPr>
            <a:stCxn id="503" idx="3"/>
            <a:endCxn id="504" idx="1"/>
          </p:cNvCxnSpPr>
          <p:nvPr/>
        </p:nvCxnSpPr>
        <p:spPr>
          <a:xfrm>
            <a:off x="4243039" y="1295435"/>
            <a:ext cx="481500" cy="2022000"/>
          </a:xfrm>
          <a:prstGeom prst="straightConnector1">
            <a:avLst/>
          </a:prstGeom>
          <a:noFill/>
          <a:ln cap="flat" cmpd="sng" w="9525">
            <a:solidFill>
              <a:schemeClr val="accent1"/>
            </a:solidFill>
            <a:prstDash val="solid"/>
            <a:round/>
            <a:headEnd len="sm" w="sm" type="none"/>
            <a:tailEnd len="med" w="med" type="triangle"/>
          </a:ln>
        </p:spPr>
      </p:cxnSp>
      <p:cxnSp>
        <p:nvCxnSpPr>
          <p:cNvPr id="506" name="Google Shape;506;p17"/>
          <p:cNvCxnSpPr>
            <a:stCxn id="493" idx="3"/>
            <a:endCxn id="504" idx="1"/>
          </p:cNvCxnSpPr>
          <p:nvPr/>
        </p:nvCxnSpPr>
        <p:spPr>
          <a:xfrm>
            <a:off x="4267200" y="2325426"/>
            <a:ext cx="457200" cy="992100"/>
          </a:xfrm>
          <a:prstGeom prst="straightConnector1">
            <a:avLst/>
          </a:prstGeom>
          <a:noFill/>
          <a:ln cap="flat" cmpd="sng" w="9525">
            <a:solidFill>
              <a:schemeClr val="accent1"/>
            </a:solidFill>
            <a:prstDash val="solid"/>
            <a:round/>
            <a:headEnd len="sm" w="sm" type="none"/>
            <a:tailEnd len="med" w="med" type="triangle"/>
          </a:ln>
        </p:spPr>
      </p:cxnSp>
      <p:cxnSp>
        <p:nvCxnSpPr>
          <p:cNvPr id="507" name="Google Shape;507;p17"/>
          <p:cNvCxnSpPr>
            <a:stCxn id="494" idx="3"/>
            <a:endCxn id="504" idx="1"/>
          </p:cNvCxnSpPr>
          <p:nvPr/>
        </p:nvCxnSpPr>
        <p:spPr>
          <a:xfrm flipH="1" rot="10800000">
            <a:off x="4267200" y="3317298"/>
            <a:ext cx="457200" cy="7200"/>
          </a:xfrm>
          <a:prstGeom prst="straightConnector1">
            <a:avLst/>
          </a:prstGeom>
          <a:noFill/>
          <a:ln cap="flat" cmpd="sng" w="9525">
            <a:solidFill>
              <a:schemeClr val="accent1"/>
            </a:solidFill>
            <a:prstDash val="solid"/>
            <a:round/>
            <a:headEnd len="sm" w="sm" type="none"/>
            <a:tailEnd len="med" w="med" type="triangle"/>
          </a:ln>
        </p:spPr>
      </p:cxnSp>
      <p:cxnSp>
        <p:nvCxnSpPr>
          <p:cNvPr id="508" name="Google Shape;508;p17"/>
          <p:cNvCxnSpPr>
            <a:stCxn id="496" idx="3"/>
            <a:endCxn id="504" idx="1"/>
          </p:cNvCxnSpPr>
          <p:nvPr/>
        </p:nvCxnSpPr>
        <p:spPr>
          <a:xfrm flipH="1" rot="10800000">
            <a:off x="4267200" y="3317410"/>
            <a:ext cx="457200" cy="944400"/>
          </a:xfrm>
          <a:prstGeom prst="straightConnector1">
            <a:avLst/>
          </a:prstGeom>
          <a:noFill/>
          <a:ln cap="flat" cmpd="sng" w="9525">
            <a:solidFill>
              <a:schemeClr val="accent1"/>
            </a:solidFill>
            <a:prstDash val="solid"/>
            <a:round/>
            <a:headEnd len="sm" w="sm" type="none"/>
            <a:tailEnd len="med" w="med" type="triangle"/>
          </a:ln>
        </p:spPr>
      </p:cxnSp>
      <p:cxnSp>
        <p:nvCxnSpPr>
          <p:cNvPr id="509" name="Google Shape;509;p17"/>
          <p:cNvCxnSpPr>
            <a:stCxn id="501" idx="3"/>
            <a:endCxn id="504" idx="1"/>
          </p:cNvCxnSpPr>
          <p:nvPr/>
        </p:nvCxnSpPr>
        <p:spPr>
          <a:xfrm flipH="1" rot="10800000">
            <a:off x="4267200" y="3317492"/>
            <a:ext cx="457200" cy="1984500"/>
          </a:xfrm>
          <a:prstGeom prst="straightConnector1">
            <a:avLst/>
          </a:prstGeom>
          <a:noFill/>
          <a:ln cap="flat" cmpd="sng" w="9525">
            <a:solidFill>
              <a:schemeClr val="accent1"/>
            </a:solidFill>
            <a:prstDash val="solid"/>
            <a:round/>
            <a:headEnd len="sm" w="sm" type="none"/>
            <a:tailEnd len="med" w="med" type="triangle"/>
          </a:ln>
        </p:spPr>
      </p:cxnSp>
      <p:sp>
        <p:nvSpPr>
          <p:cNvPr id="510" name="Google Shape;510;p17"/>
          <p:cNvSpPr txBox="1"/>
          <p:nvPr/>
        </p:nvSpPr>
        <p:spPr>
          <a:xfrm>
            <a:off x="7138062" y="1863761"/>
            <a:ext cx="5849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す</a:t>
            </a:r>
            <a:endParaRPr sz="1400">
              <a:solidFill>
                <a:schemeClr val="dk1"/>
              </a:solidFill>
              <a:latin typeface="Arial"/>
              <a:ea typeface="Arial"/>
              <a:cs typeface="Arial"/>
              <a:sym typeface="Arial"/>
            </a:endParaRPr>
          </a:p>
        </p:txBody>
      </p:sp>
      <p:sp>
        <p:nvSpPr>
          <p:cNvPr id="511" name="Google Shape;511;p17"/>
          <p:cNvSpPr txBox="1"/>
          <p:nvPr/>
        </p:nvSpPr>
        <p:spPr>
          <a:xfrm>
            <a:off x="7138044" y="3534891"/>
            <a:ext cx="9233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きら</a:t>
            </a:r>
            <a:endParaRPr sz="1400">
              <a:solidFill>
                <a:schemeClr val="dk1"/>
              </a:solidFill>
              <a:latin typeface="Arial"/>
              <a:ea typeface="Arial"/>
              <a:cs typeface="Arial"/>
              <a:sym typeface="Arial"/>
            </a:endParaRPr>
          </a:p>
        </p:txBody>
      </p:sp>
      <p:sp>
        <p:nvSpPr>
          <p:cNvPr id="512" name="Google Shape;512;p17"/>
          <p:cNvSpPr txBox="1"/>
          <p:nvPr/>
        </p:nvSpPr>
        <p:spPr>
          <a:xfrm>
            <a:off x="2539814" y="743210"/>
            <a:ext cx="14225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りょうり</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ppt_w</p:attrName>
                                        </p:attrNameLst>
                                      </p:cBhvr>
                                      <p:tavLst>
                                        <p:tav fmla="" tm="0">
                                          <p:val>
                                            <p:strVal val="0"/>
                                          </p:val>
                                        </p:tav>
                                        <p:tav fmla="" tm="100000">
                                          <p:val>
                                            <p:strVal val="#ppt_w"/>
                                          </p:val>
                                        </p:tav>
                                      </p:tavLst>
                                    </p:anim>
                                    <p:anim calcmode="lin" valueType="num">
                                      <p:cBhvr additive="base">
                                        <p:cTn dur="500"/>
                                        <p:tgtEl>
                                          <p:spTgt spid="5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
          <p:cNvPicPr preferRelativeResize="0"/>
          <p:nvPr/>
        </p:nvPicPr>
        <p:blipFill rotWithShape="1">
          <a:blip r:embed="rId3">
            <a:alphaModFix/>
          </a:blip>
          <a:srcRect b="0" l="0" r="0" t="0"/>
          <a:stretch/>
        </p:blipFill>
        <p:spPr>
          <a:xfrm rot="-305671">
            <a:off x="678883" y="90921"/>
            <a:ext cx="2143125" cy="2143125"/>
          </a:xfrm>
          <a:prstGeom prst="rect">
            <a:avLst/>
          </a:prstGeom>
          <a:noFill/>
          <a:ln>
            <a:noFill/>
          </a:ln>
        </p:spPr>
      </p:pic>
      <p:sp>
        <p:nvSpPr>
          <p:cNvPr id="130" name="Google Shape;130;p2"/>
          <p:cNvSpPr/>
          <p:nvPr/>
        </p:nvSpPr>
        <p:spPr>
          <a:xfrm>
            <a:off x="3048000" y="331387"/>
            <a:ext cx="6169718" cy="1154867"/>
          </a:xfrm>
          <a:prstGeom prst="roundRect">
            <a:avLst>
              <a:gd fmla="val 16667" name="adj"/>
            </a:avLst>
          </a:prstGeom>
          <a:gradFill>
            <a:gsLst>
              <a:gs pos="0">
                <a:srgbClr val="F5A548"/>
              </a:gs>
              <a:gs pos="50000">
                <a:srgbClr val="D9821B"/>
              </a:gs>
              <a:gs pos="100000">
                <a:srgbClr val="AE630B"/>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chemeClr val="lt1"/>
                </a:solidFill>
                <a:latin typeface="Arial"/>
                <a:ea typeface="Arial"/>
                <a:cs typeface="Arial"/>
                <a:sym typeface="Arial"/>
              </a:rPr>
              <a:t>第５課</a:t>
            </a:r>
            <a:endParaRPr b="0" i="0" sz="4800" u="none" cap="none" strike="noStrike">
              <a:solidFill>
                <a:schemeClr val="lt1"/>
              </a:solidFill>
              <a:latin typeface="Arial"/>
              <a:ea typeface="Arial"/>
              <a:cs typeface="Arial"/>
              <a:sym typeface="Arial"/>
            </a:endParaRPr>
          </a:p>
        </p:txBody>
      </p:sp>
      <p:sp>
        <p:nvSpPr>
          <p:cNvPr id="131" name="Google Shape;131;p2"/>
          <p:cNvSpPr/>
          <p:nvPr/>
        </p:nvSpPr>
        <p:spPr>
          <a:xfrm>
            <a:off x="600662" y="1877409"/>
            <a:ext cx="11051482" cy="3194988"/>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600" u="none" cap="none" strike="noStrike">
                <a:solidFill>
                  <a:schemeClr val="dk1"/>
                </a:solidFill>
                <a:latin typeface="Arial"/>
                <a:ea typeface="Arial"/>
                <a:cs typeface="Arial"/>
                <a:sym typeface="Arial"/>
              </a:rPr>
              <a:t>週末</a:t>
            </a:r>
            <a:endParaRPr b="0" i="0" sz="6600" u="none" cap="none" strike="noStrike">
              <a:solidFill>
                <a:schemeClr val="dk1"/>
              </a:solidFill>
              <a:latin typeface="Arial"/>
              <a:ea typeface="Arial"/>
              <a:cs typeface="Arial"/>
              <a:sym typeface="Arial"/>
            </a:endParaRPr>
          </a:p>
        </p:txBody>
      </p:sp>
      <p:sp>
        <p:nvSpPr>
          <p:cNvPr id="132" name="Google Shape;132;p2"/>
          <p:cNvSpPr/>
          <p:nvPr/>
        </p:nvSpPr>
        <p:spPr>
          <a:xfrm rot="721955">
            <a:off x="8373741" y="975725"/>
            <a:ext cx="2562832" cy="1270000"/>
          </a:xfrm>
          <a:prstGeom prst="roundRect">
            <a:avLst>
              <a:gd fmla="val 16667" name="adj"/>
            </a:avLst>
          </a:prstGeom>
          <a:gradFill>
            <a:gsLst>
              <a:gs pos="0">
                <a:srgbClr val="4B4B4B"/>
              </a:gs>
              <a:gs pos="50000">
                <a:srgbClr val="3A3A3A"/>
              </a:gs>
              <a:gs pos="100000">
                <a:srgbClr val="2C2C2C"/>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Corbel"/>
                <a:ea typeface="Corbel"/>
                <a:cs typeface="Corbel"/>
                <a:sym typeface="Corbel"/>
              </a:rPr>
              <a:t>パート</a:t>
            </a:r>
            <a:endParaRPr sz="3600">
              <a:solidFill>
                <a:schemeClr val="lt1"/>
              </a:solidFill>
              <a:latin typeface="Corbel"/>
              <a:ea typeface="Corbel"/>
              <a:cs typeface="Corbel"/>
              <a:sym typeface="Corbel"/>
            </a:endParaRPr>
          </a:p>
          <a:p>
            <a:pPr indent="0" lvl="0" marL="0" marR="0" rtl="0" algn="l">
              <a:spcBef>
                <a:spcPts val="0"/>
              </a:spcBef>
              <a:spcAft>
                <a:spcPts val="0"/>
              </a:spcAft>
              <a:buNone/>
            </a:pPr>
            <a:r>
              <a:rPr lang="en-US" sz="3600">
                <a:solidFill>
                  <a:schemeClr val="lt1"/>
                </a:solidFill>
                <a:latin typeface="Corbel"/>
                <a:ea typeface="Corbel"/>
                <a:cs typeface="Corbel"/>
                <a:sym typeface="Corbel"/>
              </a:rPr>
              <a:t>PART </a:t>
            </a:r>
            <a:endParaRPr sz="3600">
              <a:solidFill>
                <a:schemeClr val="lt1"/>
              </a:solidFill>
              <a:latin typeface="Corbel"/>
              <a:ea typeface="Corbel"/>
              <a:cs typeface="Corbel"/>
              <a:sym typeface="Corbel"/>
            </a:endParaRPr>
          </a:p>
        </p:txBody>
      </p:sp>
      <p:sp>
        <p:nvSpPr>
          <p:cNvPr id="133" name="Google Shape;133;p2"/>
          <p:cNvSpPr/>
          <p:nvPr/>
        </p:nvSpPr>
        <p:spPr>
          <a:xfrm rot="829033">
            <a:off x="9743122" y="1235365"/>
            <a:ext cx="838200" cy="838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600">
                <a:solidFill>
                  <a:schemeClr val="lt1"/>
                </a:solidFill>
                <a:latin typeface="Corbel"/>
                <a:ea typeface="Corbel"/>
                <a:cs typeface="Corbel"/>
                <a:sym typeface="Corbel"/>
              </a:rPr>
              <a:t>１</a:t>
            </a:r>
            <a:endParaRPr sz="9600">
              <a:solidFill>
                <a:schemeClr val="lt1"/>
              </a:solidFill>
              <a:latin typeface="Corbel"/>
              <a:ea typeface="Corbel"/>
              <a:cs typeface="Corbel"/>
              <a:sym typeface="Corbel"/>
            </a:endParaRPr>
          </a:p>
        </p:txBody>
      </p:sp>
      <p:pic>
        <p:nvPicPr>
          <p:cNvPr id="134" name="Google Shape;134;p2"/>
          <p:cNvPicPr preferRelativeResize="0"/>
          <p:nvPr/>
        </p:nvPicPr>
        <p:blipFill rotWithShape="1">
          <a:blip r:embed="rId4">
            <a:alphaModFix/>
          </a:blip>
          <a:srcRect b="0" l="0" r="0" t="0"/>
          <a:stretch/>
        </p:blipFill>
        <p:spPr>
          <a:xfrm rot="-307189">
            <a:off x="429051" y="4681533"/>
            <a:ext cx="2466975" cy="1847850"/>
          </a:xfrm>
          <a:prstGeom prst="rect">
            <a:avLst/>
          </a:prstGeom>
          <a:noFill/>
          <a:ln>
            <a:noFill/>
          </a:ln>
        </p:spPr>
      </p:pic>
      <p:pic>
        <p:nvPicPr>
          <p:cNvPr id="135" name="Google Shape;135;p2"/>
          <p:cNvPicPr preferRelativeResize="0"/>
          <p:nvPr/>
        </p:nvPicPr>
        <p:blipFill rotWithShape="1">
          <a:blip r:embed="rId5">
            <a:alphaModFix/>
          </a:blip>
          <a:srcRect b="0" l="0" r="0" t="0"/>
          <a:stretch/>
        </p:blipFill>
        <p:spPr>
          <a:xfrm rot="430536">
            <a:off x="9435799" y="4863310"/>
            <a:ext cx="2466975" cy="1847850"/>
          </a:xfrm>
          <a:prstGeom prst="rect">
            <a:avLst/>
          </a:prstGeom>
          <a:noFill/>
          <a:ln>
            <a:noFill/>
          </a:ln>
        </p:spPr>
      </p:pic>
      <p:pic>
        <p:nvPicPr>
          <p:cNvPr id="136" name="Google Shape;136;p2"/>
          <p:cNvPicPr preferRelativeResize="0"/>
          <p:nvPr/>
        </p:nvPicPr>
        <p:blipFill rotWithShape="1">
          <a:blip r:embed="rId6">
            <a:alphaModFix/>
          </a:blip>
          <a:srcRect b="0" l="0" r="0" t="0"/>
          <a:stretch/>
        </p:blipFill>
        <p:spPr>
          <a:xfrm>
            <a:off x="3073931" y="5150341"/>
            <a:ext cx="2905125" cy="1571625"/>
          </a:xfrm>
          <a:prstGeom prst="rect">
            <a:avLst/>
          </a:prstGeom>
          <a:noFill/>
          <a:ln>
            <a:noFill/>
          </a:ln>
        </p:spPr>
      </p:pic>
      <p:pic>
        <p:nvPicPr>
          <p:cNvPr id="137" name="Google Shape;137;p2"/>
          <p:cNvPicPr preferRelativeResize="0"/>
          <p:nvPr/>
        </p:nvPicPr>
        <p:blipFill rotWithShape="1">
          <a:blip r:embed="rId7">
            <a:alphaModFix/>
          </a:blip>
          <a:srcRect b="0" l="0" r="0" t="0"/>
          <a:stretch/>
        </p:blipFill>
        <p:spPr>
          <a:xfrm>
            <a:off x="6465734" y="4976632"/>
            <a:ext cx="2543175" cy="1800225"/>
          </a:xfrm>
          <a:prstGeom prst="rect">
            <a:avLst/>
          </a:prstGeom>
          <a:noFill/>
          <a:ln>
            <a:noFill/>
          </a:ln>
        </p:spPr>
      </p:pic>
      <p:pic>
        <p:nvPicPr>
          <p:cNvPr id="138" name="Google Shape;138;p2"/>
          <p:cNvPicPr preferRelativeResize="0"/>
          <p:nvPr/>
        </p:nvPicPr>
        <p:blipFill rotWithShape="1">
          <a:blip r:embed="rId8">
            <a:alphaModFix/>
          </a:blip>
          <a:srcRect b="0" l="0" r="0" t="0"/>
          <a:stretch/>
        </p:blipFill>
        <p:spPr>
          <a:xfrm>
            <a:off x="1220402" y="2213035"/>
            <a:ext cx="2143125" cy="2143125"/>
          </a:xfrm>
          <a:prstGeom prst="rect">
            <a:avLst/>
          </a:prstGeom>
          <a:noFill/>
          <a:ln>
            <a:noFill/>
          </a:ln>
        </p:spPr>
      </p:pic>
      <p:pic>
        <p:nvPicPr>
          <p:cNvPr id="139" name="Google Shape;139;p2"/>
          <p:cNvPicPr preferRelativeResize="0"/>
          <p:nvPr/>
        </p:nvPicPr>
        <p:blipFill rotWithShape="1">
          <a:blip r:embed="rId9">
            <a:alphaModFix/>
          </a:blip>
          <a:srcRect b="0" l="0" r="0" t="0"/>
          <a:stretch/>
        </p:blipFill>
        <p:spPr>
          <a:xfrm>
            <a:off x="8852534" y="2641121"/>
            <a:ext cx="2619375" cy="1743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ppt_w</p:attrName>
                                        </p:attrNameLst>
                                      </p:cBhvr>
                                      <p:tavLst>
                                        <p:tav fmla="" tm="0">
                                          <p:val>
                                            <p:strVal val="0"/>
                                          </p:val>
                                        </p:tav>
                                        <p:tav fmla="" tm="100000">
                                          <p:val>
                                            <p:strVal val="#ppt_w"/>
                                          </p:val>
                                        </p:tav>
                                      </p:tavLst>
                                    </p:anim>
                                    <p:anim calcmode="lin" valueType="num">
                                      <p:cBhvr additive="base">
                                        <p:cTn dur="500"/>
                                        <p:tgtEl>
                                          <p:spTgt spid="13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18"/>
          <p:cNvPicPr preferRelativeResize="0"/>
          <p:nvPr/>
        </p:nvPicPr>
        <p:blipFill rotWithShape="1">
          <a:blip r:embed="rId3">
            <a:alphaModFix/>
          </a:blip>
          <a:srcRect b="0" l="0" r="0" t="0"/>
          <a:stretch/>
        </p:blipFill>
        <p:spPr>
          <a:xfrm rot="297188">
            <a:off x="10645572" y="86238"/>
            <a:ext cx="1388557" cy="1305658"/>
          </a:xfrm>
          <a:prstGeom prst="rect">
            <a:avLst/>
          </a:prstGeom>
          <a:noFill/>
          <a:ln>
            <a:noFill/>
          </a:ln>
        </p:spPr>
      </p:pic>
      <p:pic>
        <p:nvPicPr>
          <p:cNvPr id="519" name="Google Shape;519;p18"/>
          <p:cNvPicPr preferRelativeResize="0"/>
          <p:nvPr/>
        </p:nvPicPr>
        <p:blipFill rotWithShape="1">
          <a:blip r:embed="rId4">
            <a:alphaModFix/>
          </a:blip>
          <a:srcRect b="0" l="0" r="0" t="0"/>
          <a:stretch/>
        </p:blipFill>
        <p:spPr>
          <a:xfrm rot="-435679">
            <a:off x="73536" y="210978"/>
            <a:ext cx="2168646" cy="1301188"/>
          </a:xfrm>
          <a:prstGeom prst="rect">
            <a:avLst/>
          </a:prstGeom>
          <a:noFill/>
          <a:ln>
            <a:noFill/>
          </a:ln>
        </p:spPr>
      </p:pic>
      <p:sp>
        <p:nvSpPr>
          <p:cNvPr id="520" name="Google Shape;520;p18"/>
          <p:cNvSpPr txBox="1"/>
          <p:nvPr/>
        </p:nvSpPr>
        <p:spPr>
          <a:xfrm>
            <a:off x="457200" y="1665303"/>
            <a:ext cx="60960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日本料理が　好きです。</a:t>
            </a:r>
            <a:endParaRPr sz="1200">
              <a:solidFill>
                <a:srgbClr val="002060"/>
              </a:solidFill>
              <a:latin typeface="Arial"/>
              <a:ea typeface="Arial"/>
              <a:cs typeface="Arial"/>
              <a:sym typeface="Arial"/>
            </a:endParaRPr>
          </a:p>
        </p:txBody>
      </p:sp>
      <p:sp>
        <p:nvSpPr>
          <p:cNvPr id="521" name="Google Shape;521;p18"/>
          <p:cNvSpPr txBox="1"/>
          <p:nvPr/>
        </p:nvSpPr>
        <p:spPr>
          <a:xfrm>
            <a:off x="1866900" y="1300614"/>
            <a:ext cx="2362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りょうり　　　す</a:t>
            </a:r>
            <a:endParaRPr sz="1200">
              <a:solidFill>
                <a:srgbClr val="002060"/>
              </a:solidFill>
              <a:latin typeface="Arial"/>
              <a:ea typeface="Arial"/>
              <a:cs typeface="Arial"/>
              <a:sym typeface="Arial"/>
            </a:endParaRPr>
          </a:p>
        </p:txBody>
      </p:sp>
      <p:sp>
        <p:nvSpPr>
          <p:cNvPr id="522" name="Google Shape;522;p18"/>
          <p:cNvSpPr txBox="1"/>
          <p:nvPr/>
        </p:nvSpPr>
        <p:spPr>
          <a:xfrm>
            <a:off x="838200" y="2280535"/>
            <a:ext cx="41148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thích món ăn Nhật Bản.</a:t>
            </a:r>
            <a:endParaRPr i="1" sz="1000">
              <a:solidFill>
                <a:schemeClr val="dk1"/>
              </a:solidFill>
              <a:latin typeface="Tahoma"/>
              <a:ea typeface="Tahoma"/>
              <a:cs typeface="Tahoma"/>
              <a:sym typeface="Tahoma"/>
            </a:endParaRPr>
          </a:p>
        </p:txBody>
      </p:sp>
      <p:sp>
        <p:nvSpPr>
          <p:cNvPr id="523" name="Google Shape;523;p18"/>
          <p:cNvSpPr txBox="1"/>
          <p:nvPr/>
        </p:nvSpPr>
        <p:spPr>
          <a:xfrm>
            <a:off x="838200" y="3733800"/>
            <a:ext cx="7696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không thích bài hát này lắm. </a:t>
            </a:r>
            <a:endParaRPr i="1" sz="1000">
              <a:solidFill>
                <a:schemeClr val="dk1"/>
              </a:solidFill>
              <a:latin typeface="Tahoma"/>
              <a:ea typeface="Tahoma"/>
              <a:cs typeface="Tahoma"/>
              <a:sym typeface="Tahoma"/>
            </a:endParaRPr>
          </a:p>
        </p:txBody>
      </p:sp>
      <p:sp>
        <p:nvSpPr>
          <p:cNvPr id="524" name="Google Shape;524;p18"/>
          <p:cNvSpPr txBox="1"/>
          <p:nvPr/>
        </p:nvSpPr>
        <p:spPr>
          <a:xfrm>
            <a:off x="689556" y="5870156"/>
            <a:ext cx="1043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thích tiếng Nhật nhưng hoàn toàn không thích các bộ phim Nhật Bản.</a:t>
            </a:r>
            <a:endParaRPr i="1" sz="1000">
              <a:solidFill>
                <a:schemeClr val="dk1"/>
              </a:solidFill>
              <a:latin typeface="Tahoma"/>
              <a:ea typeface="Tahoma"/>
              <a:cs typeface="Tahoma"/>
              <a:sym typeface="Tahoma"/>
            </a:endParaRPr>
          </a:p>
        </p:txBody>
      </p:sp>
      <p:sp>
        <p:nvSpPr>
          <p:cNvPr id="525" name="Google Shape;525;p18"/>
          <p:cNvSpPr txBox="1"/>
          <p:nvPr/>
        </p:nvSpPr>
        <p:spPr>
          <a:xfrm>
            <a:off x="491544" y="3190844"/>
            <a:ext cx="9185856"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この歌が　あまり　好きではありません。</a:t>
            </a:r>
            <a:endParaRPr sz="1200">
              <a:solidFill>
                <a:srgbClr val="002060"/>
              </a:solidFill>
              <a:latin typeface="Arial"/>
              <a:ea typeface="Arial"/>
              <a:cs typeface="Arial"/>
              <a:sym typeface="Arial"/>
            </a:endParaRPr>
          </a:p>
        </p:txBody>
      </p:sp>
      <p:sp>
        <p:nvSpPr>
          <p:cNvPr id="526" name="Google Shape;526;p18"/>
          <p:cNvSpPr txBox="1"/>
          <p:nvPr/>
        </p:nvSpPr>
        <p:spPr>
          <a:xfrm>
            <a:off x="2395470" y="2955163"/>
            <a:ext cx="369945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うた　　　　　　　　　　す</a:t>
            </a:r>
            <a:endParaRPr sz="1200">
              <a:solidFill>
                <a:srgbClr val="002060"/>
              </a:solidFill>
              <a:latin typeface="Arial"/>
              <a:ea typeface="Arial"/>
              <a:cs typeface="Arial"/>
              <a:sym typeface="Arial"/>
            </a:endParaRPr>
          </a:p>
        </p:txBody>
      </p:sp>
      <p:sp>
        <p:nvSpPr>
          <p:cNvPr id="527" name="Google Shape;527;p18"/>
          <p:cNvSpPr txBox="1"/>
          <p:nvPr/>
        </p:nvSpPr>
        <p:spPr>
          <a:xfrm>
            <a:off x="305875" y="4609625"/>
            <a:ext cx="87423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日本語が　好きですが、</a:t>
            </a:r>
            <a:br>
              <a:rPr lang="en-US" sz="3200">
                <a:solidFill>
                  <a:srgbClr val="002060"/>
                </a:solidFill>
                <a:latin typeface="Arial"/>
                <a:ea typeface="Arial"/>
                <a:cs typeface="Arial"/>
                <a:sym typeface="Arial"/>
              </a:rPr>
            </a:br>
            <a:r>
              <a:rPr lang="en-US" sz="3200">
                <a:solidFill>
                  <a:srgbClr val="002060"/>
                </a:solidFill>
                <a:latin typeface="Arial"/>
                <a:ea typeface="Arial"/>
                <a:cs typeface="Arial"/>
                <a:sym typeface="Arial"/>
              </a:rPr>
              <a:t>日本の映画が　全然　好きではありません。</a:t>
            </a:r>
            <a:endParaRPr sz="1200">
              <a:solidFill>
                <a:srgbClr val="002060"/>
              </a:solidFill>
              <a:latin typeface="Arial"/>
              <a:ea typeface="Arial"/>
              <a:cs typeface="Arial"/>
              <a:sym typeface="Arial"/>
            </a:endParaRPr>
          </a:p>
        </p:txBody>
      </p:sp>
      <p:sp>
        <p:nvSpPr>
          <p:cNvPr id="528" name="Google Shape;528;p18"/>
          <p:cNvSpPr txBox="1"/>
          <p:nvPr/>
        </p:nvSpPr>
        <p:spPr>
          <a:xfrm>
            <a:off x="3619500" y="4380931"/>
            <a:ext cx="609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す</a:t>
            </a:r>
            <a:endParaRPr sz="1200">
              <a:solidFill>
                <a:srgbClr val="002060"/>
              </a:solidFill>
              <a:latin typeface="Arial"/>
              <a:ea typeface="Arial"/>
              <a:cs typeface="Arial"/>
              <a:sym typeface="Arial"/>
            </a:endParaRPr>
          </a:p>
        </p:txBody>
      </p:sp>
      <p:sp>
        <p:nvSpPr>
          <p:cNvPr id="529" name="Google Shape;529;p18"/>
          <p:cNvSpPr txBox="1"/>
          <p:nvPr/>
        </p:nvSpPr>
        <p:spPr>
          <a:xfrm>
            <a:off x="1524000" y="5499611"/>
            <a:ext cx="3429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えいが　　　ぜんぜん</a:t>
            </a:r>
            <a:endParaRPr sz="1200">
              <a:solidFill>
                <a:srgbClr val="002060"/>
              </a:solidFill>
              <a:latin typeface="Arial"/>
              <a:ea typeface="Arial"/>
              <a:cs typeface="Arial"/>
              <a:sym typeface="Arial"/>
            </a:endParaRPr>
          </a:p>
        </p:txBody>
      </p:sp>
      <p:sp>
        <p:nvSpPr>
          <p:cNvPr id="530" name="Google Shape;530;p18"/>
          <p:cNvSpPr/>
          <p:nvPr/>
        </p:nvSpPr>
        <p:spPr>
          <a:xfrm>
            <a:off x="1752600" y="1665303"/>
            <a:ext cx="1676400" cy="615232"/>
          </a:xfrm>
          <a:prstGeom prst="roundRect">
            <a:avLst>
              <a:gd fmla="val 16667" name="adj"/>
            </a:avLst>
          </a:prstGeom>
          <a:no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31" name="Google Shape;531;p18"/>
          <p:cNvSpPr/>
          <p:nvPr/>
        </p:nvSpPr>
        <p:spPr>
          <a:xfrm rot="152256">
            <a:off x="3344417" y="151368"/>
            <a:ext cx="3733800" cy="1339202"/>
          </a:xfrm>
          <a:prstGeom prst="wedgeEllipseCallout">
            <a:avLst>
              <a:gd fmla="val -49639" name="adj1"/>
              <a:gd fmla="val 69264"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なに</a:t>
            </a:r>
            <a:endParaRPr sz="6000">
              <a:solidFill>
                <a:schemeClr val="dk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500"/>
                                        <p:tgtEl>
                                          <p:spTgt spid="5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19"/>
          <p:cNvPicPr preferRelativeResize="0"/>
          <p:nvPr/>
        </p:nvPicPr>
        <p:blipFill rotWithShape="1">
          <a:blip r:embed="rId3">
            <a:alphaModFix/>
          </a:blip>
          <a:srcRect b="0" l="0" r="0" t="0"/>
          <a:stretch/>
        </p:blipFill>
        <p:spPr>
          <a:xfrm rot="297188">
            <a:off x="10645572" y="86238"/>
            <a:ext cx="1388557" cy="1305658"/>
          </a:xfrm>
          <a:prstGeom prst="rect">
            <a:avLst/>
          </a:prstGeom>
          <a:noFill/>
          <a:ln>
            <a:noFill/>
          </a:ln>
        </p:spPr>
      </p:pic>
      <p:pic>
        <p:nvPicPr>
          <p:cNvPr id="538" name="Google Shape;538;p19"/>
          <p:cNvPicPr preferRelativeResize="0"/>
          <p:nvPr/>
        </p:nvPicPr>
        <p:blipFill rotWithShape="1">
          <a:blip r:embed="rId4">
            <a:alphaModFix/>
          </a:blip>
          <a:srcRect b="0" l="0" r="0" t="0"/>
          <a:stretch/>
        </p:blipFill>
        <p:spPr>
          <a:xfrm rot="-435679">
            <a:off x="73536" y="210978"/>
            <a:ext cx="2168646" cy="1301188"/>
          </a:xfrm>
          <a:prstGeom prst="rect">
            <a:avLst/>
          </a:prstGeom>
          <a:noFill/>
          <a:ln>
            <a:noFill/>
          </a:ln>
        </p:spPr>
      </p:pic>
      <p:sp>
        <p:nvSpPr>
          <p:cNvPr id="539" name="Google Shape;539;p19"/>
          <p:cNvSpPr txBox="1"/>
          <p:nvPr/>
        </p:nvSpPr>
        <p:spPr>
          <a:xfrm>
            <a:off x="457200" y="1665300"/>
            <a:ext cx="9152100" cy="584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ベトナムの音楽が　とても　好きです。</a:t>
            </a:r>
            <a:endParaRPr sz="1200">
              <a:solidFill>
                <a:srgbClr val="002060"/>
              </a:solidFill>
              <a:latin typeface="Arial"/>
              <a:ea typeface="Arial"/>
              <a:cs typeface="Arial"/>
              <a:sym typeface="Arial"/>
            </a:endParaRPr>
          </a:p>
        </p:txBody>
      </p:sp>
      <p:sp>
        <p:nvSpPr>
          <p:cNvPr id="540" name="Google Shape;540;p19"/>
          <p:cNvSpPr txBox="1"/>
          <p:nvPr/>
        </p:nvSpPr>
        <p:spPr>
          <a:xfrm>
            <a:off x="3712872" y="1431781"/>
            <a:ext cx="13925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おんがく　　　</a:t>
            </a:r>
            <a:endParaRPr sz="1200">
              <a:solidFill>
                <a:srgbClr val="002060"/>
              </a:solidFill>
              <a:latin typeface="Arial"/>
              <a:ea typeface="Arial"/>
              <a:cs typeface="Arial"/>
              <a:sym typeface="Arial"/>
            </a:endParaRPr>
          </a:p>
        </p:txBody>
      </p:sp>
      <p:sp>
        <p:nvSpPr>
          <p:cNvPr id="541" name="Google Shape;541;p19"/>
          <p:cNvSpPr txBox="1"/>
          <p:nvPr/>
        </p:nvSpPr>
        <p:spPr>
          <a:xfrm>
            <a:off x="838200" y="2280535"/>
            <a:ext cx="457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rất thích âm nhạc Việt Nam.</a:t>
            </a:r>
            <a:endParaRPr i="1" sz="1000">
              <a:solidFill>
                <a:schemeClr val="dk1"/>
              </a:solidFill>
              <a:latin typeface="Tahoma"/>
              <a:ea typeface="Tahoma"/>
              <a:cs typeface="Tahoma"/>
              <a:sym typeface="Tahoma"/>
            </a:endParaRPr>
          </a:p>
        </p:txBody>
      </p:sp>
      <p:sp>
        <p:nvSpPr>
          <p:cNvPr id="542" name="Google Shape;542;p19"/>
          <p:cNvSpPr txBox="1"/>
          <p:nvPr/>
        </p:nvSpPr>
        <p:spPr>
          <a:xfrm>
            <a:off x="838200" y="3716613"/>
            <a:ext cx="7696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rất ghét chiếc áo mới của anh Kim. </a:t>
            </a:r>
            <a:endParaRPr i="1" sz="1000">
              <a:solidFill>
                <a:schemeClr val="dk1"/>
              </a:solidFill>
              <a:latin typeface="Tahoma"/>
              <a:ea typeface="Tahoma"/>
              <a:cs typeface="Tahoma"/>
              <a:sym typeface="Tahoma"/>
            </a:endParaRPr>
          </a:p>
        </p:txBody>
      </p:sp>
      <p:sp>
        <p:nvSpPr>
          <p:cNvPr id="543" name="Google Shape;543;p19"/>
          <p:cNvSpPr txBox="1"/>
          <p:nvPr/>
        </p:nvSpPr>
        <p:spPr>
          <a:xfrm>
            <a:off x="512394" y="3190419"/>
            <a:ext cx="11167200" cy="584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キムさんの　新しいシャツが　とても　きらいです。</a:t>
            </a:r>
            <a:endParaRPr sz="1200">
              <a:solidFill>
                <a:srgbClr val="002060"/>
              </a:solidFill>
              <a:latin typeface="Arial"/>
              <a:ea typeface="Arial"/>
              <a:cs typeface="Arial"/>
              <a:sym typeface="Arial"/>
            </a:endParaRPr>
          </a:p>
        </p:txBody>
      </p:sp>
      <p:sp>
        <p:nvSpPr>
          <p:cNvPr id="544" name="Google Shape;544;p19"/>
          <p:cNvSpPr txBox="1"/>
          <p:nvPr/>
        </p:nvSpPr>
        <p:spPr>
          <a:xfrm>
            <a:off x="4114800" y="2859413"/>
            <a:ext cx="1143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あたら</a:t>
            </a:r>
            <a:endParaRPr sz="1200">
              <a:solidFill>
                <a:srgbClr val="002060"/>
              </a:solidFill>
              <a:latin typeface="Arial"/>
              <a:ea typeface="Arial"/>
              <a:cs typeface="Arial"/>
              <a:sym typeface="Arial"/>
            </a:endParaRPr>
          </a:p>
        </p:txBody>
      </p:sp>
      <p:sp>
        <p:nvSpPr>
          <p:cNvPr id="545" name="Google Shape;545;p19"/>
          <p:cNvSpPr txBox="1"/>
          <p:nvPr/>
        </p:nvSpPr>
        <p:spPr>
          <a:xfrm>
            <a:off x="5410200" y="1662490"/>
            <a:ext cx="40386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大好き</a:t>
            </a:r>
            <a:r>
              <a:rPr lang="en-US" sz="3200">
                <a:solidFill>
                  <a:srgbClr val="002060"/>
                </a:solidFill>
                <a:latin typeface="Arial"/>
                <a:ea typeface="Arial"/>
                <a:cs typeface="Arial"/>
                <a:sym typeface="Arial"/>
              </a:rPr>
              <a:t>です。</a:t>
            </a:r>
            <a:endParaRPr sz="1200">
              <a:solidFill>
                <a:srgbClr val="002060"/>
              </a:solidFill>
              <a:latin typeface="Arial"/>
              <a:ea typeface="Arial"/>
              <a:cs typeface="Arial"/>
              <a:sym typeface="Arial"/>
            </a:endParaRPr>
          </a:p>
        </p:txBody>
      </p:sp>
      <p:sp>
        <p:nvSpPr>
          <p:cNvPr id="546" name="Google Shape;546;p19"/>
          <p:cNvSpPr txBox="1"/>
          <p:nvPr/>
        </p:nvSpPr>
        <p:spPr>
          <a:xfrm>
            <a:off x="7543800" y="3188031"/>
            <a:ext cx="406596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大きらい</a:t>
            </a:r>
            <a:r>
              <a:rPr lang="en-US" sz="3200">
                <a:solidFill>
                  <a:srgbClr val="002060"/>
                </a:solidFill>
                <a:latin typeface="Arial"/>
                <a:ea typeface="Arial"/>
                <a:cs typeface="Arial"/>
                <a:sym typeface="Arial"/>
              </a:rPr>
              <a:t>です。</a:t>
            </a:r>
            <a:endParaRPr sz="1200">
              <a:solidFill>
                <a:srgbClr val="002060"/>
              </a:solidFill>
              <a:latin typeface="Arial"/>
              <a:ea typeface="Arial"/>
              <a:cs typeface="Arial"/>
              <a:sym typeface="Arial"/>
            </a:endParaRPr>
          </a:p>
        </p:txBody>
      </p:sp>
      <p:sp>
        <p:nvSpPr>
          <p:cNvPr id="547" name="Google Shape;547;p19"/>
          <p:cNvSpPr txBox="1"/>
          <p:nvPr/>
        </p:nvSpPr>
        <p:spPr>
          <a:xfrm>
            <a:off x="491544" y="4926659"/>
            <a:ext cx="5604456"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あなたが　好きです。</a:t>
            </a:r>
            <a:endParaRPr sz="1200">
              <a:solidFill>
                <a:srgbClr val="002060"/>
              </a:solidFill>
              <a:latin typeface="Arial"/>
              <a:ea typeface="Arial"/>
              <a:cs typeface="Arial"/>
              <a:sym typeface="Arial"/>
            </a:endParaRPr>
          </a:p>
        </p:txBody>
      </p:sp>
      <p:sp>
        <p:nvSpPr>
          <p:cNvPr id="548" name="Google Shape;548;p19"/>
          <p:cNvSpPr txBox="1"/>
          <p:nvPr/>
        </p:nvSpPr>
        <p:spPr>
          <a:xfrm>
            <a:off x="872544" y="5541891"/>
            <a:ext cx="2023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Tahoma"/>
              <a:buNone/>
            </a:pPr>
            <a:r>
              <a:rPr i="1" lang="en-US" sz="2400">
                <a:solidFill>
                  <a:srgbClr val="FF0000"/>
                </a:solidFill>
                <a:latin typeface="Tahoma"/>
                <a:ea typeface="Tahoma"/>
                <a:cs typeface="Tahoma"/>
                <a:sym typeface="Tahoma"/>
              </a:rPr>
              <a:t>Tôi yêu em!</a:t>
            </a:r>
            <a:endParaRPr i="1" sz="1000">
              <a:solidFill>
                <a:srgbClr val="FF0000"/>
              </a:solidFill>
              <a:latin typeface="Tahoma"/>
              <a:ea typeface="Tahoma"/>
              <a:cs typeface="Tahoma"/>
              <a:sym typeface="Tahoma"/>
            </a:endParaRPr>
          </a:p>
        </p:txBody>
      </p:sp>
      <p:pic>
        <p:nvPicPr>
          <p:cNvPr id="549" name="Google Shape;549;p19"/>
          <p:cNvPicPr preferRelativeResize="0"/>
          <p:nvPr/>
        </p:nvPicPr>
        <p:blipFill rotWithShape="1">
          <a:blip r:embed="rId5">
            <a:alphaModFix/>
          </a:blip>
          <a:srcRect b="0" l="0" r="0" t="0"/>
          <a:stretch/>
        </p:blipFill>
        <p:spPr>
          <a:xfrm rot="317470">
            <a:off x="6858000" y="4318982"/>
            <a:ext cx="2171700" cy="2105025"/>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
          <p:cNvSpPr txBox="1"/>
          <p:nvPr/>
        </p:nvSpPr>
        <p:spPr>
          <a:xfrm>
            <a:off x="381000" y="304800"/>
            <a:ext cx="57150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お金が　ありません。</a:t>
            </a:r>
            <a:endParaRPr sz="1200">
              <a:solidFill>
                <a:srgbClr val="002060"/>
              </a:solidFill>
              <a:latin typeface="Arial"/>
              <a:ea typeface="Arial"/>
              <a:cs typeface="Arial"/>
              <a:sym typeface="Arial"/>
            </a:endParaRPr>
          </a:p>
        </p:txBody>
      </p:sp>
      <p:sp>
        <p:nvSpPr>
          <p:cNvPr id="556" name="Google Shape;556;p20"/>
          <p:cNvSpPr txBox="1"/>
          <p:nvPr/>
        </p:nvSpPr>
        <p:spPr>
          <a:xfrm>
            <a:off x="762000" y="920032"/>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không có tiền.</a:t>
            </a:r>
            <a:endParaRPr i="1" sz="1000">
              <a:solidFill>
                <a:schemeClr val="dk1"/>
              </a:solidFill>
              <a:latin typeface="Tahoma"/>
              <a:ea typeface="Tahoma"/>
              <a:cs typeface="Tahoma"/>
              <a:sym typeface="Tahoma"/>
            </a:endParaRPr>
          </a:p>
        </p:txBody>
      </p:sp>
      <p:sp>
        <p:nvSpPr>
          <p:cNvPr id="557" name="Google Shape;557;p20"/>
          <p:cNvSpPr txBox="1"/>
          <p:nvPr/>
        </p:nvSpPr>
        <p:spPr>
          <a:xfrm>
            <a:off x="381000" y="1670768"/>
            <a:ext cx="76962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この小さい　時計が　好きです。</a:t>
            </a:r>
            <a:endParaRPr sz="1200">
              <a:solidFill>
                <a:srgbClr val="002060"/>
              </a:solidFill>
              <a:latin typeface="Arial"/>
              <a:ea typeface="Arial"/>
              <a:cs typeface="Arial"/>
              <a:sym typeface="Arial"/>
            </a:endParaRPr>
          </a:p>
        </p:txBody>
      </p:sp>
      <p:sp>
        <p:nvSpPr>
          <p:cNvPr id="558" name="Google Shape;558;p20"/>
          <p:cNvSpPr txBox="1"/>
          <p:nvPr/>
        </p:nvSpPr>
        <p:spPr>
          <a:xfrm>
            <a:off x="762000" y="2286000"/>
            <a:ext cx="46308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thích chiếc đồng hồ nhỏ này.</a:t>
            </a:r>
            <a:endParaRPr i="1" sz="1000">
              <a:solidFill>
                <a:schemeClr val="dk1"/>
              </a:solidFill>
              <a:latin typeface="Tahoma"/>
              <a:ea typeface="Tahoma"/>
              <a:cs typeface="Tahoma"/>
              <a:sym typeface="Tahoma"/>
            </a:endParaRPr>
          </a:p>
        </p:txBody>
      </p:sp>
      <p:sp>
        <p:nvSpPr>
          <p:cNvPr id="559" name="Google Shape;559;p20"/>
          <p:cNvSpPr txBox="1"/>
          <p:nvPr/>
        </p:nvSpPr>
        <p:spPr>
          <a:xfrm>
            <a:off x="381000" y="3036736"/>
            <a:ext cx="64770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簡単な人が　きらいです。</a:t>
            </a:r>
            <a:endParaRPr sz="1200">
              <a:solidFill>
                <a:srgbClr val="002060"/>
              </a:solidFill>
              <a:latin typeface="Arial"/>
              <a:ea typeface="Arial"/>
              <a:cs typeface="Arial"/>
              <a:sym typeface="Arial"/>
            </a:endParaRPr>
          </a:p>
        </p:txBody>
      </p:sp>
      <p:sp>
        <p:nvSpPr>
          <p:cNvPr id="560" name="Google Shape;560;p20"/>
          <p:cNvSpPr txBox="1"/>
          <p:nvPr/>
        </p:nvSpPr>
        <p:spPr>
          <a:xfrm>
            <a:off x="762000" y="3651968"/>
            <a:ext cx="4724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ghét người đơn giản.</a:t>
            </a:r>
            <a:endParaRPr i="1" sz="1000">
              <a:solidFill>
                <a:schemeClr val="dk1"/>
              </a:solidFill>
              <a:latin typeface="Tahoma"/>
              <a:ea typeface="Tahoma"/>
              <a:cs typeface="Tahoma"/>
              <a:sym typeface="Tahoma"/>
            </a:endParaRPr>
          </a:p>
        </p:txBody>
      </p:sp>
      <p:pic>
        <p:nvPicPr>
          <p:cNvPr id="561" name="Google Shape;561;p20"/>
          <p:cNvPicPr preferRelativeResize="0"/>
          <p:nvPr/>
        </p:nvPicPr>
        <p:blipFill rotWithShape="1">
          <a:blip r:embed="rId3">
            <a:alphaModFix/>
          </a:blip>
          <a:srcRect b="0" l="0" r="0" t="0"/>
          <a:stretch/>
        </p:blipFill>
        <p:spPr>
          <a:xfrm rot="-230842">
            <a:off x="9112121" y="3966424"/>
            <a:ext cx="2552700" cy="1790700"/>
          </a:xfrm>
          <a:prstGeom prst="rect">
            <a:avLst/>
          </a:prstGeom>
          <a:noFill/>
          <a:ln>
            <a:noFill/>
          </a:ln>
        </p:spPr>
      </p:pic>
      <p:pic>
        <p:nvPicPr>
          <p:cNvPr id="562" name="Google Shape;562;p20"/>
          <p:cNvPicPr preferRelativeResize="0"/>
          <p:nvPr/>
        </p:nvPicPr>
        <p:blipFill rotWithShape="1">
          <a:blip r:embed="rId4">
            <a:alphaModFix/>
          </a:blip>
          <a:srcRect b="0" l="0" r="0" t="0"/>
          <a:stretch/>
        </p:blipFill>
        <p:spPr>
          <a:xfrm rot="438276">
            <a:off x="8597971" y="1267678"/>
            <a:ext cx="1396854" cy="1396854"/>
          </a:xfrm>
          <a:prstGeom prst="rect">
            <a:avLst/>
          </a:prstGeom>
          <a:noFill/>
          <a:ln>
            <a:noFill/>
          </a:ln>
        </p:spPr>
      </p:pic>
      <p:pic>
        <p:nvPicPr>
          <p:cNvPr id="563" name="Google Shape;563;p20"/>
          <p:cNvPicPr preferRelativeResize="0"/>
          <p:nvPr/>
        </p:nvPicPr>
        <p:blipFill rotWithShape="1">
          <a:blip r:embed="rId5">
            <a:alphaModFix/>
          </a:blip>
          <a:srcRect b="0" l="0" r="0" t="0"/>
          <a:stretch/>
        </p:blipFill>
        <p:spPr>
          <a:xfrm rot="610583">
            <a:off x="7718946" y="190510"/>
            <a:ext cx="1083973" cy="1249940"/>
          </a:xfrm>
          <a:prstGeom prst="rect">
            <a:avLst/>
          </a:prstGeom>
          <a:noFill/>
          <a:ln>
            <a:noFill/>
          </a:ln>
        </p:spPr>
      </p:pic>
      <p:pic>
        <p:nvPicPr>
          <p:cNvPr id="564" name="Google Shape;564;p20"/>
          <p:cNvPicPr preferRelativeResize="0"/>
          <p:nvPr/>
        </p:nvPicPr>
        <p:blipFill rotWithShape="1">
          <a:blip r:embed="rId6">
            <a:alphaModFix/>
          </a:blip>
          <a:srcRect b="0" l="0" r="0" t="0"/>
          <a:stretch/>
        </p:blipFill>
        <p:spPr>
          <a:xfrm>
            <a:off x="6851561" y="2706463"/>
            <a:ext cx="1767720" cy="1176337"/>
          </a:xfrm>
          <a:prstGeom prst="rect">
            <a:avLst/>
          </a:prstGeom>
          <a:noFill/>
          <a:ln>
            <a:noFill/>
          </a:ln>
        </p:spPr>
      </p:pic>
      <p:sp>
        <p:nvSpPr>
          <p:cNvPr id="565" name="Google Shape;565;p20"/>
          <p:cNvSpPr/>
          <p:nvPr/>
        </p:nvSpPr>
        <p:spPr>
          <a:xfrm>
            <a:off x="5997625" y="4402700"/>
            <a:ext cx="4183812" cy="2072034"/>
          </a:xfrm>
          <a:prstGeom prst="irregularSeal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dk1"/>
                </a:solidFill>
                <a:latin typeface="Arial"/>
                <a:ea typeface="Arial"/>
                <a:cs typeface="Arial"/>
                <a:sym typeface="Arial"/>
              </a:rPr>
              <a:t>ほしい</a:t>
            </a:r>
            <a:endParaRPr sz="4000">
              <a:solidFill>
                <a:schemeClr val="dk1"/>
              </a:solidFill>
              <a:latin typeface="Arial"/>
              <a:ea typeface="Arial"/>
              <a:cs typeface="Arial"/>
              <a:sym typeface="Arial"/>
            </a:endParaRPr>
          </a:p>
        </p:txBody>
      </p:sp>
      <p:sp>
        <p:nvSpPr>
          <p:cNvPr id="566" name="Google Shape;566;p20"/>
          <p:cNvSpPr txBox="1"/>
          <p:nvPr/>
        </p:nvSpPr>
        <p:spPr>
          <a:xfrm>
            <a:off x="4000356" y="1470713"/>
            <a:ext cx="10288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とけい　　　</a:t>
            </a:r>
            <a:endParaRPr sz="1200">
              <a:solidFill>
                <a:srgbClr val="002060"/>
              </a:solidFill>
              <a:latin typeface="Arial"/>
              <a:ea typeface="Arial"/>
              <a:cs typeface="Arial"/>
              <a:sym typeface="Arial"/>
            </a:endParaRPr>
          </a:p>
        </p:txBody>
      </p:sp>
      <p:sp>
        <p:nvSpPr>
          <p:cNvPr id="567" name="Google Shape;567;p20"/>
          <p:cNvSpPr txBox="1"/>
          <p:nvPr/>
        </p:nvSpPr>
        <p:spPr>
          <a:xfrm>
            <a:off x="1524000" y="2806224"/>
            <a:ext cx="12954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かんたん　　　</a:t>
            </a:r>
            <a:endParaRPr sz="1200">
              <a:solidFill>
                <a:srgbClr val="002060"/>
              </a:solidFill>
              <a:latin typeface="Arial"/>
              <a:ea typeface="Arial"/>
              <a:cs typeface="Arial"/>
              <a:sym typeface="Arial"/>
            </a:endParaRPr>
          </a:p>
        </p:txBody>
      </p:sp>
      <p:sp>
        <p:nvSpPr>
          <p:cNvPr id="568" name="Google Shape;568;p20"/>
          <p:cNvSpPr txBox="1"/>
          <p:nvPr/>
        </p:nvSpPr>
        <p:spPr>
          <a:xfrm>
            <a:off x="381000" y="4568985"/>
            <a:ext cx="64770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新しい家が　ほしいです。</a:t>
            </a:r>
            <a:endParaRPr sz="1200">
              <a:solidFill>
                <a:srgbClr val="002060"/>
              </a:solidFill>
              <a:latin typeface="Arial"/>
              <a:ea typeface="Arial"/>
              <a:cs typeface="Arial"/>
              <a:sym typeface="Arial"/>
            </a:endParaRPr>
          </a:p>
        </p:txBody>
      </p:sp>
      <p:sp>
        <p:nvSpPr>
          <p:cNvPr id="569" name="Google Shape;569;p20"/>
          <p:cNvSpPr txBox="1"/>
          <p:nvPr/>
        </p:nvSpPr>
        <p:spPr>
          <a:xfrm>
            <a:off x="762000" y="5184217"/>
            <a:ext cx="4724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a:t>
            </a:r>
            <a:r>
              <a:rPr i="1" lang="en-US" sz="2400">
                <a:solidFill>
                  <a:srgbClr val="FF0000"/>
                </a:solidFill>
                <a:latin typeface="Tahoma"/>
                <a:ea typeface="Tahoma"/>
                <a:cs typeface="Tahoma"/>
                <a:sym typeface="Tahoma"/>
              </a:rPr>
              <a:t>muốn có </a:t>
            </a:r>
            <a:r>
              <a:rPr i="1" lang="en-US" sz="2400">
                <a:solidFill>
                  <a:schemeClr val="dk1"/>
                </a:solidFill>
                <a:latin typeface="Tahoma"/>
                <a:ea typeface="Tahoma"/>
                <a:cs typeface="Tahoma"/>
                <a:sym typeface="Tahoma"/>
              </a:rPr>
              <a:t>ngôi nhà mới.</a:t>
            </a:r>
            <a:endParaRPr i="1" sz="1000">
              <a:solidFill>
                <a:schemeClr val="dk1"/>
              </a:solidFill>
              <a:latin typeface="Tahoma"/>
              <a:ea typeface="Tahoma"/>
              <a:cs typeface="Tahoma"/>
              <a:sym typeface="Tahoma"/>
            </a:endParaRPr>
          </a:p>
        </p:txBody>
      </p:sp>
      <p:sp>
        <p:nvSpPr>
          <p:cNvPr id="570" name="Google Shape;570;p20"/>
          <p:cNvSpPr txBox="1"/>
          <p:nvPr/>
        </p:nvSpPr>
        <p:spPr>
          <a:xfrm>
            <a:off x="1524000" y="4280894"/>
            <a:ext cx="20574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あたら　　うち　　　</a:t>
            </a:r>
            <a:endParaRPr sz="1200">
              <a:solidFill>
                <a:srgbClr val="002060"/>
              </a:solidFill>
              <a:latin typeface="Arial"/>
              <a:ea typeface="Arial"/>
              <a:cs typeface="Arial"/>
              <a:sym typeface="Arial"/>
            </a:endParaRPr>
          </a:p>
        </p:txBody>
      </p:sp>
      <p:sp>
        <p:nvSpPr>
          <p:cNvPr id="571" name="Google Shape;571;p20"/>
          <p:cNvSpPr/>
          <p:nvPr/>
        </p:nvSpPr>
        <p:spPr>
          <a:xfrm rot="353573">
            <a:off x="8904403" y="2263470"/>
            <a:ext cx="3213009" cy="1478257"/>
          </a:xfrm>
          <a:prstGeom prst="wedgeEllipseCallout">
            <a:avLst>
              <a:gd fmla="val -56806" name="adj1"/>
              <a:gd fmla="val 156015" name="adj2"/>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rbel"/>
                <a:ea typeface="Corbel"/>
                <a:cs typeface="Corbel"/>
                <a:sym typeface="Corbel"/>
              </a:rPr>
              <a:t>“Muốn có…”</a:t>
            </a:r>
            <a:endParaRPr/>
          </a:p>
          <a:p>
            <a:pPr indent="0" lvl="0" marL="0" marR="0" rtl="0" algn="ctr">
              <a:spcBef>
                <a:spcPts val="0"/>
              </a:spcBef>
              <a:spcAft>
                <a:spcPts val="0"/>
              </a:spcAft>
              <a:buNone/>
            </a:pPr>
            <a:r>
              <a:rPr lang="en-US" sz="2000">
                <a:solidFill>
                  <a:schemeClr val="dk1"/>
                </a:solidFill>
                <a:latin typeface="Corbel"/>
                <a:ea typeface="Corbel"/>
                <a:cs typeface="Corbel"/>
                <a:sym typeface="Corbel"/>
              </a:rPr>
              <a:t>Chỉ dùng cho ngôi thứ nhất và ngôi thứ hai</a:t>
            </a:r>
            <a:endParaRPr sz="2000">
              <a:solidFill>
                <a:schemeClr val="dk1"/>
              </a:solidFill>
              <a:latin typeface="Corbel"/>
              <a:ea typeface="Corbel"/>
              <a:cs typeface="Corbel"/>
              <a:sym typeface="Corbel"/>
            </a:endParaRPr>
          </a:p>
        </p:txBody>
      </p:sp>
      <p:sp>
        <p:nvSpPr>
          <p:cNvPr id="572" name="Google Shape;572;p20"/>
          <p:cNvSpPr/>
          <p:nvPr/>
        </p:nvSpPr>
        <p:spPr>
          <a:xfrm rot="-524059">
            <a:off x="6019338" y="2745849"/>
            <a:ext cx="3213009" cy="1478257"/>
          </a:xfrm>
          <a:prstGeom prst="wedgeEllipseCallout">
            <a:avLst>
              <a:gd fmla="val 16117" name="adj1"/>
              <a:gd fmla="val 116902" name="adj2"/>
            </a:avLst>
          </a:prstGeom>
          <a:solidFill>
            <a:schemeClr val="lt1"/>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orbel"/>
                <a:ea typeface="Corbel"/>
                <a:cs typeface="Corbel"/>
                <a:sym typeface="Corbel"/>
              </a:rPr>
              <a:t>Dùng như 1 tính từ đuôi i</a:t>
            </a:r>
            <a:endParaRPr sz="2000">
              <a:solidFill>
                <a:schemeClr val="dk1"/>
              </a:solidFill>
              <a:latin typeface="Corbel"/>
              <a:ea typeface="Corbel"/>
              <a:cs typeface="Corbel"/>
              <a:sym typeface="Corbel"/>
            </a:endParaRPr>
          </a:p>
        </p:txBody>
      </p:sp>
      <p:sp>
        <p:nvSpPr>
          <p:cNvPr id="573" name="Google Shape;573;p20"/>
          <p:cNvSpPr/>
          <p:nvPr/>
        </p:nvSpPr>
        <p:spPr>
          <a:xfrm>
            <a:off x="1670082" y="4539595"/>
            <a:ext cx="1676400" cy="615232"/>
          </a:xfrm>
          <a:prstGeom prst="roundRect">
            <a:avLst>
              <a:gd fmla="val 16667" name="adj"/>
            </a:avLst>
          </a:prstGeom>
          <a:noFill/>
          <a:ln cap="flat"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74" name="Google Shape;574;p20"/>
          <p:cNvSpPr/>
          <p:nvPr/>
        </p:nvSpPr>
        <p:spPr>
          <a:xfrm rot="152256">
            <a:off x="3261899" y="3025660"/>
            <a:ext cx="3733800" cy="1339202"/>
          </a:xfrm>
          <a:prstGeom prst="wedgeEllipseCallout">
            <a:avLst>
              <a:gd fmla="val -49639" name="adj1"/>
              <a:gd fmla="val 69264"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なに</a:t>
            </a:r>
            <a:endParaRPr sz="6000">
              <a:solidFill>
                <a:schemeClr val="dk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2" presetSubtype="2">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2" presetSubtype="2">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2" presetSubtype="2">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1"/>
          <p:cNvSpPr txBox="1"/>
          <p:nvPr/>
        </p:nvSpPr>
        <p:spPr>
          <a:xfrm>
            <a:off x="1398431" y="514856"/>
            <a:ext cx="449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Bây giờ bạn muốn có cái gì?</a:t>
            </a:r>
            <a:endParaRPr i="1" sz="1000">
              <a:solidFill>
                <a:schemeClr val="dk1"/>
              </a:solidFill>
              <a:latin typeface="Tahoma"/>
              <a:ea typeface="Tahoma"/>
              <a:cs typeface="Tahoma"/>
              <a:sym typeface="Tahoma"/>
            </a:endParaRPr>
          </a:p>
        </p:txBody>
      </p:sp>
      <p:sp>
        <p:nvSpPr>
          <p:cNvPr id="581" name="Google Shape;581;p21"/>
          <p:cNvSpPr txBox="1"/>
          <p:nvPr/>
        </p:nvSpPr>
        <p:spPr>
          <a:xfrm>
            <a:off x="990600" y="457200"/>
            <a:ext cx="51054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b="1" lang="en-US" sz="3200">
                <a:solidFill>
                  <a:srgbClr val="002060"/>
                </a:solidFill>
                <a:latin typeface="Arial"/>
                <a:ea typeface="Arial"/>
                <a:cs typeface="Arial"/>
                <a:sym typeface="Arial"/>
              </a:rPr>
              <a:t>今　何が　ほしいですか。</a:t>
            </a:r>
            <a:endParaRPr b="1" sz="1200">
              <a:solidFill>
                <a:srgbClr val="002060"/>
              </a:solidFill>
              <a:latin typeface="Arial"/>
              <a:ea typeface="Arial"/>
              <a:cs typeface="Arial"/>
              <a:sym typeface="Arial"/>
            </a:endParaRPr>
          </a:p>
        </p:txBody>
      </p:sp>
      <p:sp>
        <p:nvSpPr>
          <p:cNvPr id="582" name="Google Shape;582;p21"/>
          <p:cNvSpPr txBox="1"/>
          <p:nvPr/>
        </p:nvSpPr>
        <p:spPr>
          <a:xfrm>
            <a:off x="1385552" y="1586905"/>
            <a:ext cx="471044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車が　ほしいです。</a:t>
            </a:r>
            <a:endParaRPr sz="1200">
              <a:solidFill>
                <a:srgbClr val="002060"/>
              </a:solidFill>
              <a:latin typeface="Arial"/>
              <a:ea typeface="Arial"/>
              <a:cs typeface="Arial"/>
              <a:sym typeface="Arial"/>
            </a:endParaRPr>
          </a:p>
        </p:txBody>
      </p:sp>
      <p:pic>
        <p:nvPicPr>
          <p:cNvPr id="583" name="Google Shape;583;p21"/>
          <p:cNvPicPr preferRelativeResize="0"/>
          <p:nvPr/>
        </p:nvPicPr>
        <p:blipFill rotWithShape="1">
          <a:blip r:embed="rId3">
            <a:alphaModFix/>
          </a:blip>
          <a:srcRect b="0" l="0" r="0" t="0"/>
          <a:stretch/>
        </p:blipFill>
        <p:spPr>
          <a:xfrm>
            <a:off x="6501398" y="1041975"/>
            <a:ext cx="1979625" cy="1482808"/>
          </a:xfrm>
          <a:prstGeom prst="rect">
            <a:avLst/>
          </a:prstGeom>
          <a:noFill/>
          <a:ln>
            <a:noFill/>
          </a:ln>
        </p:spPr>
      </p:pic>
      <p:sp>
        <p:nvSpPr>
          <p:cNvPr id="584" name="Google Shape;584;p21"/>
          <p:cNvSpPr txBox="1"/>
          <p:nvPr/>
        </p:nvSpPr>
        <p:spPr>
          <a:xfrm>
            <a:off x="1398431" y="2844071"/>
            <a:ext cx="471044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お金が　ほしいです。</a:t>
            </a:r>
            <a:endParaRPr sz="1200">
              <a:solidFill>
                <a:srgbClr val="002060"/>
              </a:solidFill>
              <a:latin typeface="Arial"/>
              <a:ea typeface="Arial"/>
              <a:cs typeface="Arial"/>
              <a:sym typeface="Arial"/>
            </a:endParaRPr>
          </a:p>
        </p:txBody>
      </p:sp>
      <p:pic>
        <p:nvPicPr>
          <p:cNvPr id="585" name="Google Shape;585;p21"/>
          <p:cNvPicPr preferRelativeResize="0"/>
          <p:nvPr/>
        </p:nvPicPr>
        <p:blipFill rotWithShape="1">
          <a:blip r:embed="rId4">
            <a:alphaModFix/>
          </a:blip>
          <a:srcRect b="0" l="0" r="0" t="0"/>
          <a:stretch/>
        </p:blipFill>
        <p:spPr>
          <a:xfrm>
            <a:off x="6804623" y="2531856"/>
            <a:ext cx="1676400" cy="1115568"/>
          </a:xfrm>
          <a:prstGeom prst="rect">
            <a:avLst/>
          </a:prstGeom>
          <a:noFill/>
          <a:ln>
            <a:noFill/>
          </a:ln>
        </p:spPr>
      </p:pic>
      <p:sp>
        <p:nvSpPr>
          <p:cNvPr id="586" name="Google Shape;586;p21"/>
          <p:cNvSpPr txBox="1"/>
          <p:nvPr/>
        </p:nvSpPr>
        <p:spPr>
          <a:xfrm>
            <a:off x="1385552" y="4101237"/>
            <a:ext cx="471044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恋人が　ほしいです。</a:t>
            </a:r>
            <a:endParaRPr sz="1200">
              <a:solidFill>
                <a:srgbClr val="002060"/>
              </a:solidFill>
              <a:latin typeface="Arial"/>
              <a:ea typeface="Arial"/>
              <a:cs typeface="Arial"/>
              <a:sym typeface="Arial"/>
            </a:endParaRPr>
          </a:p>
        </p:txBody>
      </p:sp>
      <p:pic>
        <p:nvPicPr>
          <p:cNvPr id="587" name="Google Shape;587;p21"/>
          <p:cNvPicPr preferRelativeResize="0"/>
          <p:nvPr/>
        </p:nvPicPr>
        <p:blipFill rotWithShape="1">
          <a:blip r:embed="rId5">
            <a:alphaModFix/>
          </a:blip>
          <a:srcRect b="0" l="0" r="0" t="0"/>
          <a:stretch/>
        </p:blipFill>
        <p:spPr>
          <a:xfrm>
            <a:off x="6804623" y="3854194"/>
            <a:ext cx="1467119" cy="1029173"/>
          </a:xfrm>
          <a:prstGeom prst="rect">
            <a:avLst/>
          </a:prstGeom>
          <a:noFill/>
          <a:ln>
            <a:noFill/>
          </a:ln>
        </p:spPr>
      </p:pic>
      <p:sp>
        <p:nvSpPr>
          <p:cNvPr id="588" name="Google Shape;588;p21"/>
          <p:cNvSpPr txBox="1"/>
          <p:nvPr/>
        </p:nvSpPr>
        <p:spPr>
          <a:xfrm>
            <a:off x="1385552" y="5358403"/>
            <a:ext cx="471044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3200"/>
              <a:buFont typeface="Arial"/>
              <a:buNone/>
            </a:pPr>
            <a:r>
              <a:rPr b="1" lang="en-US" sz="3200">
                <a:solidFill>
                  <a:srgbClr val="FF0000"/>
                </a:solidFill>
                <a:latin typeface="Arial"/>
                <a:ea typeface="Arial"/>
                <a:cs typeface="Arial"/>
                <a:sym typeface="Arial"/>
              </a:rPr>
              <a:t>何も　ほしくないです。</a:t>
            </a:r>
            <a:endParaRPr b="1" sz="1200">
              <a:solidFill>
                <a:srgbClr val="FF0000"/>
              </a:solidFill>
              <a:latin typeface="Arial"/>
              <a:ea typeface="Arial"/>
              <a:cs typeface="Arial"/>
              <a:sym typeface="Arial"/>
            </a:endParaRPr>
          </a:p>
        </p:txBody>
      </p:sp>
      <p:pic>
        <p:nvPicPr>
          <p:cNvPr id="589" name="Google Shape;589;p21"/>
          <p:cNvPicPr preferRelativeResize="0"/>
          <p:nvPr/>
        </p:nvPicPr>
        <p:blipFill rotWithShape="1">
          <a:blip r:embed="rId6">
            <a:alphaModFix/>
          </a:blip>
          <a:srcRect b="0" l="0" r="0" t="0"/>
          <a:stretch/>
        </p:blipFill>
        <p:spPr>
          <a:xfrm>
            <a:off x="6942938" y="4883367"/>
            <a:ext cx="1514474" cy="1534848"/>
          </a:xfrm>
          <a:prstGeom prst="rect">
            <a:avLst/>
          </a:prstGeom>
          <a:noFill/>
          <a:ln>
            <a:noFill/>
          </a:ln>
        </p:spPr>
      </p:pic>
      <p:sp>
        <p:nvSpPr>
          <p:cNvPr id="590" name="Google Shape;590;p21"/>
          <p:cNvSpPr txBox="1"/>
          <p:nvPr/>
        </p:nvSpPr>
        <p:spPr>
          <a:xfrm>
            <a:off x="1321157" y="1341134"/>
            <a:ext cx="10288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くるま　　　</a:t>
            </a:r>
            <a:endParaRPr sz="1200">
              <a:solidFill>
                <a:srgbClr val="002060"/>
              </a:solidFill>
              <a:latin typeface="Arial"/>
              <a:ea typeface="Arial"/>
              <a:cs typeface="Arial"/>
              <a:sym typeface="Arial"/>
            </a:endParaRPr>
          </a:p>
        </p:txBody>
      </p:sp>
      <p:sp>
        <p:nvSpPr>
          <p:cNvPr id="591" name="Google Shape;591;p21"/>
          <p:cNvSpPr txBox="1"/>
          <p:nvPr/>
        </p:nvSpPr>
        <p:spPr>
          <a:xfrm>
            <a:off x="1199882" y="3854194"/>
            <a:ext cx="120374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こいびと　　　</a:t>
            </a:r>
            <a:endParaRPr sz="1200">
              <a:solidFill>
                <a:srgbClr val="00206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500"/>
                                        <p:tgtEl>
                                          <p:spTgt spid="5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2" presetSubtype="4">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500"/>
                                        <p:tgtEl>
                                          <p:spTgt spid="5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2"/>
          <p:cNvSpPr txBox="1"/>
          <p:nvPr/>
        </p:nvSpPr>
        <p:spPr>
          <a:xfrm>
            <a:off x="1008845" y="1084263"/>
            <a:ext cx="22098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Uống cà phê</a:t>
            </a:r>
            <a:endParaRPr sz="1800">
              <a:solidFill>
                <a:schemeClr val="dk1"/>
              </a:solidFill>
              <a:latin typeface="Tahoma"/>
              <a:ea typeface="Tahoma"/>
              <a:cs typeface="Tahoma"/>
              <a:sym typeface="Tahoma"/>
            </a:endParaRPr>
          </a:p>
        </p:txBody>
      </p:sp>
      <p:sp>
        <p:nvSpPr>
          <p:cNvPr id="598" name="Google Shape;598;p22"/>
          <p:cNvSpPr txBox="1"/>
          <p:nvPr/>
        </p:nvSpPr>
        <p:spPr>
          <a:xfrm>
            <a:off x="1008845" y="1898650"/>
            <a:ext cx="22098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Mua ô tô</a:t>
            </a:r>
            <a:endParaRPr sz="1800">
              <a:solidFill>
                <a:schemeClr val="dk1"/>
              </a:solidFill>
              <a:latin typeface="Tahoma"/>
              <a:ea typeface="Tahoma"/>
              <a:cs typeface="Tahoma"/>
              <a:sym typeface="Tahoma"/>
            </a:endParaRPr>
          </a:p>
        </p:txBody>
      </p:sp>
      <p:sp>
        <p:nvSpPr>
          <p:cNvPr id="599" name="Google Shape;599;p22"/>
          <p:cNvSpPr txBox="1"/>
          <p:nvPr/>
        </p:nvSpPr>
        <p:spPr>
          <a:xfrm>
            <a:off x="1008845" y="2581275"/>
            <a:ext cx="2209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Xem ti vi</a:t>
            </a:r>
            <a:endParaRPr/>
          </a:p>
        </p:txBody>
      </p:sp>
      <p:sp>
        <p:nvSpPr>
          <p:cNvPr id="600" name="Google Shape;600;p22"/>
          <p:cNvSpPr txBox="1"/>
          <p:nvPr/>
        </p:nvSpPr>
        <p:spPr>
          <a:xfrm>
            <a:off x="1008845" y="3298825"/>
            <a:ext cx="22098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Đi Nhật</a:t>
            </a:r>
            <a:endParaRPr sz="1800">
              <a:solidFill>
                <a:schemeClr val="dk1"/>
              </a:solidFill>
              <a:latin typeface="Tahoma"/>
              <a:ea typeface="Tahoma"/>
              <a:cs typeface="Tahoma"/>
              <a:sym typeface="Tahoma"/>
            </a:endParaRPr>
          </a:p>
        </p:txBody>
      </p:sp>
      <p:sp>
        <p:nvSpPr>
          <p:cNvPr id="601" name="Google Shape;601;p22"/>
          <p:cNvSpPr txBox="1"/>
          <p:nvPr/>
        </p:nvSpPr>
        <p:spPr>
          <a:xfrm>
            <a:off x="1008845" y="4060825"/>
            <a:ext cx="22098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Về nước</a:t>
            </a:r>
            <a:endParaRPr sz="1800">
              <a:solidFill>
                <a:schemeClr val="dk1"/>
              </a:solidFill>
              <a:latin typeface="Tahoma"/>
              <a:ea typeface="Tahoma"/>
              <a:cs typeface="Tahoma"/>
              <a:sym typeface="Tahoma"/>
            </a:endParaRPr>
          </a:p>
        </p:txBody>
      </p:sp>
      <p:sp>
        <p:nvSpPr>
          <p:cNvPr id="602" name="Google Shape;602;p22"/>
          <p:cNvSpPr txBox="1"/>
          <p:nvPr/>
        </p:nvSpPr>
        <p:spPr>
          <a:xfrm>
            <a:off x="1008845" y="4916488"/>
            <a:ext cx="22098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Học tiếng Nhật</a:t>
            </a:r>
            <a:endParaRPr sz="1800">
              <a:solidFill>
                <a:schemeClr val="dk1"/>
              </a:solidFill>
              <a:latin typeface="Tahoma"/>
              <a:ea typeface="Tahoma"/>
              <a:cs typeface="Tahoma"/>
              <a:sym typeface="Tahoma"/>
            </a:endParaRPr>
          </a:p>
        </p:txBody>
      </p:sp>
      <p:sp>
        <p:nvSpPr>
          <p:cNvPr id="603" name="Google Shape;603;p22"/>
          <p:cNvSpPr txBox="1"/>
          <p:nvPr/>
        </p:nvSpPr>
        <p:spPr>
          <a:xfrm>
            <a:off x="1008845" y="5692775"/>
            <a:ext cx="2209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Thực tập tại Fsoft</a:t>
            </a:r>
            <a:endParaRPr sz="1800">
              <a:solidFill>
                <a:schemeClr val="dk1"/>
              </a:solidFill>
              <a:latin typeface="Tahoma"/>
              <a:ea typeface="Tahoma"/>
              <a:cs typeface="Tahoma"/>
              <a:sym typeface="Tahoma"/>
            </a:endParaRPr>
          </a:p>
        </p:txBody>
      </p:sp>
      <p:sp>
        <p:nvSpPr>
          <p:cNvPr id="604" name="Google Shape;604;p22"/>
          <p:cNvSpPr txBox="1"/>
          <p:nvPr/>
        </p:nvSpPr>
        <p:spPr>
          <a:xfrm>
            <a:off x="3142450" y="990600"/>
            <a:ext cx="47409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コーヒーをのみます。</a:t>
            </a:r>
            <a:endParaRPr b="0" sz="2800">
              <a:solidFill>
                <a:schemeClr val="dk1"/>
              </a:solidFill>
              <a:latin typeface="Arial"/>
              <a:ea typeface="Arial"/>
              <a:cs typeface="Arial"/>
              <a:sym typeface="Arial"/>
            </a:endParaRPr>
          </a:p>
        </p:txBody>
      </p:sp>
      <p:sp>
        <p:nvSpPr>
          <p:cNvPr id="605" name="Google Shape;605;p22"/>
          <p:cNvSpPr txBox="1"/>
          <p:nvPr/>
        </p:nvSpPr>
        <p:spPr>
          <a:xfrm>
            <a:off x="3142451" y="1762125"/>
            <a:ext cx="30795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車をかいます。</a:t>
            </a:r>
            <a:endParaRPr b="0" sz="2800">
              <a:solidFill>
                <a:schemeClr val="dk1"/>
              </a:solidFill>
              <a:latin typeface="Arial"/>
              <a:ea typeface="Arial"/>
              <a:cs typeface="Arial"/>
              <a:sym typeface="Arial"/>
            </a:endParaRPr>
          </a:p>
        </p:txBody>
      </p:sp>
      <p:sp>
        <p:nvSpPr>
          <p:cNvPr id="606" name="Google Shape;606;p22"/>
          <p:cNvSpPr txBox="1"/>
          <p:nvPr/>
        </p:nvSpPr>
        <p:spPr>
          <a:xfrm>
            <a:off x="3142451" y="2447925"/>
            <a:ext cx="32169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テレビをみます。</a:t>
            </a:r>
            <a:endParaRPr b="0" sz="2800">
              <a:solidFill>
                <a:schemeClr val="dk1"/>
              </a:solidFill>
              <a:latin typeface="Arial"/>
              <a:ea typeface="Arial"/>
              <a:cs typeface="Arial"/>
              <a:sym typeface="Arial"/>
            </a:endParaRPr>
          </a:p>
        </p:txBody>
      </p:sp>
      <p:sp>
        <p:nvSpPr>
          <p:cNvPr id="607" name="Google Shape;607;p22"/>
          <p:cNvSpPr txBox="1"/>
          <p:nvPr/>
        </p:nvSpPr>
        <p:spPr>
          <a:xfrm>
            <a:off x="3142451" y="3209925"/>
            <a:ext cx="32709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日本へいきます。</a:t>
            </a:r>
            <a:endParaRPr b="0" sz="2800">
              <a:solidFill>
                <a:schemeClr val="dk1"/>
              </a:solidFill>
              <a:latin typeface="Arial"/>
              <a:ea typeface="Arial"/>
              <a:cs typeface="Arial"/>
              <a:sym typeface="Arial"/>
            </a:endParaRPr>
          </a:p>
        </p:txBody>
      </p:sp>
      <p:sp>
        <p:nvSpPr>
          <p:cNvPr id="608" name="Google Shape;608;p22"/>
          <p:cNvSpPr txBox="1"/>
          <p:nvPr/>
        </p:nvSpPr>
        <p:spPr>
          <a:xfrm>
            <a:off x="3142451" y="3971925"/>
            <a:ext cx="31545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国へかえります。</a:t>
            </a:r>
            <a:endParaRPr b="0" sz="2800">
              <a:solidFill>
                <a:schemeClr val="dk1"/>
              </a:solidFill>
              <a:latin typeface="Arial"/>
              <a:ea typeface="Arial"/>
              <a:cs typeface="Arial"/>
              <a:sym typeface="Arial"/>
            </a:endParaRPr>
          </a:p>
        </p:txBody>
      </p:sp>
      <p:sp>
        <p:nvSpPr>
          <p:cNvPr id="609" name="Google Shape;609;p22"/>
          <p:cNvSpPr txBox="1"/>
          <p:nvPr/>
        </p:nvSpPr>
        <p:spPr>
          <a:xfrm>
            <a:off x="3142451" y="4810125"/>
            <a:ext cx="50499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日本語をべんきょうします。</a:t>
            </a:r>
            <a:endParaRPr b="0" sz="2800">
              <a:solidFill>
                <a:schemeClr val="dk1"/>
              </a:solidFill>
              <a:latin typeface="Arial"/>
              <a:ea typeface="Arial"/>
              <a:cs typeface="Arial"/>
              <a:sym typeface="Arial"/>
            </a:endParaRPr>
          </a:p>
        </p:txBody>
      </p:sp>
      <p:sp>
        <p:nvSpPr>
          <p:cNvPr id="610" name="Google Shape;610;p22"/>
          <p:cNvSpPr txBox="1"/>
          <p:nvPr/>
        </p:nvSpPr>
        <p:spPr>
          <a:xfrm>
            <a:off x="3142445" y="5572125"/>
            <a:ext cx="4572000"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Fsoftでじっしゅうします。</a:t>
            </a:r>
            <a:endParaRPr b="0" sz="2800">
              <a:solidFill>
                <a:schemeClr val="dk1"/>
              </a:solidFill>
              <a:latin typeface="Arial"/>
              <a:ea typeface="Arial"/>
              <a:cs typeface="Arial"/>
              <a:sym typeface="Arial"/>
            </a:endParaRPr>
          </a:p>
        </p:txBody>
      </p:sp>
      <p:sp>
        <p:nvSpPr>
          <p:cNvPr id="611" name="Google Shape;611;p22"/>
          <p:cNvSpPr txBox="1"/>
          <p:nvPr/>
        </p:nvSpPr>
        <p:spPr>
          <a:xfrm>
            <a:off x="5733245" y="1035050"/>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2" name="Google Shape;612;p22"/>
          <p:cNvSpPr txBox="1"/>
          <p:nvPr/>
        </p:nvSpPr>
        <p:spPr>
          <a:xfrm>
            <a:off x="4666445" y="1801813"/>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3" name="Google Shape;613;p22"/>
          <p:cNvSpPr txBox="1"/>
          <p:nvPr/>
        </p:nvSpPr>
        <p:spPr>
          <a:xfrm>
            <a:off x="5012520" y="2492375"/>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4" name="Google Shape;614;p22"/>
          <p:cNvSpPr txBox="1"/>
          <p:nvPr/>
        </p:nvSpPr>
        <p:spPr>
          <a:xfrm>
            <a:off x="5012520" y="3254375"/>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5" name="Google Shape;615;p22"/>
          <p:cNvSpPr txBox="1"/>
          <p:nvPr/>
        </p:nvSpPr>
        <p:spPr>
          <a:xfrm>
            <a:off x="4966483" y="4016375"/>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6" name="Google Shape;616;p22"/>
          <p:cNvSpPr txBox="1"/>
          <p:nvPr/>
        </p:nvSpPr>
        <p:spPr>
          <a:xfrm>
            <a:off x="6795283" y="4854575"/>
            <a:ext cx="1143000" cy="431800"/>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7" name="Google Shape;617;p22"/>
          <p:cNvSpPr txBox="1"/>
          <p:nvPr/>
        </p:nvSpPr>
        <p:spPr>
          <a:xfrm>
            <a:off x="6561920" y="5619750"/>
            <a:ext cx="1143000" cy="430213"/>
          </a:xfrm>
          <a:prstGeom prst="rect">
            <a:avLst/>
          </a:prstGeom>
          <a:solidFill>
            <a:schemeClr val="lt1"/>
          </a:solidFill>
          <a:ln>
            <a:noFill/>
          </a:ln>
        </p:spPr>
        <p:txBody>
          <a:bodyPr anchorCtr="0" anchor="t" bIns="0" lIns="0" spcFirstLastPara="1" rIns="0" wrap="square" tIns="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たい</a:t>
            </a:r>
            <a:endParaRPr b="0" sz="2800">
              <a:solidFill>
                <a:srgbClr val="FF0000"/>
              </a:solidFill>
              <a:latin typeface="Arial"/>
              <a:ea typeface="Arial"/>
              <a:cs typeface="Arial"/>
              <a:sym typeface="Arial"/>
            </a:endParaRPr>
          </a:p>
        </p:txBody>
      </p:sp>
      <p:sp>
        <p:nvSpPr>
          <p:cNvPr id="618" name="Google Shape;618;p22"/>
          <p:cNvSpPr txBox="1"/>
          <p:nvPr/>
        </p:nvSpPr>
        <p:spPr>
          <a:xfrm>
            <a:off x="323045" y="1905000"/>
            <a:ext cx="838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19" name="Google Shape;619;p22"/>
          <p:cNvSpPr txBox="1"/>
          <p:nvPr/>
        </p:nvSpPr>
        <p:spPr>
          <a:xfrm>
            <a:off x="335745" y="1087438"/>
            <a:ext cx="838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20" name="Google Shape;620;p22"/>
          <p:cNvSpPr txBox="1"/>
          <p:nvPr/>
        </p:nvSpPr>
        <p:spPr>
          <a:xfrm>
            <a:off x="323045" y="2590800"/>
            <a:ext cx="838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21" name="Google Shape;621;p22"/>
          <p:cNvSpPr txBox="1"/>
          <p:nvPr/>
        </p:nvSpPr>
        <p:spPr>
          <a:xfrm>
            <a:off x="323045" y="3306763"/>
            <a:ext cx="838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22" name="Google Shape;622;p22"/>
          <p:cNvSpPr txBox="1"/>
          <p:nvPr/>
        </p:nvSpPr>
        <p:spPr>
          <a:xfrm>
            <a:off x="304800" y="4048036"/>
            <a:ext cx="838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23" name="Google Shape;623;p22"/>
          <p:cNvSpPr txBox="1"/>
          <p:nvPr/>
        </p:nvSpPr>
        <p:spPr>
          <a:xfrm>
            <a:off x="323045" y="4906963"/>
            <a:ext cx="838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sp>
        <p:nvSpPr>
          <p:cNvPr id="624" name="Google Shape;624;p22"/>
          <p:cNvSpPr txBox="1"/>
          <p:nvPr/>
        </p:nvSpPr>
        <p:spPr>
          <a:xfrm>
            <a:off x="323045" y="5700713"/>
            <a:ext cx="838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ahoma"/>
                <a:ea typeface="Tahoma"/>
                <a:cs typeface="Tahoma"/>
                <a:sym typeface="Tahoma"/>
              </a:rPr>
              <a:t>Muốn</a:t>
            </a:r>
            <a:endParaRPr sz="1800">
              <a:solidFill>
                <a:srgbClr val="FF0000"/>
              </a:solidFill>
              <a:latin typeface="Tahoma"/>
              <a:ea typeface="Tahoma"/>
              <a:cs typeface="Tahoma"/>
              <a:sym typeface="Tahoma"/>
            </a:endParaRPr>
          </a:p>
        </p:txBody>
      </p:sp>
      <p:pic>
        <p:nvPicPr>
          <p:cNvPr id="625" name="Google Shape;625;p22"/>
          <p:cNvPicPr preferRelativeResize="0"/>
          <p:nvPr/>
        </p:nvPicPr>
        <p:blipFill rotWithShape="1">
          <a:blip r:embed="rId3">
            <a:alphaModFix/>
          </a:blip>
          <a:srcRect b="0" l="0" r="0" t="0"/>
          <a:stretch/>
        </p:blipFill>
        <p:spPr>
          <a:xfrm rot="462225">
            <a:off x="9638309" y="23755"/>
            <a:ext cx="2093467" cy="2102813"/>
          </a:xfrm>
          <a:prstGeom prst="rect">
            <a:avLst/>
          </a:prstGeom>
          <a:noFill/>
          <a:ln>
            <a:noFill/>
          </a:ln>
        </p:spPr>
      </p:pic>
      <p:sp>
        <p:nvSpPr>
          <p:cNvPr id="626" name="Google Shape;626;p22"/>
          <p:cNvSpPr/>
          <p:nvPr/>
        </p:nvSpPr>
        <p:spPr>
          <a:xfrm>
            <a:off x="6109483" y="1693833"/>
            <a:ext cx="6082517" cy="3052762"/>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t>
            </a:r>
            <a:r>
              <a:rPr lang="en-US" sz="9600">
                <a:solidFill>
                  <a:schemeClr val="dk1"/>
                </a:solidFill>
                <a:latin typeface="Arial"/>
                <a:ea typeface="Arial"/>
                <a:cs typeface="Arial"/>
                <a:sym typeface="Arial"/>
              </a:rPr>
              <a:t>V</a:t>
            </a:r>
            <a:r>
              <a:rPr lang="en-US" sz="6000">
                <a:solidFill>
                  <a:schemeClr val="dk1"/>
                </a:solidFill>
                <a:latin typeface="Arial"/>
                <a:ea typeface="Arial"/>
                <a:cs typeface="Arial"/>
                <a:sym typeface="Arial"/>
              </a:rPr>
              <a:t>ます】</a:t>
            </a:r>
            <a:endParaRPr sz="6000">
              <a:solidFill>
                <a:schemeClr val="dk1"/>
              </a:solidFill>
              <a:latin typeface="Arial"/>
              <a:ea typeface="Arial"/>
              <a:cs typeface="Arial"/>
              <a:sym typeface="Arial"/>
            </a:endParaRPr>
          </a:p>
          <a:p>
            <a:pPr indent="0" lvl="0" marL="0" marR="0" rtl="0" algn="ctr">
              <a:spcBef>
                <a:spcPts val="0"/>
              </a:spcBef>
              <a:spcAft>
                <a:spcPts val="0"/>
              </a:spcAft>
              <a:buNone/>
            </a:pPr>
            <a:r>
              <a:rPr lang="en-US" sz="11500">
                <a:solidFill>
                  <a:schemeClr val="dk1"/>
                </a:solidFill>
                <a:latin typeface="Arial"/>
                <a:ea typeface="Arial"/>
                <a:cs typeface="Arial"/>
                <a:sym typeface="Arial"/>
              </a:rPr>
              <a:t>たい</a:t>
            </a:r>
            <a:endParaRPr sz="11500">
              <a:solidFill>
                <a:schemeClr val="dk1"/>
              </a:solidFill>
              <a:latin typeface="Arial"/>
              <a:ea typeface="Arial"/>
              <a:cs typeface="Arial"/>
              <a:sym typeface="Arial"/>
            </a:endParaRPr>
          </a:p>
        </p:txBody>
      </p:sp>
      <p:sp>
        <p:nvSpPr>
          <p:cNvPr id="627" name="Google Shape;627;p22"/>
          <p:cNvSpPr/>
          <p:nvPr/>
        </p:nvSpPr>
        <p:spPr>
          <a:xfrm>
            <a:off x="8670120" y="1460501"/>
            <a:ext cx="1600200" cy="2214562"/>
          </a:xfrm>
          <a:prstGeom prst="mathMultiply">
            <a:avLst>
              <a:gd fmla="val 10643" name="adj1"/>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8" name="Google Shape;628;p22"/>
          <p:cNvSpPr/>
          <p:nvPr/>
        </p:nvSpPr>
        <p:spPr>
          <a:xfrm rot="-306176">
            <a:off x="7838671" y="5222616"/>
            <a:ext cx="3571857" cy="715931"/>
          </a:xfrm>
          <a:prstGeom prst="roundRect">
            <a:avLst>
              <a:gd fmla="val 16667" name="adj"/>
            </a:avLst>
          </a:prstGeom>
          <a:solidFill>
            <a:schemeClr val="dk1"/>
          </a:solidFill>
          <a:ln cap="flat" cmpd="sng" w="12700">
            <a:solidFill>
              <a:srgbClr val="2E2E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orbel"/>
                <a:ea typeface="Corbel"/>
                <a:cs typeface="Corbel"/>
                <a:sym typeface="Corbel"/>
              </a:rPr>
              <a:t>Một tính từ đuôi i</a:t>
            </a:r>
            <a:endParaRPr sz="3200">
              <a:solidFill>
                <a:schemeClr val="lt1"/>
              </a:solidFill>
              <a:latin typeface="Corbel"/>
              <a:ea typeface="Corbel"/>
              <a:cs typeface="Corbel"/>
              <a:sym typeface="Corbe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23"/>
          <p:cNvPicPr preferRelativeResize="0"/>
          <p:nvPr/>
        </p:nvPicPr>
        <p:blipFill rotWithShape="1">
          <a:blip r:embed="rId3">
            <a:alphaModFix/>
          </a:blip>
          <a:srcRect b="0" l="0" r="0" t="0"/>
          <a:stretch/>
        </p:blipFill>
        <p:spPr>
          <a:xfrm rot="370583">
            <a:off x="9189103" y="135850"/>
            <a:ext cx="2619375" cy="1743075"/>
          </a:xfrm>
          <a:prstGeom prst="rect">
            <a:avLst/>
          </a:prstGeom>
          <a:noFill/>
          <a:ln>
            <a:noFill/>
          </a:ln>
        </p:spPr>
      </p:pic>
      <p:pic>
        <p:nvPicPr>
          <p:cNvPr id="635" name="Google Shape;635;p23"/>
          <p:cNvPicPr preferRelativeResize="0"/>
          <p:nvPr/>
        </p:nvPicPr>
        <p:blipFill rotWithShape="1">
          <a:blip r:embed="rId4">
            <a:alphaModFix/>
          </a:blip>
          <a:srcRect b="0" l="0" r="0" t="0"/>
          <a:stretch/>
        </p:blipFill>
        <p:spPr>
          <a:xfrm rot="-155053">
            <a:off x="152400" y="228600"/>
            <a:ext cx="3686175" cy="1238250"/>
          </a:xfrm>
          <a:prstGeom prst="rect">
            <a:avLst/>
          </a:prstGeom>
          <a:noFill/>
          <a:ln>
            <a:noFill/>
          </a:ln>
        </p:spPr>
      </p:pic>
      <p:sp>
        <p:nvSpPr>
          <p:cNvPr id="636" name="Google Shape;636;p23"/>
          <p:cNvSpPr txBox="1"/>
          <p:nvPr/>
        </p:nvSpPr>
        <p:spPr>
          <a:xfrm>
            <a:off x="381000" y="1454366"/>
            <a:ext cx="57912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日本へ　行きたいです。</a:t>
            </a:r>
            <a:endParaRPr sz="1200">
              <a:solidFill>
                <a:srgbClr val="002060"/>
              </a:solidFill>
              <a:latin typeface="Arial"/>
              <a:ea typeface="Arial"/>
              <a:cs typeface="Arial"/>
              <a:sym typeface="Arial"/>
            </a:endParaRPr>
          </a:p>
        </p:txBody>
      </p:sp>
      <p:sp>
        <p:nvSpPr>
          <p:cNvPr id="637" name="Google Shape;637;p23"/>
          <p:cNvSpPr txBox="1"/>
          <p:nvPr/>
        </p:nvSpPr>
        <p:spPr>
          <a:xfrm>
            <a:off x="762000" y="2069598"/>
            <a:ext cx="46308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muốn đi Nhật.</a:t>
            </a:r>
            <a:endParaRPr i="1" sz="1000">
              <a:solidFill>
                <a:schemeClr val="dk1"/>
              </a:solidFill>
              <a:latin typeface="Tahoma"/>
              <a:ea typeface="Tahoma"/>
              <a:cs typeface="Tahoma"/>
              <a:sym typeface="Tahoma"/>
            </a:endParaRPr>
          </a:p>
        </p:txBody>
      </p:sp>
      <p:sp>
        <p:nvSpPr>
          <p:cNvPr id="638" name="Google Shape;638;p23"/>
          <p:cNvSpPr txBox="1"/>
          <p:nvPr/>
        </p:nvSpPr>
        <p:spPr>
          <a:xfrm>
            <a:off x="359225" y="2755400"/>
            <a:ext cx="8331600" cy="584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この大学で　勉強したくないです。</a:t>
            </a:r>
            <a:endParaRPr sz="1200">
              <a:solidFill>
                <a:srgbClr val="002060"/>
              </a:solidFill>
              <a:latin typeface="Arial"/>
              <a:ea typeface="Arial"/>
              <a:cs typeface="Arial"/>
              <a:sym typeface="Arial"/>
            </a:endParaRPr>
          </a:p>
        </p:txBody>
      </p:sp>
      <p:sp>
        <p:nvSpPr>
          <p:cNvPr id="639" name="Google Shape;639;p23"/>
          <p:cNvSpPr txBox="1"/>
          <p:nvPr/>
        </p:nvSpPr>
        <p:spPr>
          <a:xfrm>
            <a:off x="740228" y="3370630"/>
            <a:ext cx="61939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không muốn học tại trường đại học này.</a:t>
            </a:r>
            <a:endParaRPr i="1" sz="1000">
              <a:solidFill>
                <a:schemeClr val="dk1"/>
              </a:solidFill>
              <a:latin typeface="Tahoma"/>
              <a:ea typeface="Tahoma"/>
              <a:cs typeface="Tahoma"/>
              <a:sym typeface="Tahoma"/>
            </a:endParaRPr>
          </a:p>
        </p:txBody>
      </p:sp>
      <p:sp>
        <p:nvSpPr>
          <p:cNvPr id="640" name="Google Shape;640;p23"/>
          <p:cNvSpPr txBox="1"/>
          <p:nvPr/>
        </p:nvSpPr>
        <p:spPr>
          <a:xfrm>
            <a:off x="357050" y="4147425"/>
            <a:ext cx="8807700" cy="584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～さんは　こいびとに　会いたいですか。</a:t>
            </a:r>
            <a:endParaRPr sz="1200">
              <a:solidFill>
                <a:srgbClr val="002060"/>
              </a:solidFill>
              <a:latin typeface="Arial"/>
              <a:ea typeface="Arial"/>
              <a:cs typeface="Arial"/>
              <a:sym typeface="Arial"/>
            </a:endParaRPr>
          </a:p>
        </p:txBody>
      </p:sp>
      <p:sp>
        <p:nvSpPr>
          <p:cNvPr id="641" name="Google Shape;641;p23"/>
          <p:cNvSpPr txBox="1"/>
          <p:nvPr/>
        </p:nvSpPr>
        <p:spPr>
          <a:xfrm>
            <a:off x="738052" y="4762651"/>
            <a:ext cx="52817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Bạn có muốn gặp người yêu không?</a:t>
            </a:r>
            <a:endParaRPr i="1" sz="1000">
              <a:solidFill>
                <a:schemeClr val="dk1"/>
              </a:solidFill>
              <a:latin typeface="Tahoma"/>
              <a:ea typeface="Tahoma"/>
              <a:cs typeface="Tahoma"/>
              <a:sym typeface="Tahoma"/>
            </a:endParaRPr>
          </a:p>
        </p:txBody>
      </p:sp>
      <p:sp>
        <p:nvSpPr>
          <p:cNvPr id="642" name="Google Shape;642;p23"/>
          <p:cNvSpPr txBox="1"/>
          <p:nvPr/>
        </p:nvSpPr>
        <p:spPr>
          <a:xfrm>
            <a:off x="352697" y="5539440"/>
            <a:ext cx="779417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私は　自分の会社を　作りたいです。</a:t>
            </a:r>
            <a:endParaRPr sz="1200">
              <a:solidFill>
                <a:srgbClr val="002060"/>
              </a:solidFill>
              <a:latin typeface="Arial"/>
              <a:ea typeface="Arial"/>
              <a:cs typeface="Arial"/>
              <a:sym typeface="Arial"/>
            </a:endParaRPr>
          </a:p>
        </p:txBody>
      </p:sp>
      <p:sp>
        <p:nvSpPr>
          <p:cNvPr id="643" name="Google Shape;643;p23"/>
          <p:cNvSpPr txBox="1"/>
          <p:nvPr/>
        </p:nvSpPr>
        <p:spPr>
          <a:xfrm>
            <a:off x="733698" y="6154672"/>
            <a:ext cx="46308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ahoma"/>
              <a:buNone/>
            </a:pPr>
            <a:r>
              <a:rPr i="1" lang="en-US" sz="2400">
                <a:solidFill>
                  <a:schemeClr val="dk1"/>
                </a:solidFill>
                <a:latin typeface="Tahoma"/>
                <a:ea typeface="Tahoma"/>
                <a:cs typeface="Tahoma"/>
                <a:sym typeface="Tahoma"/>
              </a:rPr>
              <a:t>Tôi muốn mở công ty riêng.</a:t>
            </a:r>
            <a:endParaRPr i="1" sz="1000">
              <a:solidFill>
                <a:schemeClr val="dk1"/>
              </a:solidFill>
              <a:latin typeface="Tahoma"/>
              <a:ea typeface="Tahoma"/>
              <a:cs typeface="Tahoma"/>
              <a:sym typeface="Tahoma"/>
            </a:endParaRPr>
          </a:p>
        </p:txBody>
      </p:sp>
      <p:sp>
        <p:nvSpPr>
          <p:cNvPr id="644" name="Google Shape;644;p23"/>
          <p:cNvSpPr/>
          <p:nvPr/>
        </p:nvSpPr>
        <p:spPr>
          <a:xfrm rot="346899">
            <a:off x="4998771" y="1559526"/>
            <a:ext cx="6932867" cy="1149448"/>
          </a:xfrm>
          <a:prstGeom prst="roundRect">
            <a:avLst>
              <a:gd fmla="val 16667" name="adj"/>
            </a:avLst>
          </a:prstGeom>
          <a:gradFill>
            <a:gsLst>
              <a:gs pos="0">
                <a:srgbClr val="0084E4"/>
              </a:gs>
              <a:gs pos="50000">
                <a:srgbClr val="0964A4"/>
              </a:gs>
              <a:gs pos="100000">
                <a:srgbClr val="004D84"/>
              </a:gs>
            </a:gsLst>
            <a:lin ang="5400000" scaled="0"/>
          </a:grad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何をしたいですか。</a:t>
            </a:r>
            <a:endParaRPr sz="5400">
              <a:solidFill>
                <a:schemeClr val="lt1"/>
              </a:solidFill>
              <a:latin typeface="Arial"/>
              <a:ea typeface="Arial"/>
              <a:cs typeface="Arial"/>
              <a:sym typeface="Arial"/>
            </a:endParaRPr>
          </a:p>
        </p:txBody>
      </p:sp>
      <p:sp>
        <p:nvSpPr>
          <p:cNvPr id="645" name="Google Shape;645;p23"/>
          <p:cNvSpPr txBox="1"/>
          <p:nvPr/>
        </p:nvSpPr>
        <p:spPr>
          <a:xfrm>
            <a:off x="3715345" y="5565566"/>
            <a:ext cx="426265" cy="584775"/>
          </a:xfrm>
          <a:prstGeom prst="rect">
            <a:avLst/>
          </a:prstGeom>
          <a:solidFill>
            <a:schemeClr val="lt1"/>
          </a:solidFill>
          <a:ln>
            <a:noFill/>
          </a:ln>
        </p:spPr>
        <p:txBody>
          <a:bodyPr anchorCtr="0" anchor="t" bIns="45700" lIns="0" spcFirstLastPara="1" rIns="0" wrap="square" tIns="45700">
            <a:spAutoFit/>
          </a:bodyPr>
          <a:lstStyle/>
          <a:p>
            <a:pPr indent="0" lvl="0" marL="0" marR="0" rtl="0" algn="l">
              <a:spcBef>
                <a:spcPts val="0"/>
              </a:spcBef>
              <a:spcAft>
                <a:spcPts val="0"/>
              </a:spcAft>
              <a:buClr>
                <a:srgbClr val="FF0000"/>
              </a:buClr>
              <a:buSzPts val="3200"/>
              <a:buFont typeface="Arial"/>
              <a:buNone/>
            </a:pPr>
            <a:r>
              <a:rPr lang="en-US" sz="3200">
                <a:solidFill>
                  <a:srgbClr val="FF0000"/>
                </a:solidFill>
                <a:latin typeface="Arial"/>
                <a:ea typeface="Arial"/>
                <a:cs typeface="Arial"/>
                <a:sym typeface="Arial"/>
              </a:rPr>
              <a:t>が</a:t>
            </a:r>
            <a:endParaRPr sz="1200">
              <a:solidFill>
                <a:srgbClr val="FF0000"/>
              </a:solidFill>
              <a:latin typeface="Arial"/>
              <a:ea typeface="Arial"/>
              <a:cs typeface="Arial"/>
              <a:sym typeface="Arial"/>
            </a:endParaRPr>
          </a:p>
        </p:txBody>
      </p:sp>
      <p:sp>
        <p:nvSpPr>
          <p:cNvPr id="646" name="Google Shape;646;p23"/>
          <p:cNvSpPr/>
          <p:nvPr/>
        </p:nvSpPr>
        <p:spPr>
          <a:xfrm>
            <a:off x="2438400" y="1454366"/>
            <a:ext cx="533400" cy="584775"/>
          </a:xfrm>
          <a:prstGeom prst="roundRect">
            <a:avLst>
              <a:gd fmla="val 16667" name="adj"/>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7" name="Google Shape;647;p23"/>
          <p:cNvSpPr/>
          <p:nvPr/>
        </p:nvSpPr>
        <p:spPr>
          <a:xfrm>
            <a:off x="3224348" y="2738004"/>
            <a:ext cx="533400" cy="584775"/>
          </a:xfrm>
          <a:prstGeom prst="roundRect">
            <a:avLst>
              <a:gd fmla="val 16667" name="adj"/>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8" name="Google Shape;648;p23"/>
          <p:cNvSpPr/>
          <p:nvPr/>
        </p:nvSpPr>
        <p:spPr>
          <a:xfrm>
            <a:off x="4015739" y="4144890"/>
            <a:ext cx="533400" cy="584775"/>
          </a:xfrm>
          <a:prstGeom prst="roundRect">
            <a:avLst>
              <a:gd fmla="val 16667" name="adj"/>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9" name="Google Shape;649;p23"/>
          <p:cNvSpPr/>
          <p:nvPr/>
        </p:nvSpPr>
        <p:spPr>
          <a:xfrm>
            <a:off x="3612705" y="5535109"/>
            <a:ext cx="503821" cy="584775"/>
          </a:xfrm>
          <a:prstGeom prst="roundRect">
            <a:avLst>
              <a:gd fmla="val 16667" name="adj"/>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50" name="Google Shape;650;p23"/>
          <p:cNvSpPr txBox="1"/>
          <p:nvPr/>
        </p:nvSpPr>
        <p:spPr>
          <a:xfrm>
            <a:off x="3864616" y="2566897"/>
            <a:ext cx="15282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べんきょう　　　</a:t>
            </a:r>
            <a:endParaRPr sz="1200">
              <a:solidFill>
                <a:srgbClr val="002060"/>
              </a:solidFill>
              <a:latin typeface="Arial"/>
              <a:ea typeface="Arial"/>
              <a:cs typeface="Arial"/>
              <a:sym typeface="Arial"/>
            </a:endParaRPr>
          </a:p>
        </p:txBody>
      </p:sp>
      <p:sp>
        <p:nvSpPr>
          <p:cNvPr id="651" name="Google Shape;651;p23"/>
          <p:cNvSpPr txBox="1"/>
          <p:nvPr/>
        </p:nvSpPr>
        <p:spPr>
          <a:xfrm>
            <a:off x="1625598" y="5324157"/>
            <a:ext cx="37389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2000"/>
              <a:buFont typeface="Arial"/>
              <a:buNone/>
            </a:pPr>
            <a:r>
              <a:rPr lang="en-US" sz="2000">
                <a:solidFill>
                  <a:srgbClr val="002060"/>
                </a:solidFill>
                <a:latin typeface="Arial"/>
                <a:ea typeface="Arial"/>
                <a:cs typeface="Arial"/>
                <a:sym typeface="Arial"/>
              </a:rPr>
              <a:t>じぶん　かいしゃ　　　つく　　　</a:t>
            </a:r>
            <a:endParaRPr sz="1200">
              <a:solidFill>
                <a:srgbClr val="00206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5">
                                            <p:txEl>
                                              <p:pRg end="0" st="0"/>
                                            </p:txEl>
                                          </p:spTgt>
                                        </p:tgtEl>
                                        <p:attrNameLst>
                                          <p:attrName>style.visibility</p:attrName>
                                        </p:attrNameLst>
                                      </p:cBhvr>
                                      <p:to>
                                        <p:strVal val="visible"/>
                                      </p:to>
                                    </p:set>
                                    <p:animEffect filter="fade" transition="in">
                                      <p:cBhvr>
                                        <p:cTn dur="500"/>
                                        <p:tgtEl>
                                          <p:spTgt spid="6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ppt_w</p:attrName>
                                        </p:attrNameLst>
                                      </p:cBhvr>
                                      <p:tavLst>
                                        <p:tav fmla="" tm="0">
                                          <p:val>
                                            <p:strVal val="0"/>
                                          </p:val>
                                        </p:tav>
                                        <p:tav fmla="" tm="100000">
                                          <p:val>
                                            <p:strVal val="#ppt_w"/>
                                          </p:val>
                                        </p:tav>
                                      </p:tavLst>
                                    </p:anim>
                                    <p:anim calcmode="lin" valueType="num">
                                      <p:cBhvr additive="base">
                                        <p:cTn dur="500"/>
                                        <p:tgtEl>
                                          <p:spTgt spid="6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4"/>
          <p:cNvSpPr txBox="1"/>
          <p:nvPr/>
        </p:nvSpPr>
        <p:spPr>
          <a:xfrm>
            <a:off x="2317749" y="1035542"/>
            <a:ext cx="320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Ngày mai (tôi sẽ) đi siêu thị.</a:t>
            </a:r>
            <a:endParaRPr/>
          </a:p>
        </p:txBody>
      </p:sp>
      <p:sp>
        <p:nvSpPr>
          <p:cNvPr id="658" name="Google Shape;658;p24"/>
          <p:cNvSpPr txBox="1"/>
          <p:nvPr/>
        </p:nvSpPr>
        <p:spPr>
          <a:xfrm>
            <a:off x="6538912" y="1035542"/>
            <a:ext cx="2819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(Tôi sẽ) Mua giầy mới</a:t>
            </a:r>
            <a:endParaRPr sz="1800">
              <a:solidFill>
                <a:schemeClr val="dk1"/>
              </a:solidFill>
              <a:latin typeface="Tahoma"/>
              <a:ea typeface="Tahoma"/>
              <a:cs typeface="Tahoma"/>
              <a:sym typeface="Tahoma"/>
            </a:endParaRPr>
          </a:p>
        </p:txBody>
      </p:sp>
      <p:sp>
        <p:nvSpPr>
          <p:cNvPr id="659" name="Google Shape;659;p24"/>
          <p:cNvSpPr txBox="1"/>
          <p:nvPr/>
        </p:nvSpPr>
        <p:spPr>
          <a:xfrm>
            <a:off x="2295525" y="2798763"/>
            <a:ext cx="5135562"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ahoma"/>
                <a:ea typeface="Tahoma"/>
                <a:cs typeface="Tahoma"/>
                <a:sym typeface="Tahoma"/>
              </a:rPr>
              <a:t>Ngày mai (tôi sẽ) đi siêu thị </a:t>
            </a:r>
            <a:r>
              <a:rPr i="1" lang="en-US" sz="1800">
                <a:solidFill>
                  <a:srgbClr val="FF0000"/>
                </a:solidFill>
                <a:latin typeface="Tahoma"/>
                <a:ea typeface="Tahoma"/>
                <a:cs typeface="Tahoma"/>
                <a:sym typeface="Tahoma"/>
              </a:rPr>
              <a:t>(để) </a:t>
            </a:r>
            <a:r>
              <a:rPr i="1" lang="en-US" sz="1800">
                <a:solidFill>
                  <a:schemeClr val="dk1"/>
                </a:solidFill>
                <a:latin typeface="Tahoma"/>
                <a:ea typeface="Tahoma"/>
                <a:cs typeface="Tahoma"/>
                <a:sym typeface="Tahoma"/>
              </a:rPr>
              <a:t>mua giầy mới.</a:t>
            </a:r>
            <a:endParaRPr/>
          </a:p>
        </p:txBody>
      </p:sp>
      <p:sp>
        <p:nvSpPr>
          <p:cNvPr id="660" name="Google Shape;660;p24"/>
          <p:cNvSpPr txBox="1"/>
          <p:nvPr/>
        </p:nvSpPr>
        <p:spPr>
          <a:xfrm>
            <a:off x="2478087" y="3937383"/>
            <a:ext cx="32004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Hôm qua (tôi đã) đến trường.</a:t>
            </a:r>
            <a:endParaRPr/>
          </a:p>
        </p:txBody>
      </p:sp>
      <p:sp>
        <p:nvSpPr>
          <p:cNvPr id="661" name="Google Shape;661;p24"/>
          <p:cNvSpPr txBox="1"/>
          <p:nvPr/>
        </p:nvSpPr>
        <p:spPr>
          <a:xfrm>
            <a:off x="5830887" y="3913570"/>
            <a:ext cx="28194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(Tôi đã) Gặp thầy Cường</a:t>
            </a:r>
            <a:endParaRPr sz="1800">
              <a:solidFill>
                <a:schemeClr val="dk1"/>
              </a:solidFill>
              <a:latin typeface="Tahoma"/>
              <a:ea typeface="Tahoma"/>
              <a:cs typeface="Tahoma"/>
              <a:sym typeface="Tahoma"/>
            </a:endParaRPr>
          </a:p>
        </p:txBody>
      </p:sp>
      <p:sp>
        <p:nvSpPr>
          <p:cNvPr id="662" name="Google Shape;662;p24"/>
          <p:cNvSpPr txBox="1"/>
          <p:nvPr/>
        </p:nvSpPr>
        <p:spPr>
          <a:xfrm>
            <a:off x="2355329" y="5820978"/>
            <a:ext cx="58213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ahoma"/>
                <a:ea typeface="Tahoma"/>
                <a:cs typeface="Tahoma"/>
                <a:sym typeface="Tahoma"/>
              </a:rPr>
              <a:t>Hôm qua (tôi đã) đến trường </a:t>
            </a:r>
            <a:r>
              <a:rPr i="1" lang="en-US" sz="1800">
                <a:solidFill>
                  <a:srgbClr val="FF0000"/>
                </a:solidFill>
                <a:latin typeface="Tahoma"/>
                <a:ea typeface="Tahoma"/>
                <a:cs typeface="Tahoma"/>
                <a:sym typeface="Tahoma"/>
              </a:rPr>
              <a:t>(để) </a:t>
            </a:r>
            <a:r>
              <a:rPr i="1" lang="en-US" sz="1800">
                <a:solidFill>
                  <a:schemeClr val="dk1"/>
                </a:solidFill>
                <a:latin typeface="Tahoma"/>
                <a:ea typeface="Tahoma"/>
                <a:cs typeface="Tahoma"/>
                <a:sym typeface="Tahoma"/>
              </a:rPr>
              <a:t>gặp thầy Cường.</a:t>
            </a:r>
            <a:endParaRPr/>
          </a:p>
        </p:txBody>
      </p:sp>
      <p:sp>
        <p:nvSpPr>
          <p:cNvPr id="663" name="Google Shape;663;p24"/>
          <p:cNvSpPr txBox="1"/>
          <p:nvPr/>
        </p:nvSpPr>
        <p:spPr>
          <a:xfrm>
            <a:off x="1335087" y="1337438"/>
            <a:ext cx="4814888"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明日スーパーへ　いきます。</a:t>
            </a:r>
            <a:endParaRPr b="0" sz="2800">
              <a:solidFill>
                <a:schemeClr val="dk1"/>
              </a:solidFill>
              <a:latin typeface="Arial"/>
              <a:ea typeface="Arial"/>
              <a:cs typeface="Arial"/>
              <a:sym typeface="Arial"/>
            </a:endParaRPr>
          </a:p>
        </p:txBody>
      </p:sp>
      <p:sp>
        <p:nvSpPr>
          <p:cNvPr id="664" name="Google Shape;664;p24"/>
          <p:cNvSpPr txBox="1"/>
          <p:nvPr/>
        </p:nvSpPr>
        <p:spPr>
          <a:xfrm>
            <a:off x="5768975" y="1337438"/>
            <a:ext cx="4814887"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あたらしいくつをかいます。</a:t>
            </a:r>
            <a:endParaRPr b="0" sz="2800">
              <a:solidFill>
                <a:schemeClr val="dk1"/>
              </a:solidFill>
              <a:latin typeface="Arial"/>
              <a:ea typeface="Arial"/>
              <a:cs typeface="Arial"/>
              <a:sym typeface="Arial"/>
            </a:endParaRPr>
          </a:p>
        </p:txBody>
      </p:sp>
      <p:sp>
        <p:nvSpPr>
          <p:cNvPr id="665" name="Google Shape;665;p24"/>
          <p:cNvSpPr txBox="1"/>
          <p:nvPr/>
        </p:nvSpPr>
        <p:spPr>
          <a:xfrm>
            <a:off x="1335087" y="1340613"/>
            <a:ext cx="2743200"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明日スーパーへ　</a:t>
            </a:r>
            <a:endParaRPr b="0" sz="2800">
              <a:solidFill>
                <a:schemeClr val="dk1"/>
              </a:solidFill>
              <a:latin typeface="Arial"/>
              <a:ea typeface="Arial"/>
              <a:cs typeface="Arial"/>
              <a:sym typeface="Arial"/>
            </a:endParaRPr>
          </a:p>
        </p:txBody>
      </p:sp>
      <p:sp>
        <p:nvSpPr>
          <p:cNvPr id="666" name="Google Shape;666;p24"/>
          <p:cNvSpPr txBox="1"/>
          <p:nvPr/>
        </p:nvSpPr>
        <p:spPr>
          <a:xfrm>
            <a:off x="4171950" y="1337438"/>
            <a:ext cx="1941512"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いきます。 　</a:t>
            </a:r>
            <a:endParaRPr b="0" sz="2800">
              <a:solidFill>
                <a:schemeClr val="dk1"/>
              </a:solidFill>
              <a:latin typeface="Arial"/>
              <a:ea typeface="Arial"/>
              <a:cs typeface="Arial"/>
              <a:sym typeface="Arial"/>
            </a:endParaRPr>
          </a:p>
        </p:txBody>
      </p:sp>
      <p:sp>
        <p:nvSpPr>
          <p:cNvPr id="667" name="Google Shape;667;p24"/>
          <p:cNvSpPr txBox="1"/>
          <p:nvPr/>
        </p:nvSpPr>
        <p:spPr>
          <a:xfrm>
            <a:off x="5761037" y="1337438"/>
            <a:ext cx="3162300"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あたらしいくつを</a:t>
            </a:r>
            <a:endParaRPr b="0" sz="2800">
              <a:solidFill>
                <a:schemeClr val="dk1"/>
              </a:solidFill>
              <a:latin typeface="Arial"/>
              <a:ea typeface="Arial"/>
              <a:cs typeface="Arial"/>
              <a:sym typeface="Arial"/>
            </a:endParaRPr>
          </a:p>
        </p:txBody>
      </p:sp>
      <p:sp>
        <p:nvSpPr>
          <p:cNvPr id="668" name="Google Shape;668;p24"/>
          <p:cNvSpPr txBox="1"/>
          <p:nvPr/>
        </p:nvSpPr>
        <p:spPr>
          <a:xfrm>
            <a:off x="8610600" y="1337438"/>
            <a:ext cx="1849437"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かいます。</a:t>
            </a:r>
            <a:endParaRPr b="0" sz="2800">
              <a:solidFill>
                <a:schemeClr val="dk1"/>
              </a:solidFill>
              <a:latin typeface="Arial"/>
              <a:ea typeface="Arial"/>
              <a:cs typeface="Arial"/>
              <a:sym typeface="Arial"/>
            </a:endParaRPr>
          </a:p>
        </p:txBody>
      </p:sp>
      <p:sp>
        <p:nvSpPr>
          <p:cNvPr id="669" name="Google Shape;669;p24"/>
          <p:cNvSpPr txBox="1"/>
          <p:nvPr/>
        </p:nvSpPr>
        <p:spPr>
          <a:xfrm>
            <a:off x="8176418" y="2234376"/>
            <a:ext cx="849312"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800"/>
              <a:buFont typeface="Noto Sans Symbols"/>
              <a:buNone/>
            </a:pPr>
            <a:r>
              <a:rPr b="0" lang="en-US" sz="2800">
                <a:solidFill>
                  <a:srgbClr val="FF0000"/>
                </a:solidFill>
                <a:latin typeface="Arial"/>
                <a:ea typeface="Arial"/>
                <a:cs typeface="Arial"/>
                <a:sym typeface="Arial"/>
              </a:rPr>
              <a:t>に</a:t>
            </a:r>
            <a:endParaRPr b="0" sz="2800">
              <a:solidFill>
                <a:srgbClr val="FF0000"/>
              </a:solidFill>
              <a:latin typeface="Arial"/>
              <a:ea typeface="Arial"/>
              <a:cs typeface="Arial"/>
              <a:sym typeface="Arial"/>
            </a:endParaRPr>
          </a:p>
        </p:txBody>
      </p:sp>
      <p:sp>
        <p:nvSpPr>
          <p:cNvPr id="670" name="Google Shape;670;p24"/>
          <p:cNvSpPr/>
          <p:nvPr/>
        </p:nvSpPr>
        <p:spPr>
          <a:xfrm>
            <a:off x="7436036" y="2233691"/>
            <a:ext cx="1447800" cy="523875"/>
          </a:xfrm>
          <a:prstGeom prst="roundRect">
            <a:avLst>
              <a:gd fmla="val 16667" name="adj"/>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1" name="Google Shape;671;p24"/>
          <p:cNvSpPr txBox="1"/>
          <p:nvPr/>
        </p:nvSpPr>
        <p:spPr>
          <a:xfrm>
            <a:off x="1258887" y="4325937"/>
            <a:ext cx="5410200"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きのう　がっこうへ　来ました。</a:t>
            </a:r>
            <a:endParaRPr b="0" sz="2800">
              <a:solidFill>
                <a:schemeClr val="dk1"/>
              </a:solidFill>
              <a:latin typeface="Arial"/>
              <a:ea typeface="Arial"/>
              <a:cs typeface="Arial"/>
              <a:sym typeface="Arial"/>
            </a:endParaRPr>
          </a:p>
        </p:txBody>
      </p:sp>
      <p:sp>
        <p:nvSpPr>
          <p:cNvPr id="672" name="Google Shape;672;p24"/>
          <p:cNvSpPr txBox="1"/>
          <p:nvPr/>
        </p:nvSpPr>
        <p:spPr>
          <a:xfrm>
            <a:off x="6516687" y="4325937"/>
            <a:ext cx="3922713"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Ｃ先生に　あいました。</a:t>
            </a:r>
            <a:endParaRPr b="0" sz="2800">
              <a:solidFill>
                <a:schemeClr val="dk1"/>
              </a:solidFill>
              <a:latin typeface="Arial"/>
              <a:ea typeface="Arial"/>
              <a:cs typeface="Arial"/>
              <a:sym typeface="Arial"/>
            </a:endParaRPr>
          </a:p>
        </p:txBody>
      </p:sp>
      <p:sp>
        <p:nvSpPr>
          <p:cNvPr id="673" name="Google Shape;673;p24"/>
          <p:cNvSpPr txBox="1"/>
          <p:nvPr/>
        </p:nvSpPr>
        <p:spPr>
          <a:xfrm>
            <a:off x="1641475" y="5268900"/>
            <a:ext cx="9178800" cy="523800"/>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800"/>
              <a:buFont typeface="Noto Sans Symbols"/>
              <a:buNone/>
            </a:pPr>
            <a:r>
              <a:rPr b="0" lang="en-US" sz="2800">
                <a:solidFill>
                  <a:schemeClr val="dk1"/>
                </a:solidFill>
                <a:latin typeface="Arial"/>
                <a:ea typeface="Arial"/>
                <a:cs typeface="Arial"/>
                <a:sym typeface="Arial"/>
              </a:rPr>
              <a:t>きのう　がっこうへ　Ｃ先生に　あい</a:t>
            </a:r>
            <a:r>
              <a:rPr b="0" lang="en-US" sz="2800">
                <a:solidFill>
                  <a:srgbClr val="FF0000"/>
                </a:solidFill>
                <a:latin typeface="Arial"/>
                <a:ea typeface="Arial"/>
                <a:cs typeface="Arial"/>
                <a:sym typeface="Arial"/>
              </a:rPr>
              <a:t>に</a:t>
            </a:r>
            <a:r>
              <a:rPr b="0" lang="en-US" sz="2800">
                <a:solidFill>
                  <a:schemeClr val="dk1"/>
                </a:solidFill>
                <a:latin typeface="Arial"/>
                <a:ea typeface="Arial"/>
                <a:cs typeface="Arial"/>
                <a:sym typeface="Arial"/>
              </a:rPr>
              <a:t>　来ました。</a:t>
            </a:r>
            <a:endParaRPr b="0" sz="2800">
              <a:solidFill>
                <a:schemeClr val="dk1"/>
              </a:solidFill>
              <a:latin typeface="Arial"/>
              <a:ea typeface="Arial"/>
              <a:cs typeface="Arial"/>
              <a:sym typeface="Arial"/>
            </a:endParaRPr>
          </a:p>
        </p:txBody>
      </p:sp>
      <p:sp>
        <p:nvSpPr>
          <p:cNvPr id="674" name="Google Shape;674;p24"/>
          <p:cNvSpPr/>
          <p:nvPr/>
        </p:nvSpPr>
        <p:spPr>
          <a:xfrm>
            <a:off x="6973887" y="5214937"/>
            <a:ext cx="1173163" cy="641350"/>
          </a:xfrm>
          <a:prstGeom prst="roundRect">
            <a:avLst>
              <a:gd fmla="val 16667" name="adj"/>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5" name="Google Shape;675;p24"/>
          <p:cNvSpPr/>
          <p:nvPr/>
        </p:nvSpPr>
        <p:spPr>
          <a:xfrm>
            <a:off x="266712" y="-1"/>
            <a:ext cx="11658600" cy="5142600"/>
          </a:xfrm>
          <a:prstGeom prst="rect">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6" name="Google Shape;676;p24"/>
          <p:cNvSpPr/>
          <p:nvPr/>
        </p:nvSpPr>
        <p:spPr>
          <a:xfrm>
            <a:off x="284150" y="1983775"/>
            <a:ext cx="3068700" cy="1771200"/>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600">
                <a:solidFill>
                  <a:schemeClr val="dk1"/>
                </a:solidFill>
                <a:latin typeface="Arial"/>
                <a:ea typeface="Arial"/>
                <a:cs typeface="Arial"/>
                <a:sym typeface="Arial"/>
              </a:rPr>
              <a:t>N1</a:t>
            </a:r>
            <a:endParaRPr/>
          </a:p>
          <a:p>
            <a:pPr indent="0" lvl="0" marL="0" marR="0" rtl="0" algn="ctr">
              <a:spcBef>
                <a:spcPts val="0"/>
              </a:spcBef>
              <a:spcAft>
                <a:spcPts val="0"/>
              </a:spcAft>
              <a:buNone/>
            </a:pPr>
            <a:r>
              <a:rPr lang="en-US" sz="4000">
                <a:solidFill>
                  <a:schemeClr val="dk1"/>
                </a:solidFill>
                <a:latin typeface="Arial"/>
                <a:ea typeface="Arial"/>
                <a:cs typeface="Arial"/>
                <a:sym typeface="Arial"/>
              </a:rPr>
              <a:t>【PLACE】</a:t>
            </a:r>
            <a:endParaRPr sz="4000">
              <a:solidFill>
                <a:schemeClr val="dk1"/>
              </a:solidFill>
              <a:latin typeface="Arial"/>
              <a:ea typeface="Arial"/>
              <a:cs typeface="Arial"/>
              <a:sym typeface="Arial"/>
            </a:endParaRPr>
          </a:p>
        </p:txBody>
      </p:sp>
      <p:sp>
        <p:nvSpPr>
          <p:cNvPr id="677" name="Google Shape;677;p24"/>
          <p:cNvSpPr/>
          <p:nvPr/>
        </p:nvSpPr>
        <p:spPr>
          <a:xfrm>
            <a:off x="3049587" y="2456861"/>
            <a:ext cx="1108075" cy="825169"/>
          </a:xfrm>
          <a:prstGeom prst="roundRect">
            <a:avLst>
              <a:gd fmla="val 16667" name="adj"/>
            </a:avLst>
          </a:prstGeom>
          <a:gradFill>
            <a:gsLst>
              <a:gs pos="0">
                <a:srgbClr val="0084E4"/>
              </a:gs>
              <a:gs pos="50000">
                <a:srgbClr val="0964A4"/>
              </a:gs>
              <a:gs pos="100000">
                <a:srgbClr val="004D84"/>
              </a:gs>
            </a:gsLst>
            <a:lin ang="5400000" scaled="0"/>
          </a:grad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へ</a:t>
            </a:r>
            <a:endParaRPr sz="6000">
              <a:solidFill>
                <a:schemeClr val="lt1"/>
              </a:solidFill>
              <a:latin typeface="Arial"/>
              <a:ea typeface="Arial"/>
              <a:cs typeface="Arial"/>
              <a:sym typeface="Arial"/>
            </a:endParaRPr>
          </a:p>
        </p:txBody>
      </p:sp>
      <p:sp>
        <p:nvSpPr>
          <p:cNvPr id="678" name="Google Shape;678;p24"/>
          <p:cNvSpPr/>
          <p:nvPr/>
        </p:nvSpPr>
        <p:spPr>
          <a:xfrm>
            <a:off x="4199732" y="1861313"/>
            <a:ext cx="803275" cy="2052257"/>
          </a:xfrm>
          <a:prstGeom prst="leftBrace">
            <a:avLst>
              <a:gd fmla="val 8333" name="adj1"/>
              <a:gd fmla="val 50000" name="adj2"/>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79" name="Google Shape;679;p24"/>
          <p:cNvSpPr/>
          <p:nvPr/>
        </p:nvSpPr>
        <p:spPr>
          <a:xfrm>
            <a:off x="4847432" y="1983771"/>
            <a:ext cx="2611438" cy="825169"/>
          </a:xfrm>
          <a:prstGeom prst="roundRect">
            <a:avLst>
              <a:gd fmla="val 16667" name="adj"/>
            </a:avLst>
          </a:prstGeom>
          <a:solidFill>
            <a:schemeClr val="accent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Vます</a:t>
            </a:r>
            <a:endParaRPr sz="6000">
              <a:solidFill>
                <a:schemeClr val="lt1"/>
              </a:solidFill>
              <a:latin typeface="Arial"/>
              <a:ea typeface="Arial"/>
              <a:cs typeface="Arial"/>
              <a:sym typeface="Arial"/>
            </a:endParaRPr>
          </a:p>
        </p:txBody>
      </p:sp>
      <p:sp>
        <p:nvSpPr>
          <p:cNvPr id="680" name="Google Shape;680;p24"/>
          <p:cNvSpPr/>
          <p:nvPr/>
        </p:nvSpPr>
        <p:spPr>
          <a:xfrm>
            <a:off x="4847432" y="2929542"/>
            <a:ext cx="2611438" cy="825169"/>
          </a:xfrm>
          <a:prstGeom prst="roundRect">
            <a:avLst>
              <a:gd fmla="val 16667" name="adj"/>
            </a:avLst>
          </a:prstGeom>
          <a:solidFill>
            <a:schemeClr val="accent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N2</a:t>
            </a:r>
            <a:endParaRPr sz="6000">
              <a:solidFill>
                <a:schemeClr val="lt1"/>
              </a:solidFill>
              <a:latin typeface="Arial"/>
              <a:ea typeface="Arial"/>
              <a:cs typeface="Arial"/>
              <a:sym typeface="Arial"/>
            </a:endParaRPr>
          </a:p>
        </p:txBody>
      </p:sp>
      <p:sp>
        <p:nvSpPr>
          <p:cNvPr id="681" name="Google Shape;681;p24"/>
          <p:cNvSpPr/>
          <p:nvPr/>
        </p:nvSpPr>
        <p:spPr>
          <a:xfrm>
            <a:off x="8584687" y="1774985"/>
            <a:ext cx="513741" cy="2224912"/>
          </a:xfrm>
          <a:prstGeom prst="rightBrace">
            <a:avLst>
              <a:gd fmla="val 8333" name="adj1"/>
              <a:gd fmla="val 50000" name="adj2"/>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682" name="Google Shape;682;p24"/>
          <p:cNvSpPr/>
          <p:nvPr/>
        </p:nvSpPr>
        <p:spPr>
          <a:xfrm>
            <a:off x="7365020" y="2456657"/>
            <a:ext cx="1162050" cy="825169"/>
          </a:xfrm>
          <a:prstGeom prst="roundRect">
            <a:avLst>
              <a:gd fmla="val 16667" name="adj"/>
            </a:avLst>
          </a:prstGeom>
          <a:gradFill>
            <a:gsLst>
              <a:gs pos="0">
                <a:srgbClr val="0084E4"/>
              </a:gs>
              <a:gs pos="50000">
                <a:srgbClr val="0964A4"/>
              </a:gs>
              <a:gs pos="100000">
                <a:srgbClr val="004D84"/>
              </a:gs>
            </a:gsLst>
            <a:lin ang="5400000" scaled="0"/>
          </a:grad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に</a:t>
            </a:r>
            <a:endParaRPr sz="6000">
              <a:solidFill>
                <a:schemeClr val="lt1"/>
              </a:solidFill>
              <a:latin typeface="Arial"/>
              <a:ea typeface="Arial"/>
              <a:cs typeface="Arial"/>
              <a:sym typeface="Arial"/>
            </a:endParaRPr>
          </a:p>
        </p:txBody>
      </p:sp>
      <p:sp>
        <p:nvSpPr>
          <p:cNvPr id="683" name="Google Shape;683;p24"/>
          <p:cNvSpPr/>
          <p:nvPr/>
        </p:nvSpPr>
        <p:spPr>
          <a:xfrm>
            <a:off x="9157307" y="1646845"/>
            <a:ext cx="2660070" cy="825169"/>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Arial"/>
                <a:ea typeface="Arial"/>
                <a:cs typeface="Arial"/>
                <a:sym typeface="Arial"/>
              </a:rPr>
              <a:t>行きます</a:t>
            </a:r>
            <a:endParaRPr sz="4800">
              <a:solidFill>
                <a:schemeClr val="dk1"/>
              </a:solidFill>
              <a:latin typeface="Arial"/>
              <a:ea typeface="Arial"/>
              <a:cs typeface="Arial"/>
              <a:sym typeface="Arial"/>
            </a:endParaRPr>
          </a:p>
        </p:txBody>
      </p:sp>
      <p:sp>
        <p:nvSpPr>
          <p:cNvPr id="684" name="Google Shape;684;p24"/>
          <p:cNvSpPr/>
          <p:nvPr/>
        </p:nvSpPr>
        <p:spPr>
          <a:xfrm>
            <a:off x="9144000" y="2515478"/>
            <a:ext cx="2660070" cy="825169"/>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Arial"/>
                <a:ea typeface="Arial"/>
                <a:cs typeface="Arial"/>
                <a:sym typeface="Arial"/>
              </a:rPr>
              <a:t>来ます</a:t>
            </a:r>
            <a:endParaRPr sz="4800">
              <a:solidFill>
                <a:schemeClr val="dk1"/>
              </a:solidFill>
              <a:latin typeface="Arial"/>
              <a:ea typeface="Arial"/>
              <a:cs typeface="Arial"/>
              <a:sym typeface="Arial"/>
            </a:endParaRPr>
          </a:p>
        </p:txBody>
      </p:sp>
      <p:sp>
        <p:nvSpPr>
          <p:cNvPr id="685" name="Google Shape;685;p24"/>
          <p:cNvSpPr/>
          <p:nvPr/>
        </p:nvSpPr>
        <p:spPr>
          <a:xfrm>
            <a:off x="8984675" y="3394625"/>
            <a:ext cx="2819400" cy="825300"/>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Arial"/>
                <a:ea typeface="Arial"/>
                <a:cs typeface="Arial"/>
                <a:sym typeface="Arial"/>
              </a:rPr>
              <a:t>帰ります</a:t>
            </a:r>
            <a:endParaRPr sz="4800">
              <a:solidFill>
                <a:schemeClr val="dk1"/>
              </a:solidFill>
              <a:latin typeface="Arial"/>
              <a:ea typeface="Arial"/>
              <a:cs typeface="Arial"/>
              <a:sym typeface="Arial"/>
            </a:endParaRPr>
          </a:p>
        </p:txBody>
      </p:sp>
      <p:sp>
        <p:nvSpPr>
          <p:cNvPr id="686" name="Google Shape;686;p24"/>
          <p:cNvSpPr/>
          <p:nvPr/>
        </p:nvSpPr>
        <p:spPr>
          <a:xfrm>
            <a:off x="5719763" y="1555257"/>
            <a:ext cx="1273174" cy="1713600"/>
          </a:xfrm>
          <a:prstGeom prst="mathMultiply">
            <a:avLst>
              <a:gd fmla="val 10643" name="adj1"/>
            </a:avLst>
          </a:prstGeom>
          <a:gradFill>
            <a:gsLst>
              <a:gs pos="0">
                <a:srgbClr val="D65F5C"/>
              </a:gs>
              <a:gs pos="50000">
                <a:srgbClr val="B33C38"/>
              </a:gs>
              <a:gs pos="100000">
                <a:srgbClr val="8E2825"/>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687" name="Google Shape;687;p24"/>
          <p:cNvPicPr preferRelativeResize="0"/>
          <p:nvPr/>
        </p:nvPicPr>
        <p:blipFill rotWithShape="1">
          <a:blip r:embed="rId3">
            <a:alphaModFix/>
          </a:blip>
          <a:srcRect b="0" l="0" r="0" t="0"/>
          <a:stretch/>
        </p:blipFill>
        <p:spPr>
          <a:xfrm rot="-270924">
            <a:off x="378067" y="118936"/>
            <a:ext cx="3307905" cy="1622248"/>
          </a:xfrm>
          <a:prstGeom prst="rect">
            <a:avLst/>
          </a:prstGeom>
          <a:noFill/>
          <a:ln>
            <a:noFill/>
          </a:ln>
        </p:spPr>
      </p:pic>
      <p:sp>
        <p:nvSpPr>
          <p:cNvPr id="688" name="Google Shape;688;p24"/>
          <p:cNvSpPr/>
          <p:nvPr/>
        </p:nvSpPr>
        <p:spPr>
          <a:xfrm rot="-511841">
            <a:off x="2892706" y="3900154"/>
            <a:ext cx="2701357" cy="1063832"/>
          </a:xfrm>
          <a:prstGeom prst="wedgeEllipseCallout">
            <a:avLst>
              <a:gd fmla="val 58920" name="adj1"/>
              <a:gd fmla="val -53014"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rbel"/>
                <a:ea typeface="Corbel"/>
                <a:cs typeface="Corbel"/>
                <a:sym typeface="Corbel"/>
              </a:rPr>
              <a:t>DANH ĐỘNG TỪ</a:t>
            </a:r>
            <a:endParaRPr sz="2800">
              <a:solidFill>
                <a:schemeClr val="dk1"/>
              </a:solidFill>
              <a:latin typeface="Corbel"/>
              <a:ea typeface="Corbel"/>
              <a:cs typeface="Corbel"/>
              <a:sym typeface="Corbe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23" presetSubtype="16">
                                  <p:stCondLst>
                                    <p:cond delay="0"/>
                                  </p:stCondLst>
                                  <p:childTnLst>
                                    <p:set>
                                      <p:cBhvr>
                                        <p:cTn dur="1" fill="hold">
                                          <p:stCondLst>
                                            <p:cond delay="0"/>
                                          </p:stCondLst>
                                        </p:cTn>
                                        <p:tgtEl>
                                          <p:spTgt spid="665"/>
                                        </p:tgtEl>
                                        <p:attrNameLst>
                                          <p:attrName>style.visibility</p:attrName>
                                        </p:attrNameLst>
                                      </p:cBhvr>
                                      <p:to>
                                        <p:strVal val="visible"/>
                                      </p:to>
                                    </p:set>
                                    <p:anim calcmode="lin" valueType="num">
                                      <p:cBhvr additive="base">
                                        <p:cTn dur="500"/>
                                        <p:tgtEl>
                                          <p:spTgt spid="665"/>
                                        </p:tgtEl>
                                        <p:attrNameLst>
                                          <p:attrName>ppt_w</p:attrName>
                                        </p:attrNameLst>
                                      </p:cBhvr>
                                      <p:tavLst>
                                        <p:tav fmla="" tm="0">
                                          <p:val>
                                            <p:strVal val="0"/>
                                          </p:val>
                                        </p:tav>
                                        <p:tav fmla="" tm="100000">
                                          <p:val>
                                            <p:strVal val="#ppt_w"/>
                                          </p:val>
                                        </p:tav>
                                      </p:tavLst>
                                    </p:anim>
                                    <p:anim calcmode="lin" valueType="num">
                                      <p:cBhvr additive="base">
                                        <p:cTn dur="500"/>
                                        <p:tgtEl>
                                          <p:spTgt spid="66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6"/>
                                        </p:tgtEl>
                                        <p:attrNameLst>
                                          <p:attrName>style.visibility</p:attrName>
                                        </p:attrNameLst>
                                      </p:cBhvr>
                                      <p:to>
                                        <p:strVal val="visible"/>
                                      </p:to>
                                    </p:set>
                                    <p:anim calcmode="lin" valueType="num">
                                      <p:cBhvr additive="base">
                                        <p:cTn dur="500"/>
                                        <p:tgtEl>
                                          <p:spTgt spid="666"/>
                                        </p:tgtEl>
                                        <p:attrNameLst>
                                          <p:attrName>ppt_w</p:attrName>
                                        </p:attrNameLst>
                                      </p:cBhvr>
                                      <p:tavLst>
                                        <p:tav fmla="" tm="0">
                                          <p:val>
                                            <p:strVal val="0"/>
                                          </p:val>
                                        </p:tav>
                                        <p:tav fmla="" tm="100000">
                                          <p:val>
                                            <p:strVal val="#ppt_w"/>
                                          </p:val>
                                        </p:tav>
                                      </p:tavLst>
                                    </p:anim>
                                    <p:anim calcmode="lin" valueType="num">
                                      <p:cBhvr additive="base">
                                        <p:cTn dur="500"/>
                                        <p:tgtEl>
                                          <p:spTgt spid="6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par>
                                <p:cTn fill="hold" nodeType="withEffect" presetClass="entr" presetID="23" presetSubtype="16">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500"/>
                                        <p:tgtEl>
                                          <p:spTgt spid="667"/>
                                        </p:tgtEl>
                                        <p:attrNameLst>
                                          <p:attrName>ppt_w</p:attrName>
                                        </p:attrNameLst>
                                      </p:cBhvr>
                                      <p:tavLst>
                                        <p:tav fmla="" tm="0">
                                          <p:val>
                                            <p:strVal val="0"/>
                                          </p:val>
                                        </p:tav>
                                        <p:tav fmla="" tm="100000">
                                          <p:val>
                                            <p:strVal val="#ppt_w"/>
                                          </p:val>
                                        </p:tav>
                                      </p:tavLst>
                                    </p:anim>
                                    <p:anim calcmode="lin" valueType="num">
                                      <p:cBhvr additive="base">
                                        <p:cTn dur="500"/>
                                        <p:tgtEl>
                                          <p:spTgt spid="6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500"/>
                                        <p:tgtEl>
                                          <p:spTgt spid="668"/>
                                        </p:tgtEl>
                                        <p:attrNameLst>
                                          <p:attrName>ppt_w</p:attrName>
                                        </p:attrNameLst>
                                      </p:cBhvr>
                                      <p:tavLst>
                                        <p:tav fmla="" tm="0">
                                          <p:val>
                                            <p:strVal val="0"/>
                                          </p:val>
                                        </p:tav>
                                        <p:tav fmla="" tm="100000">
                                          <p:val>
                                            <p:strVal val="#ppt_w"/>
                                          </p:val>
                                        </p:tav>
                                      </p:tavLst>
                                    </p:anim>
                                    <p:anim calcmode="lin" valueType="num">
                                      <p:cBhvr additive="base">
                                        <p:cTn dur="500"/>
                                        <p:tgtEl>
                                          <p:spTgt spid="66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20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500"/>
                                        <p:tgtEl>
                                          <p:spTgt spid="6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500"/>
                                        <p:tgtEl>
                                          <p:spTgt spid="67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79"/>
                                        </p:tgtEl>
                                        <p:attrNameLst>
                                          <p:attrName>style.visibility</p:attrName>
                                        </p:attrNameLst>
                                      </p:cBhvr>
                                      <p:to>
                                        <p:strVal val="visible"/>
                                      </p:to>
                                    </p:set>
                                    <p:anim calcmode="lin" valueType="num">
                                      <p:cBhvr additive="base">
                                        <p:cTn dur="500"/>
                                        <p:tgtEl>
                                          <p:spTgt spid="679"/>
                                        </p:tgtEl>
                                        <p:attrNameLst>
                                          <p:attrName>ppt_w</p:attrName>
                                        </p:attrNameLst>
                                      </p:cBhvr>
                                      <p:tavLst>
                                        <p:tav fmla="" tm="0">
                                          <p:val>
                                            <p:strVal val="0"/>
                                          </p:val>
                                        </p:tav>
                                        <p:tav fmla="" tm="100000">
                                          <p:val>
                                            <p:strVal val="#ppt_w"/>
                                          </p:val>
                                        </p:tav>
                                      </p:tavLst>
                                    </p:anim>
                                    <p:anim calcmode="lin" valueType="num">
                                      <p:cBhvr additive="base">
                                        <p:cTn dur="500"/>
                                        <p:tgtEl>
                                          <p:spTgt spid="67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8"/>
                                        </p:tgtEl>
                                        <p:attrNameLst>
                                          <p:attrName>style.visibility</p:attrName>
                                        </p:attrNameLst>
                                      </p:cBhvr>
                                      <p:to>
                                        <p:strVal val="visible"/>
                                      </p:to>
                                    </p:set>
                                    <p:anim calcmode="lin" valueType="num">
                                      <p:cBhvr additive="base">
                                        <p:cTn dur="500"/>
                                        <p:tgtEl>
                                          <p:spTgt spid="6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5"/>
          <p:cNvSpPr txBox="1"/>
          <p:nvPr/>
        </p:nvSpPr>
        <p:spPr>
          <a:xfrm>
            <a:off x="1447800" y="1564428"/>
            <a:ext cx="4572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ahoma"/>
                <a:ea typeface="Tahoma"/>
                <a:cs typeface="Tahoma"/>
                <a:sym typeface="Tahoma"/>
              </a:rPr>
              <a:t>Tuần sau (tôi sẽ) đi TP.HCM chơi.</a:t>
            </a:r>
            <a:endParaRPr/>
          </a:p>
        </p:txBody>
      </p:sp>
      <p:sp>
        <p:nvSpPr>
          <p:cNvPr id="695" name="Google Shape;695;p25"/>
          <p:cNvSpPr txBox="1"/>
          <p:nvPr/>
        </p:nvSpPr>
        <p:spPr>
          <a:xfrm>
            <a:off x="1447800" y="2848715"/>
            <a:ext cx="78638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ahoma"/>
                <a:ea typeface="Tahoma"/>
                <a:cs typeface="Tahoma"/>
                <a:sym typeface="Tahoma"/>
              </a:rPr>
              <a:t>Tối nay (tôi sẽ) đi Vincom xem phim với người yêu.</a:t>
            </a:r>
            <a:endParaRPr/>
          </a:p>
        </p:txBody>
      </p:sp>
      <p:sp>
        <p:nvSpPr>
          <p:cNvPr id="696" name="Google Shape;696;p25"/>
          <p:cNvSpPr txBox="1"/>
          <p:nvPr/>
        </p:nvSpPr>
        <p:spPr>
          <a:xfrm>
            <a:off x="1447800" y="4220315"/>
            <a:ext cx="78638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ahoma"/>
                <a:ea typeface="Tahoma"/>
                <a:cs typeface="Tahoma"/>
                <a:sym typeface="Tahoma"/>
              </a:rPr>
              <a:t>Sang năm (tôi sẽ) về nước cưới vợ (kết hôn)</a:t>
            </a:r>
            <a:endParaRPr/>
          </a:p>
        </p:txBody>
      </p:sp>
      <p:sp>
        <p:nvSpPr>
          <p:cNvPr id="697" name="Google Shape;697;p25"/>
          <p:cNvSpPr txBox="1"/>
          <p:nvPr/>
        </p:nvSpPr>
        <p:spPr>
          <a:xfrm>
            <a:off x="1295400" y="1042140"/>
            <a:ext cx="8267894"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来週　ホーチミンへ　あそびに　いきます。</a:t>
            </a:r>
            <a:endParaRPr sz="3200">
              <a:solidFill>
                <a:srgbClr val="002060"/>
              </a:solidFill>
              <a:latin typeface="Arial"/>
              <a:ea typeface="Arial"/>
              <a:cs typeface="Arial"/>
              <a:sym typeface="Arial"/>
            </a:endParaRPr>
          </a:p>
        </p:txBody>
      </p:sp>
      <p:sp>
        <p:nvSpPr>
          <p:cNvPr id="698" name="Google Shape;698;p25"/>
          <p:cNvSpPr txBox="1"/>
          <p:nvPr/>
        </p:nvSpPr>
        <p:spPr>
          <a:xfrm>
            <a:off x="1295400" y="2348653"/>
            <a:ext cx="9982200"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今晩　恋人と　Vincomへ　映画を　見に　いきます。</a:t>
            </a:r>
            <a:endParaRPr sz="3200">
              <a:solidFill>
                <a:srgbClr val="002060"/>
              </a:solidFill>
              <a:latin typeface="Arial"/>
              <a:ea typeface="Arial"/>
              <a:cs typeface="Arial"/>
              <a:sym typeface="Arial"/>
            </a:endParaRPr>
          </a:p>
        </p:txBody>
      </p:sp>
      <p:sp>
        <p:nvSpPr>
          <p:cNvPr id="699" name="Google Shape;699;p25"/>
          <p:cNvSpPr txBox="1"/>
          <p:nvPr/>
        </p:nvSpPr>
        <p:spPr>
          <a:xfrm>
            <a:off x="1096963" y="838940"/>
            <a:ext cx="1600200" cy="4000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None/>
            </a:pPr>
            <a:r>
              <a:rPr b="0" lang="en-US" sz="2000">
                <a:solidFill>
                  <a:schemeClr val="dk1"/>
                </a:solidFill>
                <a:latin typeface="Arial"/>
                <a:ea typeface="Arial"/>
                <a:cs typeface="Arial"/>
                <a:sym typeface="Arial"/>
              </a:rPr>
              <a:t>らいしゅう</a:t>
            </a:r>
            <a:endParaRPr b="0" sz="2000">
              <a:solidFill>
                <a:schemeClr val="dk1"/>
              </a:solidFill>
              <a:latin typeface="Arial"/>
              <a:ea typeface="Arial"/>
              <a:cs typeface="Arial"/>
              <a:sym typeface="Arial"/>
            </a:endParaRPr>
          </a:p>
        </p:txBody>
      </p:sp>
      <p:sp>
        <p:nvSpPr>
          <p:cNvPr id="700" name="Google Shape;700;p25"/>
          <p:cNvSpPr txBox="1"/>
          <p:nvPr/>
        </p:nvSpPr>
        <p:spPr>
          <a:xfrm>
            <a:off x="1096963" y="2148628"/>
            <a:ext cx="7589837"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None/>
            </a:pPr>
            <a:r>
              <a:rPr b="0" lang="en-US" sz="2000">
                <a:solidFill>
                  <a:schemeClr val="dk1"/>
                </a:solidFill>
                <a:latin typeface="Arial"/>
                <a:ea typeface="Arial"/>
                <a:cs typeface="Arial"/>
                <a:sym typeface="Arial"/>
              </a:rPr>
              <a:t>こんばん  こいびと　　　　　　　　　          えいが          み</a:t>
            </a:r>
            <a:endParaRPr b="0" sz="2000">
              <a:solidFill>
                <a:schemeClr val="dk1"/>
              </a:solidFill>
              <a:latin typeface="Arial"/>
              <a:ea typeface="Arial"/>
              <a:cs typeface="Arial"/>
              <a:sym typeface="Arial"/>
            </a:endParaRPr>
          </a:p>
        </p:txBody>
      </p:sp>
      <p:sp>
        <p:nvSpPr>
          <p:cNvPr id="701" name="Google Shape;701;p25"/>
          <p:cNvSpPr txBox="1"/>
          <p:nvPr/>
        </p:nvSpPr>
        <p:spPr>
          <a:xfrm>
            <a:off x="1268413" y="3698028"/>
            <a:ext cx="7951787"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来年　国へ　けっこんしに　かえります。</a:t>
            </a:r>
            <a:endParaRPr sz="3200">
              <a:solidFill>
                <a:srgbClr val="002060"/>
              </a:solidFill>
              <a:latin typeface="Arial"/>
              <a:ea typeface="Arial"/>
              <a:cs typeface="Arial"/>
              <a:sym typeface="Arial"/>
            </a:endParaRPr>
          </a:p>
        </p:txBody>
      </p:sp>
      <p:sp>
        <p:nvSpPr>
          <p:cNvPr id="702" name="Google Shape;702;p25"/>
          <p:cNvSpPr txBox="1"/>
          <p:nvPr/>
        </p:nvSpPr>
        <p:spPr>
          <a:xfrm>
            <a:off x="1254125" y="4753715"/>
            <a:ext cx="7432675"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2060"/>
              </a:buClr>
              <a:buSzPts val="3200"/>
              <a:buFont typeface="Arial"/>
              <a:buNone/>
            </a:pPr>
            <a:r>
              <a:rPr lang="en-US" sz="3200">
                <a:solidFill>
                  <a:srgbClr val="002060"/>
                </a:solidFill>
                <a:latin typeface="Arial"/>
                <a:ea typeface="Arial"/>
                <a:cs typeface="Arial"/>
                <a:sym typeface="Arial"/>
              </a:rPr>
              <a:t>来年　国へ　けっこんに　かえります。</a:t>
            </a:r>
            <a:endParaRPr sz="3200">
              <a:solidFill>
                <a:srgbClr val="002060"/>
              </a:solidFill>
              <a:latin typeface="Arial"/>
              <a:ea typeface="Arial"/>
              <a:cs typeface="Arial"/>
              <a:sym typeface="Arial"/>
            </a:endParaRPr>
          </a:p>
        </p:txBody>
      </p:sp>
      <p:sp>
        <p:nvSpPr>
          <p:cNvPr id="703" name="Google Shape;703;p25"/>
          <p:cNvSpPr/>
          <p:nvPr/>
        </p:nvSpPr>
        <p:spPr>
          <a:xfrm>
            <a:off x="5385390" y="1058590"/>
            <a:ext cx="1676400" cy="525463"/>
          </a:xfrm>
          <a:prstGeom prst="roundRect">
            <a:avLst>
              <a:gd fmla="val 16667" name="adj"/>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04" name="Google Shape;704;p25"/>
          <p:cNvSpPr/>
          <p:nvPr/>
        </p:nvSpPr>
        <p:spPr>
          <a:xfrm>
            <a:off x="6324600" y="2272741"/>
            <a:ext cx="2590800" cy="695325"/>
          </a:xfrm>
          <a:prstGeom prst="roundRect">
            <a:avLst>
              <a:gd fmla="val 16667" name="adj"/>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05" name="Google Shape;705;p25"/>
          <p:cNvSpPr/>
          <p:nvPr/>
        </p:nvSpPr>
        <p:spPr>
          <a:xfrm>
            <a:off x="3745460" y="3732447"/>
            <a:ext cx="2579140" cy="523875"/>
          </a:xfrm>
          <a:prstGeom prst="roundRect">
            <a:avLst>
              <a:gd fmla="val 16667" name="adj"/>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06" name="Google Shape;706;p25"/>
          <p:cNvSpPr/>
          <p:nvPr/>
        </p:nvSpPr>
        <p:spPr>
          <a:xfrm rot="335133">
            <a:off x="7366000" y="-18310"/>
            <a:ext cx="2146300" cy="1154113"/>
          </a:xfrm>
          <a:prstGeom prst="wedgeRoundRectCallout">
            <a:avLst>
              <a:gd fmla="val -75961" name="adj1"/>
              <a:gd fmla="val 49994" name="adj2"/>
              <a:gd fmla="val 16667" name="adj3"/>
            </a:avLst>
          </a:prstGeom>
          <a:solidFill>
            <a:schemeClr val="lt1"/>
          </a:solidFill>
          <a:ln cap="flat" cmpd="sng" w="127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07" name="Google Shape;707;p25"/>
          <p:cNvSpPr/>
          <p:nvPr/>
        </p:nvSpPr>
        <p:spPr>
          <a:xfrm rot="335133">
            <a:off x="7366000" y="-15135"/>
            <a:ext cx="2146300" cy="1152525"/>
          </a:xfrm>
          <a:prstGeom prst="wedgeRoundRectCallout">
            <a:avLst>
              <a:gd fmla="val -86907" name="adj1"/>
              <a:gd fmla="val 157816" name="adj2"/>
              <a:gd fmla="val 16667" name="adj3"/>
            </a:avLst>
          </a:prstGeom>
          <a:solidFill>
            <a:schemeClr val="lt1"/>
          </a:solidFill>
          <a:ln cap="flat" cmpd="sng" w="127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08" name="Google Shape;708;p25"/>
          <p:cNvSpPr/>
          <p:nvPr/>
        </p:nvSpPr>
        <p:spPr>
          <a:xfrm rot="335133">
            <a:off x="7366000" y="-15135"/>
            <a:ext cx="2146300" cy="1152525"/>
          </a:xfrm>
          <a:prstGeom prst="wedgeRoundRectCallout">
            <a:avLst>
              <a:gd fmla="val -103108" name="adj1"/>
              <a:gd fmla="val 323672" name="adj2"/>
              <a:gd fmla="val 16667" name="adj3"/>
            </a:avLst>
          </a:prstGeom>
          <a:solidFill>
            <a:schemeClr val="lt1"/>
          </a:solidFill>
          <a:ln cap="flat" cmpd="sng" w="127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200000"/>
              </a:lnSpc>
              <a:spcBef>
                <a:spcPts val="0"/>
              </a:spcBef>
              <a:spcAft>
                <a:spcPts val="0"/>
              </a:spcAft>
              <a:buNone/>
            </a:pPr>
            <a:r>
              <a:rPr lang="en-US" sz="2800">
                <a:solidFill>
                  <a:srgbClr val="FF0000"/>
                </a:solidFill>
                <a:latin typeface="Corbel"/>
                <a:ea typeface="Corbel"/>
                <a:cs typeface="Corbel"/>
                <a:sym typeface="Corbel"/>
              </a:rPr>
              <a:t>なにをしに</a:t>
            </a:r>
            <a:endParaRPr sz="2800">
              <a:solidFill>
                <a:srgbClr val="FF0000"/>
              </a:solidFill>
              <a:latin typeface="Corbel"/>
              <a:ea typeface="Corbel"/>
              <a:cs typeface="Corbel"/>
              <a:sym typeface="Corbel"/>
            </a:endParaRPr>
          </a:p>
        </p:txBody>
      </p:sp>
      <p:sp>
        <p:nvSpPr>
          <p:cNvPr id="709" name="Google Shape;709;p25"/>
          <p:cNvSpPr/>
          <p:nvPr/>
        </p:nvSpPr>
        <p:spPr>
          <a:xfrm rot="466629">
            <a:off x="8694620" y="5019621"/>
            <a:ext cx="3011487" cy="1579563"/>
          </a:xfrm>
          <a:prstGeom prst="wedgeEllipseCallout">
            <a:avLst>
              <a:gd fmla="val -159488" name="adj1"/>
              <a:gd fmla="val 12087" name="adj2"/>
            </a:avLst>
          </a:prstGeom>
          <a:solidFill>
            <a:schemeClr val="lt1"/>
          </a:solidFill>
          <a:ln cap="flat"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rbel"/>
                <a:ea typeface="Corbel"/>
                <a:cs typeface="Corbel"/>
                <a:sym typeface="Corbel"/>
              </a:rPr>
              <a:t>Với </a:t>
            </a:r>
            <a:endParaRPr sz="1800">
              <a:solidFill>
                <a:schemeClr val="dk1"/>
              </a:solidFill>
              <a:latin typeface="Corbel"/>
              <a:ea typeface="Corbel"/>
              <a:cs typeface="Corbel"/>
              <a:sym typeface="Corbel"/>
            </a:endParaRPr>
          </a:p>
          <a:p>
            <a:pPr indent="0" lvl="0" marL="0" marR="0" rtl="0" algn="ctr">
              <a:spcBef>
                <a:spcPts val="0"/>
              </a:spcBef>
              <a:spcAft>
                <a:spcPts val="0"/>
              </a:spcAft>
              <a:buNone/>
            </a:pPr>
            <a:r>
              <a:rPr lang="en-US" sz="1800">
                <a:solidFill>
                  <a:schemeClr val="dk1"/>
                </a:solidFill>
                <a:latin typeface="Corbel"/>
                <a:ea typeface="Corbel"/>
                <a:cs typeface="Corbel"/>
                <a:sym typeface="Corbel"/>
              </a:rPr>
              <a:t>DANH ĐỘNG TỪ </a:t>
            </a:r>
            <a:br>
              <a:rPr lang="en-US" sz="1800">
                <a:solidFill>
                  <a:schemeClr val="dk1"/>
                </a:solidFill>
                <a:latin typeface="Corbel"/>
                <a:ea typeface="Corbel"/>
                <a:cs typeface="Corbel"/>
                <a:sym typeface="Corbel"/>
              </a:rPr>
            </a:br>
            <a:r>
              <a:rPr lang="en-US" sz="1800">
                <a:solidFill>
                  <a:schemeClr val="dk1"/>
                </a:solidFill>
                <a:latin typeface="Corbel"/>
                <a:ea typeface="Corbel"/>
                <a:cs typeface="Corbel"/>
                <a:sym typeface="Corbel"/>
              </a:rPr>
              <a:t>có thể </a:t>
            </a:r>
            <a:endParaRPr/>
          </a:p>
          <a:p>
            <a:pPr indent="0" lvl="0" marL="0" marR="0" rtl="0" algn="ctr">
              <a:spcBef>
                <a:spcPts val="0"/>
              </a:spcBef>
              <a:spcAft>
                <a:spcPts val="0"/>
              </a:spcAft>
              <a:buNone/>
            </a:pPr>
            <a:r>
              <a:rPr lang="en-US" sz="1800">
                <a:solidFill>
                  <a:schemeClr val="dk1"/>
                </a:solidFill>
                <a:latin typeface="Corbel"/>
                <a:ea typeface="Corbel"/>
                <a:cs typeface="Corbel"/>
                <a:sym typeface="Corbel"/>
              </a:rPr>
              <a:t>ghép trực tiếp</a:t>
            </a:r>
            <a:endParaRPr sz="1800">
              <a:solidFill>
                <a:schemeClr val="dk1"/>
              </a:solidFill>
              <a:latin typeface="Corbel"/>
              <a:ea typeface="Corbel"/>
              <a:cs typeface="Corbel"/>
              <a:sym typeface="Corbel"/>
            </a:endParaRPr>
          </a:p>
        </p:txBody>
      </p:sp>
      <p:sp>
        <p:nvSpPr>
          <p:cNvPr id="710" name="Google Shape;710;p25"/>
          <p:cNvSpPr/>
          <p:nvPr/>
        </p:nvSpPr>
        <p:spPr>
          <a:xfrm>
            <a:off x="3748088" y="4758259"/>
            <a:ext cx="2271712" cy="525463"/>
          </a:xfrm>
          <a:prstGeom prst="roundRect">
            <a:avLst>
              <a:gd fmla="val 16667" name="adj"/>
            </a:avLst>
          </a:prstGeom>
          <a:noFill/>
          <a:ln cap="flat" cmpd="sng" w="1270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5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3"/>
                                        </p:tgtEl>
                                        <p:attrNameLst>
                                          <p:attrName>style.visibility</p:attrName>
                                        </p:attrNameLst>
                                      </p:cBhvr>
                                      <p:to>
                                        <p:strVal val="visible"/>
                                      </p:to>
                                    </p:set>
                                    <p:anim calcmode="lin" valueType="num">
                                      <p:cBhvr additive="base">
                                        <p:cTn dur="500"/>
                                        <p:tgtEl>
                                          <p:spTgt spid="7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5"/>
                                        </p:tgtEl>
                                        <p:attrNameLst>
                                          <p:attrName>style.visibility</p:attrName>
                                        </p:attrNameLst>
                                      </p:cBhvr>
                                      <p:to>
                                        <p:strVal val="visible"/>
                                      </p:to>
                                    </p:set>
                                    <p:anim calcmode="lin" valueType="num">
                                      <p:cBhvr additive="base">
                                        <p:cTn dur="500"/>
                                        <p:tgtEl>
                                          <p:spTgt spid="7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500"/>
                                        <p:tgtEl>
                                          <p:spTgt spid="7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nvSpPr>
        <p:spPr>
          <a:xfrm>
            <a:off x="2093685" y="1942776"/>
            <a:ext cx="66004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146" name="Google Shape;146;p3"/>
          <p:cNvSpPr txBox="1"/>
          <p:nvPr/>
        </p:nvSpPr>
        <p:spPr>
          <a:xfrm>
            <a:off x="990599" y="197103"/>
            <a:ext cx="1524000"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Tôi sẽ ăn</a:t>
            </a:r>
            <a:endParaRPr sz="2400">
              <a:solidFill>
                <a:schemeClr val="dk1"/>
              </a:solidFill>
              <a:latin typeface="Tahoma"/>
              <a:ea typeface="Tahoma"/>
              <a:cs typeface="Tahoma"/>
              <a:sym typeface="Tahoma"/>
            </a:endParaRPr>
          </a:p>
        </p:txBody>
      </p:sp>
      <p:sp>
        <p:nvSpPr>
          <p:cNvPr id="147" name="Google Shape;147;p3"/>
          <p:cNvSpPr txBox="1"/>
          <p:nvPr/>
        </p:nvSpPr>
        <p:spPr>
          <a:xfrm>
            <a:off x="76201" y="1265077"/>
            <a:ext cx="1276352"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私は</a:t>
            </a:r>
            <a:endParaRPr sz="3600">
              <a:solidFill>
                <a:schemeClr val="dk1"/>
              </a:solidFill>
              <a:latin typeface="Arial"/>
              <a:ea typeface="Arial"/>
              <a:cs typeface="Arial"/>
              <a:sym typeface="Arial"/>
            </a:endParaRPr>
          </a:p>
        </p:txBody>
      </p:sp>
      <p:sp>
        <p:nvSpPr>
          <p:cNvPr id="148" name="Google Shape;148;p3"/>
          <p:cNvSpPr txBox="1"/>
          <p:nvPr/>
        </p:nvSpPr>
        <p:spPr>
          <a:xfrm>
            <a:off x="2362200" y="197102"/>
            <a:ext cx="1268012"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bữa tối</a:t>
            </a:r>
            <a:endParaRPr sz="2400">
              <a:solidFill>
                <a:schemeClr val="dk1"/>
              </a:solidFill>
              <a:latin typeface="Tahoma"/>
              <a:ea typeface="Tahoma"/>
              <a:cs typeface="Tahoma"/>
              <a:sym typeface="Tahoma"/>
            </a:endParaRPr>
          </a:p>
        </p:txBody>
      </p:sp>
      <p:sp>
        <p:nvSpPr>
          <p:cNvPr id="149" name="Google Shape;149;p3"/>
          <p:cNvSpPr txBox="1"/>
          <p:nvPr/>
        </p:nvSpPr>
        <p:spPr>
          <a:xfrm>
            <a:off x="3429000" y="197102"/>
            <a:ext cx="990600"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ngon</a:t>
            </a:r>
            <a:endParaRPr sz="2400">
              <a:solidFill>
                <a:schemeClr val="dk1"/>
              </a:solidFill>
              <a:latin typeface="Tahoma"/>
              <a:ea typeface="Tahoma"/>
              <a:cs typeface="Tahoma"/>
              <a:sym typeface="Tahoma"/>
            </a:endParaRPr>
          </a:p>
        </p:txBody>
      </p:sp>
      <p:sp>
        <p:nvSpPr>
          <p:cNvPr id="150" name="Google Shape;150;p3"/>
          <p:cNvSpPr txBox="1"/>
          <p:nvPr/>
        </p:nvSpPr>
        <p:spPr>
          <a:xfrm>
            <a:off x="4191000" y="196804"/>
            <a:ext cx="19050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tại nhà hàng</a:t>
            </a:r>
            <a:endParaRPr sz="2400">
              <a:solidFill>
                <a:schemeClr val="dk1"/>
              </a:solidFill>
              <a:latin typeface="Tahoma"/>
              <a:ea typeface="Tahoma"/>
              <a:cs typeface="Tahoma"/>
              <a:sym typeface="Tahoma"/>
            </a:endParaRPr>
          </a:p>
        </p:txBody>
      </p:sp>
      <p:sp>
        <p:nvSpPr>
          <p:cNvPr id="151" name="Google Shape;151;p3"/>
          <p:cNvSpPr txBox="1"/>
          <p:nvPr/>
        </p:nvSpPr>
        <p:spPr>
          <a:xfrm>
            <a:off x="5943600" y="196208"/>
            <a:ext cx="14478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nổi tiếng</a:t>
            </a:r>
            <a:endParaRPr sz="2400">
              <a:solidFill>
                <a:schemeClr val="dk1"/>
              </a:solidFill>
              <a:latin typeface="Tahoma"/>
              <a:ea typeface="Tahoma"/>
              <a:cs typeface="Tahoma"/>
              <a:sym typeface="Tahoma"/>
            </a:endParaRPr>
          </a:p>
        </p:txBody>
      </p:sp>
      <p:sp>
        <p:nvSpPr>
          <p:cNvPr id="152" name="Google Shape;152;p3"/>
          <p:cNvSpPr txBox="1"/>
          <p:nvPr/>
        </p:nvSpPr>
        <p:spPr>
          <a:xfrm>
            <a:off x="7239000" y="196207"/>
            <a:ext cx="16764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của Nhật</a:t>
            </a:r>
            <a:endParaRPr sz="2400">
              <a:solidFill>
                <a:schemeClr val="dk1"/>
              </a:solidFill>
              <a:latin typeface="Tahoma"/>
              <a:ea typeface="Tahoma"/>
              <a:cs typeface="Tahoma"/>
              <a:sym typeface="Tahoma"/>
            </a:endParaRPr>
          </a:p>
        </p:txBody>
      </p:sp>
      <p:sp>
        <p:nvSpPr>
          <p:cNvPr id="153" name="Google Shape;153;p3"/>
          <p:cNvSpPr txBox="1"/>
          <p:nvPr/>
        </p:nvSpPr>
        <p:spPr>
          <a:xfrm>
            <a:off x="1752598" y="683213"/>
            <a:ext cx="266700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từ 7 giờ đến 9 giờ</a:t>
            </a:r>
            <a:endParaRPr sz="2400">
              <a:solidFill>
                <a:schemeClr val="dk1"/>
              </a:solidFill>
              <a:latin typeface="Tahoma"/>
              <a:ea typeface="Tahoma"/>
              <a:cs typeface="Tahoma"/>
              <a:sym typeface="Tahoma"/>
            </a:endParaRPr>
          </a:p>
        </p:txBody>
      </p:sp>
      <p:sp>
        <p:nvSpPr>
          <p:cNvPr id="154" name="Google Shape;154;p3"/>
          <p:cNvSpPr txBox="1"/>
          <p:nvPr/>
        </p:nvSpPr>
        <p:spPr>
          <a:xfrm>
            <a:off x="4346546" y="683630"/>
            <a:ext cx="1179785"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tối nay</a:t>
            </a:r>
            <a:endParaRPr sz="2400">
              <a:solidFill>
                <a:schemeClr val="dk1"/>
              </a:solidFill>
              <a:latin typeface="Tahoma"/>
              <a:ea typeface="Tahoma"/>
              <a:cs typeface="Tahoma"/>
              <a:sym typeface="Tahoma"/>
            </a:endParaRPr>
          </a:p>
        </p:txBody>
      </p:sp>
      <p:sp>
        <p:nvSpPr>
          <p:cNvPr id="155" name="Google Shape;155;p3"/>
          <p:cNvSpPr txBox="1"/>
          <p:nvPr/>
        </p:nvSpPr>
        <p:spPr>
          <a:xfrm>
            <a:off x="5366196" y="682735"/>
            <a:ext cx="269064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ahoma"/>
                <a:ea typeface="Tahoma"/>
                <a:cs typeface="Tahoma"/>
                <a:sym typeface="Tahoma"/>
              </a:rPr>
              <a:t>cùng với gia đình</a:t>
            </a:r>
            <a:endParaRPr sz="2400">
              <a:solidFill>
                <a:srgbClr val="FF0000"/>
              </a:solidFill>
              <a:latin typeface="Tahoma"/>
              <a:ea typeface="Tahoma"/>
              <a:cs typeface="Tahoma"/>
              <a:sym typeface="Tahoma"/>
            </a:endParaRPr>
          </a:p>
        </p:txBody>
      </p:sp>
      <p:sp>
        <p:nvSpPr>
          <p:cNvPr id="156" name="Google Shape;156;p3"/>
          <p:cNvSpPr txBox="1"/>
          <p:nvPr/>
        </p:nvSpPr>
        <p:spPr>
          <a:xfrm>
            <a:off x="9337332" y="5486400"/>
            <a:ext cx="2280746"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食べます</a:t>
            </a:r>
            <a:endParaRPr sz="3600">
              <a:solidFill>
                <a:schemeClr val="dk1"/>
              </a:solidFill>
              <a:latin typeface="Arial"/>
              <a:ea typeface="Arial"/>
              <a:cs typeface="Arial"/>
              <a:sym typeface="Arial"/>
            </a:endParaRPr>
          </a:p>
        </p:txBody>
      </p:sp>
      <p:sp>
        <p:nvSpPr>
          <p:cNvPr id="157" name="Google Shape;157;p3"/>
          <p:cNvSpPr txBox="1"/>
          <p:nvPr/>
        </p:nvSpPr>
        <p:spPr>
          <a:xfrm>
            <a:off x="6991354" y="4045062"/>
            <a:ext cx="190500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晩ご飯</a:t>
            </a:r>
            <a:endParaRPr sz="3600">
              <a:solidFill>
                <a:schemeClr val="dk1"/>
              </a:solidFill>
              <a:latin typeface="Arial"/>
              <a:ea typeface="Arial"/>
              <a:cs typeface="Arial"/>
              <a:sym typeface="Arial"/>
            </a:endParaRPr>
          </a:p>
        </p:txBody>
      </p:sp>
      <p:sp>
        <p:nvSpPr>
          <p:cNvPr id="158" name="Google Shape;158;p3"/>
          <p:cNvSpPr txBox="1"/>
          <p:nvPr/>
        </p:nvSpPr>
        <p:spPr>
          <a:xfrm>
            <a:off x="5051400" y="4045062"/>
            <a:ext cx="2054254"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おいしい</a:t>
            </a:r>
            <a:endParaRPr sz="3600">
              <a:solidFill>
                <a:schemeClr val="dk1"/>
              </a:solidFill>
              <a:latin typeface="Arial"/>
              <a:ea typeface="Arial"/>
              <a:cs typeface="Arial"/>
              <a:sym typeface="Arial"/>
            </a:endParaRPr>
          </a:p>
        </p:txBody>
      </p:sp>
      <p:sp>
        <p:nvSpPr>
          <p:cNvPr id="159" name="Google Shape;159;p3"/>
          <p:cNvSpPr txBox="1"/>
          <p:nvPr/>
        </p:nvSpPr>
        <p:spPr>
          <a:xfrm>
            <a:off x="5509782" y="3357108"/>
            <a:ext cx="271955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レストラン</a:t>
            </a:r>
            <a:endParaRPr sz="3600">
              <a:solidFill>
                <a:schemeClr val="dk1"/>
              </a:solidFill>
              <a:latin typeface="Arial"/>
              <a:ea typeface="Arial"/>
              <a:cs typeface="Arial"/>
              <a:sym typeface="Arial"/>
            </a:endParaRPr>
          </a:p>
        </p:txBody>
      </p:sp>
      <p:sp>
        <p:nvSpPr>
          <p:cNvPr id="160" name="Google Shape;160;p3"/>
          <p:cNvSpPr txBox="1"/>
          <p:nvPr/>
        </p:nvSpPr>
        <p:spPr>
          <a:xfrm>
            <a:off x="4031635" y="3357108"/>
            <a:ext cx="1610859"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有名な</a:t>
            </a:r>
            <a:endParaRPr sz="3600">
              <a:solidFill>
                <a:schemeClr val="dk1"/>
              </a:solidFill>
              <a:latin typeface="Arial"/>
              <a:ea typeface="Arial"/>
              <a:cs typeface="Arial"/>
              <a:sym typeface="Arial"/>
            </a:endParaRPr>
          </a:p>
        </p:txBody>
      </p:sp>
      <p:sp>
        <p:nvSpPr>
          <p:cNvPr id="161" name="Google Shape;161;p3"/>
          <p:cNvSpPr txBox="1"/>
          <p:nvPr/>
        </p:nvSpPr>
        <p:spPr>
          <a:xfrm>
            <a:off x="2516878" y="3357108"/>
            <a:ext cx="161925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日本の</a:t>
            </a:r>
            <a:endParaRPr sz="3600">
              <a:solidFill>
                <a:schemeClr val="dk1"/>
              </a:solidFill>
              <a:latin typeface="Arial"/>
              <a:ea typeface="Arial"/>
              <a:cs typeface="Arial"/>
              <a:sym typeface="Arial"/>
            </a:endParaRPr>
          </a:p>
        </p:txBody>
      </p:sp>
      <p:sp>
        <p:nvSpPr>
          <p:cNvPr id="162" name="Google Shape;162;p3"/>
          <p:cNvSpPr txBox="1"/>
          <p:nvPr/>
        </p:nvSpPr>
        <p:spPr>
          <a:xfrm>
            <a:off x="774891" y="1964478"/>
            <a:ext cx="1354523"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今晩</a:t>
            </a:r>
            <a:endParaRPr sz="3600">
              <a:solidFill>
                <a:schemeClr val="dk1"/>
              </a:solidFill>
              <a:latin typeface="Arial"/>
              <a:ea typeface="Arial"/>
              <a:cs typeface="Arial"/>
              <a:sym typeface="Arial"/>
            </a:endParaRPr>
          </a:p>
        </p:txBody>
      </p:sp>
      <p:sp>
        <p:nvSpPr>
          <p:cNvPr id="163" name="Google Shape;163;p3"/>
          <p:cNvSpPr txBox="1"/>
          <p:nvPr/>
        </p:nvSpPr>
        <p:spPr>
          <a:xfrm>
            <a:off x="7829554" y="4783533"/>
            <a:ext cx="13716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家族</a:t>
            </a:r>
            <a:endParaRPr sz="3600">
              <a:solidFill>
                <a:schemeClr val="dk1"/>
              </a:solidFill>
              <a:latin typeface="Arial"/>
              <a:ea typeface="Arial"/>
              <a:cs typeface="Arial"/>
              <a:sym typeface="Arial"/>
            </a:endParaRPr>
          </a:p>
        </p:txBody>
      </p:sp>
      <p:sp>
        <p:nvSpPr>
          <p:cNvPr id="164" name="Google Shape;164;p3"/>
          <p:cNvSpPr txBox="1"/>
          <p:nvPr/>
        </p:nvSpPr>
        <p:spPr>
          <a:xfrm>
            <a:off x="1352552" y="2649998"/>
            <a:ext cx="444062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７時から９時まで</a:t>
            </a:r>
            <a:endParaRPr sz="3600">
              <a:solidFill>
                <a:schemeClr val="dk1"/>
              </a:solidFill>
              <a:latin typeface="Arial"/>
              <a:ea typeface="Arial"/>
              <a:cs typeface="Arial"/>
              <a:sym typeface="Arial"/>
            </a:endParaRPr>
          </a:p>
        </p:txBody>
      </p:sp>
      <p:sp>
        <p:nvSpPr>
          <p:cNvPr id="165" name="Google Shape;165;p3"/>
          <p:cNvSpPr txBox="1"/>
          <p:nvPr/>
        </p:nvSpPr>
        <p:spPr>
          <a:xfrm>
            <a:off x="11374989" y="5486400"/>
            <a:ext cx="486177"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166" name="Google Shape;166;p3"/>
          <p:cNvSpPr txBox="1"/>
          <p:nvPr/>
        </p:nvSpPr>
        <p:spPr>
          <a:xfrm>
            <a:off x="8984898" y="4783533"/>
            <a:ext cx="7188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と</a:t>
            </a:r>
            <a:endParaRPr sz="3600">
              <a:solidFill>
                <a:srgbClr val="FF0000"/>
              </a:solidFill>
              <a:latin typeface="Arial"/>
              <a:ea typeface="Arial"/>
              <a:cs typeface="Arial"/>
              <a:sym typeface="Arial"/>
            </a:endParaRPr>
          </a:p>
        </p:txBody>
      </p:sp>
      <p:sp>
        <p:nvSpPr>
          <p:cNvPr id="167" name="Google Shape;167;p3"/>
          <p:cNvSpPr txBox="1"/>
          <p:nvPr/>
        </p:nvSpPr>
        <p:spPr>
          <a:xfrm>
            <a:off x="8651629" y="4045062"/>
            <a:ext cx="733052"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を</a:t>
            </a:r>
            <a:endParaRPr sz="3600">
              <a:solidFill>
                <a:schemeClr val="dk1"/>
              </a:solidFill>
              <a:latin typeface="Arial"/>
              <a:ea typeface="Arial"/>
              <a:cs typeface="Arial"/>
              <a:sym typeface="Arial"/>
            </a:endParaRPr>
          </a:p>
        </p:txBody>
      </p:sp>
      <p:sp>
        <p:nvSpPr>
          <p:cNvPr id="168" name="Google Shape;168;p3"/>
          <p:cNvSpPr txBox="1"/>
          <p:nvPr/>
        </p:nvSpPr>
        <p:spPr>
          <a:xfrm>
            <a:off x="8085019" y="3361416"/>
            <a:ext cx="66004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で</a:t>
            </a:r>
            <a:endParaRPr sz="3600">
              <a:solidFill>
                <a:schemeClr val="dk1"/>
              </a:solidFill>
              <a:latin typeface="Arial"/>
              <a:ea typeface="Arial"/>
              <a:cs typeface="Arial"/>
              <a:sym typeface="Arial"/>
            </a:endParaRPr>
          </a:p>
        </p:txBody>
      </p:sp>
      <p:sp>
        <p:nvSpPr>
          <p:cNvPr id="169" name="Google Shape;169;p3"/>
          <p:cNvSpPr/>
          <p:nvPr/>
        </p:nvSpPr>
        <p:spPr>
          <a:xfrm>
            <a:off x="2042706" y="1964478"/>
            <a:ext cx="762000"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0" name="Google Shape;170;p3"/>
          <p:cNvSpPr/>
          <p:nvPr/>
        </p:nvSpPr>
        <p:spPr>
          <a:xfrm>
            <a:off x="2659444" y="2663044"/>
            <a:ext cx="970768"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1" name="Google Shape;171;p3"/>
          <p:cNvSpPr/>
          <p:nvPr/>
        </p:nvSpPr>
        <p:spPr>
          <a:xfrm>
            <a:off x="4518145" y="2663044"/>
            <a:ext cx="970768"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2" name="Google Shape;172;p3"/>
          <p:cNvSpPr/>
          <p:nvPr/>
        </p:nvSpPr>
        <p:spPr>
          <a:xfrm>
            <a:off x="7998845" y="3352800"/>
            <a:ext cx="762000"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p3"/>
          <p:cNvSpPr/>
          <p:nvPr/>
        </p:nvSpPr>
        <p:spPr>
          <a:xfrm>
            <a:off x="8630760" y="4038600"/>
            <a:ext cx="762000"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4" name="Google Shape;174;p3"/>
          <p:cNvSpPr/>
          <p:nvPr/>
        </p:nvSpPr>
        <p:spPr>
          <a:xfrm>
            <a:off x="8941698" y="4789995"/>
            <a:ext cx="762000" cy="646331"/>
          </a:xfrm>
          <a:prstGeom prst="roundRect">
            <a:avLst>
              <a:gd fmla="val 16667" name="adj"/>
            </a:avLst>
          </a:prstGeom>
          <a:no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75" name="Google Shape;175;p3"/>
          <p:cNvSpPr txBox="1"/>
          <p:nvPr/>
        </p:nvSpPr>
        <p:spPr>
          <a:xfrm>
            <a:off x="9742887" y="4764008"/>
            <a:ext cx="1604817"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一</a:t>
            </a:r>
            <a:r>
              <a:rPr lang="en-US" sz="3600">
                <a:solidFill>
                  <a:schemeClr val="dk1"/>
                </a:solidFill>
                <a:latin typeface="Corbel"/>
                <a:ea typeface="Corbel"/>
                <a:cs typeface="Corbel"/>
                <a:sym typeface="Corbel"/>
              </a:rPr>
              <a:t>緒</a:t>
            </a:r>
            <a:r>
              <a:rPr lang="en-US" sz="3600">
                <a:solidFill>
                  <a:schemeClr val="dk1"/>
                </a:solidFill>
                <a:latin typeface="Arial"/>
                <a:ea typeface="Arial"/>
                <a:cs typeface="Arial"/>
                <a:sym typeface="Arial"/>
              </a:rPr>
              <a:t>に</a:t>
            </a:r>
            <a:endParaRPr sz="3600">
              <a:solidFill>
                <a:schemeClr val="dk1"/>
              </a:solidFill>
              <a:latin typeface="Arial"/>
              <a:ea typeface="Arial"/>
              <a:cs typeface="Arial"/>
              <a:sym typeface="Arial"/>
            </a:endParaRPr>
          </a:p>
        </p:txBody>
      </p:sp>
      <p:sp>
        <p:nvSpPr>
          <p:cNvPr id="176" name="Google Shape;176;p3"/>
          <p:cNvSpPr txBox="1"/>
          <p:nvPr/>
        </p:nvSpPr>
        <p:spPr>
          <a:xfrm>
            <a:off x="9860714" y="4631525"/>
            <a:ext cx="10571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いっしょ　</a:t>
            </a:r>
            <a:endParaRPr sz="1600">
              <a:solidFill>
                <a:schemeClr val="dk1"/>
              </a:solidFill>
              <a:latin typeface="Arial"/>
              <a:ea typeface="Arial"/>
              <a:cs typeface="Arial"/>
              <a:sym typeface="Arial"/>
            </a:endParaRPr>
          </a:p>
        </p:txBody>
      </p:sp>
      <p:sp>
        <p:nvSpPr>
          <p:cNvPr id="177" name="Google Shape;177;p3"/>
          <p:cNvSpPr txBox="1"/>
          <p:nvPr/>
        </p:nvSpPr>
        <p:spPr>
          <a:xfrm>
            <a:off x="7988457" y="4631525"/>
            <a:ext cx="10571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かぞく　</a:t>
            </a:r>
            <a:endParaRPr sz="1600">
              <a:solidFill>
                <a:schemeClr val="dk1"/>
              </a:solidFill>
              <a:latin typeface="Arial"/>
              <a:ea typeface="Arial"/>
              <a:cs typeface="Arial"/>
              <a:sym typeface="Arial"/>
            </a:endParaRPr>
          </a:p>
        </p:txBody>
      </p:sp>
      <p:sp>
        <p:nvSpPr>
          <p:cNvPr id="178" name="Google Shape;178;p3"/>
          <p:cNvSpPr txBox="1"/>
          <p:nvPr/>
        </p:nvSpPr>
        <p:spPr>
          <a:xfrm>
            <a:off x="7219381" y="3952922"/>
            <a:ext cx="141137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ばん　　はん　</a:t>
            </a:r>
            <a:endParaRPr sz="1600">
              <a:solidFill>
                <a:schemeClr val="dk1"/>
              </a:solidFill>
              <a:latin typeface="Arial"/>
              <a:ea typeface="Arial"/>
              <a:cs typeface="Arial"/>
              <a:sym typeface="Arial"/>
            </a:endParaRPr>
          </a:p>
        </p:txBody>
      </p:sp>
      <p:sp>
        <p:nvSpPr>
          <p:cNvPr id="179" name="Google Shape;179;p3"/>
          <p:cNvSpPr txBox="1"/>
          <p:nvPr/>
        </p:nvSpPr>
        <p:spPr>
          <a:xfrm>
            <a:off x="4119508" y="3227003"/>
            <a:ext cx="141137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ゆうめい　</a:t>
            </a:r>
            <a:endParaRPr sz="1600">
              <a:solidFill>
                <a:schemeClr val="dk1"/>
              </a:solidFill>
              <a:latin typeface="Arial"/>
              <a:ea typeface="Arial"/>
              <a:cs typeface="Arial"/>
              <a:sym typeface="Arial"/>
            </a:endParaRPr>
          </a:p>
        </p:txBody>
      </p:sp>
      <p:sp>
        <p:nvSpPr>
          <p:cNvPr id="180" name="Google Shape;180;p3"/>
          <p:cNvSpPr txBox="1"/>
          <p:nvPr/>
        </p:nvSpPr>
        <p:spPr>
          <a:xfrm>
            <a:off x="950821" y="1852041"/>
            <a:ext cx="141137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こんばん　</a:t>
            </a:r>
            <a:endParaRPr sz="1600">
              <a:solidFill>
                <a:schemeClr val="dk1"/>
              </a:solidFill>
              <a:latin typeface="Arial"/>
              <a:ea typeface="Arial"/>
              <a:cs typeface="Arial"/>
              <a:sym typeface="Arial"/>
            </a:endParaRPr>
          </a:p>
        </p:txBody>
      </p:sp>
      <p:sp>
        <p:nvSpPr>
          <p:cNvPr id="181" name="Google Shape;181;p3"/>
          <p:cNvSpPr txBox="1"/>
          <p:nvPr/>
        </p:nvSpPr>
        <p:spPr>
          <a:xfrm>
            <a:off x="4031635" y="1379612"/>
            <a:ext cx="45089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Tôi sẽ ăn bữa tối tại nhà hàng.</a:t>
            </a:r>
            <a:endParaRPr/>
          </a:p>
        </p:txBody>
      </p:sp>
      <p:sp>
        <p:nvSpPr>
          <p:cNvPr id="182" name="Google Shape;182;p3"/>
          <p:cNvSpPr txBox="1"/>
          <p:nvPr/>
        </p:nvSpPr>
        <p:spPr>
          <a:xfrm>
            <a:off x="2042706" y="1922481"/>
            <a:ext cx="98184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私は　レストランで　晩ご飯を　食べます。</a:t>
            </a:r>
            <a:endParaRPr sz="3600">
              <a:solidFill>
                <a:schemeClr val="dk1"/>
              </a:solidFill>
              <a:latin typeface="Arial"/>
              <a:ea typeface="Arial"/>
              <a:cs typeface="Arial"/>
              <a:sym typeface="Arial"/>
            </a:endParaRPr>
          </a:p>
        </p:txBody>
      </p:sp>
      <p:sp>
        <p:nvSpPr>
          <p:cNvPr id="183" name="Google Shape;183;p3"/>
          <p:cNvSpPr txBox="1"/>
          <p:nvPr/>
        </p:nvSpPr>
        <p:spPr>
          <a:xfrm>
            <a:off x="6951936" y="1719775"/>
            <a:ext cx="30302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ばん　　はん　　　　　た　</a:t>
            </a:r>
            <a:endParaRPr sz="1600">
              <a:solidFill>
                <a:schemeClr val="dk1"/>
              </a:solidFill>
              <a:latin typeface="Arial"/>
              <a:ea typeface="Arial"/>
              <a:cs typeface="Arial"/>
              <a:sym typeface="Arial"/>
            </a:endParaRPr>
          </a:p>
        </p:txBody>
      </p:sp>
      <p:sp>
        <p:nvSpPr>
          <p:cNvPr id="184" name="Google Shape;184;p3"/>
          <p:cNvSpPr/>
          <p:nvPr/>
        </p:nvSpPr>
        <p:spPr>
          <a:xfrm rot="190652">
            <a:off x="8709137" y="1251431"/>
            <a:ext cx="3483242" cy="2131203"/>
          </a:xfrm>
          <a:prstGeom prst="wedgeEllipseCallout">
            <a:avLst>
              <a:gd fmla="val -23204" name="adj1"/>
              <a:gd fmla="val 117362"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rbel"/>
                <a:ea typeface="Corbel"/>
                <a:cs typeface="Corbel"/>
                <a:sym typeface="Corbel"/>
              </a:rPr>
              <a:t>Xác định </a:t>
            </a:r>
            <a:endParaRPr/>
          </a:p>
          <a:p>
            <a:pPr indent="0" lvl="0" marL="0" marR="0" rtl="0" algn="ctr">
              <a:spcBef>
                <a:spcPts val="0"/>
              </a:spcBef>
              <a:spcAft>
                <a:spcPts val="0"/>
              </a:spcAft>
              <a:buNone/>
            </a:pPr>
            <a:r>
              <a:rPr lang="en-US" sz="2800">
                <a:solidFill>
                  <a:schemeClr val="dk1"/>
                </a:solidFill>
                <a:latin typeface="Corbel"/>
                <a:ea typeface="Corbel"/>
                <a:cs typeface="Corbel"/>
                <a:sym typeface="Corbel"/>
              </a:rPr>
              <a:t>đối tượng cùng thực hiện </a:t>
            </a:r>
            <a:endParaRPr/>
          </a:p>
          <a:p>
            <a:pPr indent="0" lvl="0" marL="0" marR="0" rtl="0" algn="ctr">
              <a:spcBef>
                <a:spcPts val="0"/>
              </a:spcBef>
              <a:spcAft>
                <a:spcPts val="0"/>
              </a:spcAft>
              <a:buNone/>
            </a:pPr>
            <a:r>
              <a:rPr lang="en-US" sz="2800">
                <a:solidFill>
                  <a:schemeClr val="dk1"/>
                </a:solidFill>
                <a:latin typeface="Corbel"/>
                <a:ea typeface="Corbel"/>
                <a:cs typeface="Corbel"/>
                <a:sym typeface="Corbel"/>
              </a:rPr>
              <a:t>hành động.</a:t>
            </a:r>
            <a:endParaRPr sz="2800">
              <a:solidFill>
                <a:schemeClr val="dk1"/>
              </a:solidFill>
              <a:latin typeface="Corbel"/>
              <a:ea typeface="Corbel"/>
              <a:cs typeface="Corbel"/>
              <a:sym typeface="Corbe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81"/>
                                        </p:tgtEl>
                                        <p:attrNameLst>
                                          <p:attrName>ppt_w</p:attrName>
                                        </p:attrNameLst>
                                      </p:cBhvr>
                                      <p:tavLst>
                                        <p:tav fmla="" tm="0">
                                          <p:val>
                                            <p:strVal val="#ppt_w"/>
                                          </p:val>
                                        </p:tav>
                                        <p:tav fmla="" tm="100000">
                                          <p:val>
                                            <p:strVal val="0"/>
                                          </p:val>
                                        </p:tav>
                                      </p:tavLst>
                                    </p:anim>
                                    <p:anim calcmode="lin" valueType="num">
                                      <p:cBhvr additive="base">
                                        <p:cTn dur="500"/>
                                        <p:tgtEl>
                                          <p:spTgt spid="181"/>
                                        </p:tgtEl>
                                        <p:attrNameLst>
                                          <p:attrName>ppt_h</p:attrName>
                                        </p:attrNameLst>
                                      </p:cBhvr>
                                      <p:tavLst>
                                        <p:tav fmla="" tm="0">
                                          <p:val>
                                            <p:strVal val="#ppt_h"/>
                                          </p:val>
                                        </p:tav>
                                        <p:tav fmla="" tm="100000">
                                          <p:val>
                                            <p:strVal val="0"/>
                                          </p:val>
                                        </p:tav>
                                      </p:tavLst>
                                    </p:anim>
                                    <p:set>
                                      <p:cBhvr>
                                        <p:cTn dur="1" fill="hold">
                                          <p:stCondLst>
                                            <p:cond delay="500"/>
                                          </p:stCondLst>
                                        </p:cTn>
                                        <p:tgtEl>
                                          <p:spTgt spid="18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500"/>
                                        <p:tgtEl>
                                          <p:spTgt spid="182"/>
                                        </p:tgtEl>
                                        <p:attrNameLst>
                                          <p:attrName>ppt_w</p:attrName>
                                        </p:attrNameLst>
                                      </p:cBhvr>
                                      <p:tavLst>
                                        <p:tav fmla="" tm="0">
                                          <p:val>
                                            <p:strVal val="#ppt_w"/>
                                          </p:val>
                                        </p:tav>
                                        <p:tav fmla="" tm="100000">
                                          <p:val>
                                            <p:strVal val="0"/>
                                          </p:val>
                                        </p:tav>
                                      </p:tavLst>
                                    </p:anim>
                                    <p:anim calcmode="lin" valueType="num">
                                      <p:cBhvr additive="base">
                                        <p:cTn dur="500"/>
                                        <p:tgtEl>
                                          <p:spTgt spid="182"/>
                                        </p:tgtEl>
                                        <p:attrNameLst>
                                          <p:attrName>ppt_h</p:attrName>
                                        </p:attrNameLst>
                                      </p:cBhvr>
                                      <p:tavLst>
                                        <p:tav fmla="" tm="0">
                                          <p:val>
                                            <p:strVal val="#ppt_h"/>
                                          </p:val>
                                        </p:tav>
                                        <p:tav fmla="" tm="100000">
                                          <p:val>
                                            <p:strVal val="0"/>
                                          </p:val>
                                        </p:tav>
                                      </p:tavLst>
                                    </p:anim>
                                    <p:set>
                                      <p:cBhvr>
                                        <p:cTn dur="1" fill="hold">
                                          <p:stCondLst>
                                            <p:cond delay="500"/>
                                          </p:stCondLst>
                                        </p:cTn>
                                        <p:tgtEl>
                                          <p:spTgt spid="182"/>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500"/>
                                        <p:tgtEl>
                                          <p:spTgt spid="183"/>
                                        </p:tgtEl>
                                        <p:attrNameLst>
                                          <p:attrName>ppt_w</p:attrName>
                                        </p:attrNameLst>
                                      </p:cBhvr>
                                      <p:tavLst>
                                        <p:tav fmla="" tm="0">
                                          <p:val>
                                            <p:strVal val="#ppt_w"/>
                                          </p:val>
                                        </p:tav>
                                        <p:tav fmla="" tm="100000">
                                          <p:val>
                                            <p:strVal val="0"/>
                                          </p:val>
                                        </p:tav>
                                      </p:tavLst>
                                    </p:anim>
                                    <p:anim calcmode="lin" valueType="num">
                                      <p:cBhvr additive="base">
                                        <p:cTn dur="500"/>
                                        <p:tgtEl>
                                          <p:spTgt spid="183"/>
                                        </p:tgtEl>
                                        <p:attrNameLst>
                                          <p:attrName>ppt_h</p:attrName>
                                        </p:attrNameLst>
                                      </p:cBhvr>
                                      <p:tavLst>
                                        <p:tav fmla="" tm="0">
                                          <p:val>
                                            <p:strVal val="#ppt_h"/>
                                          </p:val>
                                        </p:tav>
                                        <p:tav fmla="" tm="100000">
                                          <p:val>
                                            <p:strVal val="0"/>
                                          </p:val>
                                        </p:tav>
                                      </p:tavLst>
                                    </p:anim>
                                    <p:set>
                                      <p:cBhvr>
                                        <p:cTn dur="1" fill="hold">
                                          <p:stCondLst>
                                            <p:cond delay="500"/>
                                          </p:stCondLst>
                                        </p:cTn>
                                        <p:tgtEl>
                                          <p:spTgt spid="1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ppt_w</p:attrName>
                                        </p:attrNameLst>
                                      </p:cBhvr>
                                      <p:tavLst>
                                        <p:tav fmla="" tm="0">
                                          <p:val>
                                            <p:strVal val="0"/>
                                          </p:val>
                                        </p:tav>
                                        <p:tav fmla="" tm="100000">
                                          <p:val>
                                            <p:strVal val="#ppt_w"/>
                                          </p:val>
                                        </p:tav>
                                      </p:tavLst>
                                    </p:anim>
                                    <p:anim calcmode="lin" valueType="num">
                                      <p:cBhvr additive="base">
                                        <p:cTn dur="500"/>
                                        <p:tgtEl>
                                          <p:spTgt spid="15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nvSpPr>
        <p:spPr>
          <a:xfrm>
            <a:off x="2025316" y="5481637"/>
            <a:ext cx="5372100"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Ngày mai tôi sẽ đi đến ngân hàng.</a:t>
            </a:r>
            <a:endParaRPr i="1" sz="2400">
              <a:solidFill>
                <a:schemeClr val="dk1"/>
              </a:solidFill>
              <a:latin typeface="Tahoma"/>
              <a:ea typeface="Tahoma"/>
              <a:cs typeface="Tahoma"/>
              <a:sym typeface="Tahoma"/>
            </a:endParaRPr>
          </a:p>
        </p:txBody>
      </p:sp>
      <p:sp>
        <p:nvSpPr>
          <p:cNvPr id="191" name="Google Shape;191;p4"/>
          <p:cNvSpPr txBox="1"/>
          <p:nvPr/>
        </p:nvSpPr>
        <p:spPr>
          <a:xfrm>
            <a:off x="1644316" y="4827363"/>
            <a:ext cx="7804484"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明日　私は　銀行へ　行きません。</a:t>
            </a:r>
            <a:endParaRPr sz="3600">
              <a:solidFill>
                <a:schemeClr val="dk1"/>
              </a:solidFill>
              <a:latin typeface="Arial"/>
              <a:ea typeface="Arial"/>
              <a:cs typeface="Arial"/>
              <a:sym typeface="Arial"/>
            </a:endParaRPr>
          </a:p>
        </p:txBody>
      </p:sp>
      <p:pic>
        <p:nvPicPr>
          <p:cNvPr id="192" name="Google Shape;192;p4"/>
          <p:cNvPicPr preferRelativeResize="0"/>
          <p:nvPr/>
        </p:nvPicPr>
        <p:blipFill rotWithShape="1">
          <a:blip r:embed="rId3">
            <a:alphaModFix/>
          </a:blip>
          <a:srcRect b="0" l="0" r="0" t="0"/>
          <a:stretch/>
        </p:blipFill>
        <p:spPr>
          <a:xfrm rot="401820">
            <a:off x="10102037" y="172244"/>
            <a:ext cx="1981200" cy="1981200"/>
          </a:xfrm>
          <a:prstGeom prst="rect">
            <a:avLst/>
          </a:prstGeom>
          <a:noFill/>
          <a:ln>
            <a:noFill/>
          </a:ln>
        </p:spPr>
      </p:pic>
      <p:sp>
        <p:nvSpPr>
          <p:cNvPr id="193" name="Google Shape;193;p4"/>
          <p:cNvSpPr txBox="1"/>
          <p:nvPr/>
        </p:nvSpPr>
        <p:spPr>
          <a:xfrm>
            <a:off x="2133600" y="1035274"/>
            <a:ext cx="3810000"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Thứ 7 bạn Lan sẽ về quê.</a:t>
            </a:r>
            <a:endParaRPr i="1" sz="2400">
              <a:solidFill>
                <a:schemeClr val="dk1"/>
              </a:solidFill>
              <a:latin typeface="Tahoma"/>
              <a:ea typeface="Tahoma"/>
              <a:cs typeface="Tahoma"/>
              <a:sym typeface="Tahoma"/>
            </a:endParaRPr>
          </a:p>
        </p:txBody>
      </p:sp>
      <p:sp>
        <p:nvSpPr>
          <p:cNvPr id="194" name="Google Shape;194;p4"/>
          <p:cNvSpPr txBox="1"/>
          <p:nvPr/>
        </p:nvSpPr>
        <p:spPr>
          <a:xfrm>
            <a:off x="1752600" y="381000"/>
            <a:ext cx="88392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土曜日　ランさんは　田舎へ　帰ります。</a:t>
            </a:r>
            <a:endParaRPr sz="3600">
              <a:solidFill>
                <a:schemeClr val="dk1"/>
              </a:solidFill>
              <a:latin typeface="Arial"/>
              <a:ea typeface="Arial"/>
              <a:cs typeface="Arial"/>
              <a:sym typeface="Arial"/>
            </a:endParaRPr>
          </a:p>
        </p:txBody>
      </p:sp>
      <p:sp>
        <p:nvSpPr>
          <p:cNvPr id="195" name="Google Shape;195;p4"/>
          <p:cNvSpPr txBox="1"/>
          <p:nvPr/>
        </p:nvSpPr>
        <p:spPr>
          <a:xfrm>
            <a:off x="2144963" y="2402835"/>
            <a:ext cx="60325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Ngày 15 tháng sau, anh Kim sẽ đến đây.</a:t>
            </a:r>
            <a:endParaRPr i="1" sz="2400">
              <a:solidFill>
                <a:schemeClr val="dk1"/>
              </a:solidFill>
              <a:latin typeface="Tahoma"/>
              <a:ea typeface="Tahoma"/>
              <a:cs typeface="Tahoma"/>
              <a:sym typeface="Tahoma"/>
            </a:endParaRPr>
          </a:p>
        </p:txBody>
      </p:sp>
      <p:sp>
        <p:nvSpPr>
          <p:cNvPr id="196" name="Google Shape;196;p4"/>
          <p:cNvSpPr txBox="1"/>
          <p:nvPr/>
        </p:nvSpPr>
        <p:spPr>
          <a:xfrm>
            <a:off x="1243263" y="1748561"/>
            <a:ext cx="102235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来月の１５日に、キムさんは　ここへ　来ます。</a:t>
            </a:r>
            <a:endParaRPr sz="3600">
              <a:solidFill>
                <a:schemeClr val="dk1"/>
              </a:solidFill>
              <a:latin typeface="Arial"/>
              <a:ea typeface="Arial"/>
              <a:cs typeface="Arial"/>
              <a:sym typeface="Arial"/>
            </a:endParaRPr>
          </a:p>
        </p:txBody>
      </p:sp>
      <p:sp>
        <p:nvSpPr>
          <p:cNvPr id="197" name="Google Shape;197;p4"/>
          <p:cNvSpPr txBox="1"/>
          <p:nvPr/>
        </p:nvSpPr>
        <p:spPr>
          <a:xfrm>
            <a:off x="2017963" y="3992028"/>
            <a:ext cx="69342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Trưa ngày kia, tôi sẽ ăn cơm cùng với thầy giáo.</a:t>
            </a:r>
            <a:endParaRPr i="1" sz="2400">
              <a:solidFill>
                <a:schemeClr val="dk1"/>
              </a:solidFill>
              <a:latin typeface="Tahoma"/>
              <a:ea typeface="Tahoma"/>
              <a:cs typeface="Tahoma"/>
              <a:sym typeface="Tahoma"/>
            </a:endParaRPr>
          </a:p>
        </p:txBody>
      </p:sp>
      <p:sp>
        <p:nvSpPr>
          <p:cNvPr id="198" name="Google Shape;198;p4"/>
          <p:cNvSpPr txBox="1"/>
          <p:nvPr/>
        </p:nvSpPr>
        <p:spPr>
          <a:xfrm>
            <a:off x="1179763" y="3137314"/>
            <a:ext cx="102870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明後日の昼、私は　先生と　ご飯を　食べます。</a:t>
            </a:r>
            <a:endParaRPr sz="3600">
              <a:solidFill>
                <a:schemeClr val="dk1"/>
              </a:solidFill>
              <a:latin typeface="Arial"/>
              <a:ea typeface="Arial"/>
              <a:cs typeface="Arial"/>
              <a:sym typeface="Arial"/>
            </a:endParaRPr>
          </a:p>
        </p:txBody>
      </p:sp>
      <p:sp>
        <p:nvSpPr>
          <p:cNvPr id="199" name="Google Shape;199;p4"/>
          <p:cNvSpPr txBox="1"/>
          <p:nvPr/>
        </p:nvSpPr>
        <p:spPr>
          <a:xfrm>
            <a:off x="1263316" y="4854530"/>
            <a:ext cx="180975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きのう</a:t>
            </a:r>
            <a:endParaRPr sz="3600">
              <a:solidFill>
                <a:srgbClr val="FF0000"/>
              </a:solidFill>
              <a:latin typeface="Arial"/>
              <a:ea typeface="Arial"/>
              <a:cs typeface="Arial"/>
              <a:sym typeface="Arial"/>
            </a:endParaRPr>
          </a:p>
        </p:txBody>
      </p:sp>
      <p:sp>
        <p:nvSpPr>
          <p:cNvPr id="200" name="Google Shape;200;p4"/>
          <p:cNvSpPr txBox="1"/>
          <p:nvPr/>
        </p:nvSpPr>
        <p:spPr>
          <a:xfrm>
            <a:off x="152399" y="393790"/>
            <a:ext cx="167640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先週の</a:t>
            </a:r>
            <a:endParaRPr sz="3600">
              <a:solidFill>
                <a:srgbClr val="FF0000"/>
              </a:solidFill>
              <a:latin typeface="Arial"/>
              <a:ea typeface="Arial"/>
              <a:cs typeface="Arial"/>
              <a:sym typeface="Arial"/>
            </a:endParaRPr>
          </a:p>
        </p:txBody>
      </p:sp>
      <p:sp>
        <p:nvSpPr>
          <p:cNvPr id="201" name="Google Shape;201;p4"/>
          <p:cNvSpPr txBox="1"/>
          <p:nvPr/>
        </p:nvSpPr>
        <p:spPr>
          <a:xfrm>
            <a:off x="485376" y="3129417"/>
            <a:ext cx="2641599"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おとといの</a:t>
            </a:r>
            <a:endParaRPr sz="3600">
              <a:solidFill>
                <a:srgbClr val="FF0000"/>
              </a:solidFill>
              <a:latin typeface="Arial"/>
              <a:ea typeface="Arial"/>
              <a:cs typeface="Arial"/>
              <a:sym typeface="Arial"/>
            </a:endParaRPr>
          </a:p>
        </p:txBody>
      </p:sp>
      <p:sp>
        <p:nvSpPr>
          <p:cNvPr id="202" name="Google Shape;202;p4"/>
          <p:cNvSpPr txBox="1"/>
          <p:nvPr/>
        </p:nvSpPr>
        <p:spPr>
          <a:xfrm>
            <a:off x="7388623" y="4789150"/>
            <a:ext cx="4078200" cy="692400"/>
          </a:xfrm>
          <a:prstGeom prst="rect">
            <a:avLst/>
          </a:prstGeom>
          <a:solidFill>
            <a:schemeClr val="lt1"/>
          </a:solidFill>
          <a:ln>
            <a:noFill/>
          </a:ln>
        </p:spPr>
        <p:txBody>
          <a:bodyPr anchorCtr="0" anchor="t" bIns="45700" lIns="0" spcFirstLastPara="1" rIns="274300" wrap="square" tIns="91425">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ませんでした。</a:t>
            </a:r>
            <a:endParaRPr sz="3600">
              <a:solidFill>
                <a:srgbClr val="FF0000"/>
              </a:solidFill>
              <a:latin typeface="Arial"/>
              <a:ea typeface="Arial"/>
              <a:cs typeface="Arial"/>
              <a:sym typeface="Arial"/>
            </a:endParaRPr>
          </a:p>
        </p:txBody>
      </p:sp>
      <p:sp>
        <p:nvSpPr>
          <p:cNvPr id="203" name="Google Shape;203;p4"/>
          <p:cNvSpPr txBox="1"/>
          <p:nvPr/>
        </p:nvSpPr>
        <p:spPr>
          <a:xfrm>
            <a:off x="9218203" y="333875"/>
            <a:ext cx="2290800" cy="692400"/>
          </a:xfrm>
          <a:prstGeom prst="rect">
            <a:avLst/>
          </a:prstGeom>
          <a:solidFill>
            <a:schemeClr val="lt1"/>
          </a:solidFill>
          <a:ln>
            <a:noFill/>
          </a:ln>
        </p:spPr>
        <p:txBody>
          <a:bodyPr anchorCtr="0" anchor="t" bIns="45700" lIns="0" spcFirstLastPara="1" rIns="274300" wrap="square" tIns="91425">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ました</a:t>
            </a: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204" name="Google Shape;204;p4"/>
          <p:cNvSpPr txBox="1"/>
          <p:nvPr/>
        </p:nvSpPr>
        <p:spPr>
          <a:xfrm>
            <a:off x="9984375" y="1722025"/>
            <a:ext cx="2290800" cy="692400"/>
          </a:xfrm>
          <a:prstGeom prst="rect">
            <a:avLst/>
          </a:prstGeom>
          <a:solidFill>
            <a:schemeClr val="lt1"/>
          </a:solidFill>
          <a:ln>
            <a:noFill/>
          </a:ln>
        </p:spPr>
        <p:txBody>
          <a:bodyPr anchorCtr="0" anchor="t" bIns="45700" lIns="0" spcFirstLastPara="1" rIns="274300" wrap="square" tIns="91425">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ました。</a:t>
            </a:r>
            <a:endParaRPr sz="3600">
              <a:solidFill>
                <a:srgbClr val="FF0000"/>
              </a:solidFill>
              <a:latin typeface="Arial"/>
              <a:ea typeface="Arial"/>
              <a:cs typeface="Arial"/>
              <a:sym typeface="Arial"/>
            </a:endParaRPr>
          </a:p>
        </p:txBody>
      </p:sp>
      <p:sp>
        <p:nvSpPr>
          <p:cNvPr id="205" name="Google Shape;205;p4"/>
          <p:cNvSpPr txBox="1"/>
          <p:nvPr/>
        </p:nvSpPr>
        <p:spPr>
          <a:xfrm>
            <a:off x="10028502" y="3091150"/>
            <a:ext cx="2290800" cy="692400"/>
          </a:xfrm>
          <a:prstGeom prst="rect">
            <a:avLst/>
          </a:prstGeom>
          <a:solidFill>
            <a:schemeClr val="lt1"/>
          </a:solidFill>
          <a:ln>
            <a:noFill/>
          </a:ln>
        </p:spPr>
        <p:txBody>
          <a:bodyPr anchorCtr="0" anchor="t" bIns="45700" lIns="0" spcFirstLastPara="1" rIns="274300" wrap="square" tIns="91425">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ました。</a:t>
            </a:r>
            <a:endParaRPr sz="3600">
              <a:solidFill>
                <a:srgbClr val="FF0000"/>
              </a:solidFill>
              <a:latin typeface="Arial"/>
              <a:ea typeface="Arial"/>
              <a:cs typeface="Arial"/>
              <a:sym typeface="Arial"/>
            </a:endParaRPr>
          </a:p>
        </p:txBody>
      </p:sp>
      <p:sp>
        <p:nvSpPr>
          <p:cNvPr id="206" name="Google Shape;206;p4"/>
          <p:cNvSpPr txBox="1"/>
          <p:nvPr/>
        </p:nvSpPr>
        <p:spPr>
          <a:xfrm>
            <a:off x="1295412" y="1755207"/>
            <a:ext cx="18528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a:ea typeface="Arial"/>
                <a:cs typeface="Arial"/>
                <a:sym typeface="Arial"/>
              </a:rPr>
              <a:t>先月の</a:t>
            </a:r>
            <a:endParaRPr sz="3600">
              <a:solidFill>
                <a:srgbClr val="FF0000"/>
              </a:solidFill>
              <a:latin typeface="Arial"/>
              <a:ea typeface="Arial"/>
              <a:cs typeface="Arial"/>
              <a:sym typeface="Arial"/>
            </a:endParaRPr>
          </a:p>
        </p:txBody>
      </p:sp>
      <p:sp>
        <p:nvSpPr>
          <p:cNvPr id="207" name="Google Shape;207;p4"/>
          <p:cNvSpPr txBox="1"/>
          <p:nvPr/>
        </p:nvSpPr>
        <p:spPr>
          <a:xfrm>
            <a:off x="2017962" y="174550"/>
            <a:ext cx="704983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どようび　　　　　　　　　　　　　いなか　　　　かえ</a:t>
            </a:r>
            <a:endParaRPr sz="2000">
              <a:solidFill>
                <a:schemeClr val="dk1"/>
              </a:solidFill>
              <a:latin typeface="Arial"/>
              <a:ea typeface="Arial"/>
              <a:cs typeface="Arial"/>
              <a:sym typeface="Arial"/>
            </a:endParaRPr>
          </a:p>
        </p:txBody>
      </p:sp>
      <p:sp>
        <p:nvSpPr>
          <p:cNvPr id="208" name="Google Shape;208;p4"/>
          <p:cNvSpPr txBox="1"/>
          <p:nvPr/>
        </p:nvSpPr>
        <p:spPr>
          <a:xfrm>
            <a:off x="1197404" y="1521422"/>
            <a:ext cx="127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せんげつ　　　　　　　　　　　　　　　　　　　　　　　　　　　　　</a:t>
            </a:r>
            <a:endParaRPr sz="2000">
              <a:solidFill>
                <a:srgbClr val="FF0000"/>
              </a:solidFill>
              <a:latin typeface="Arial"/>
              <a:ea typeface="Arial"/>
              <a:cs typeface="Arial"/>
              <a:sym typeface="Arial"/>
            </a:endParaRPr>
          </a:p>
        </p:txBody>
      </p:sp>
      <p:sp>
        <p:nvSpPr>
          <p:cNvPr id="209" name="Google Shape;209;p4"/>
          <p:cNvSpPr txBox="1"/>
          <p:nvPr/>
        </p:nvSpPr>
        <p:spPr>
          <a:xfrm>
            <a:off x="1263316" y="2902723"/>
            <a:ext cx="106606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あさって　　　ひる　　　　　　　せんせい　　　　　はん　　　　た</a:t>
            </a:r>
            <a:endParaRPr sz="2000">
              <a:solidFill>
                <a:schemeClr val="dk1"/>
              </a:solidFill>
              <a:latin typeface="Arial"/>
              <a:ea typeface="Arial"/>
              <a:cs typeface="Arial"/>
              <a:sym typeface="Arial"/>
            </a:endParaRPr>
          </a:p>
        </p:txBody>
      </p:sp>
      <p:sp>
        <p:nvSpPr>
          <p:cNvPr id="210" name="Google Shape;210;p4"/>
          <p:cNvSpPr txBox="1"/>
          <p:nvPr/>
        </p:nvSpPr>
        <p:spPr>
          <a:xfrm>
            <a:off x="4602192" y="4608197"/>
            <a:ext cx="66646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ぎんこう　　　い</a:t>
            </a:r>
            <a:endParaRPr sz="2000">
              <a:solidFill>
                <a:schemeClr val="dk1"/>
              </a:solidFill>
              <a:latin typeface="Arial"/>
              <a:ea typeface="Arial"/>
              <a:cs typeface="Arial"/>
              <a:sym typeface="Arial"/>
            </a:endParaRPr>
          </a:p>
        </p:txBody>
      </p:sp>
      <p:sp>
        <p:nvSpPr>
          <p:cNvPr id="211" name="Google Shape;211;p4"/>
          <p:cNvSpPr txBox="1"/>
          <p:nvPr/>
        </p:nvSpPr>
        <p:spPr>
          <a:xfrm>
            <a:off x="550701" y="1043392"/>
            <a:ext cx="2511000" cy="462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FF0000"/>
                </a:solidFill>
                <a:latin typeface="Tahoma"/>
                <a:ea typeface="Tahoma"/>
                <a:cs typeface="Tahoma"/>
                <a:sym typeface="Tahoma"/>
              </a:rPr>
              <a:t>Thứ 7 tuần trước</a:t>
            </a:r>
            <a:endParaRPr i="1" sz="2400">
              <a:solidFill>
                <a:srgbClr val="FF0000"/>
              </a:solidFill>
              <a:latin typeface="Tahoma"/>
              <a:ea typeface="Tahoma"/>
              <a:cs typeface="Tahoma"/>
              <a:sym typeface="Tahoma"/>
            </a:endParaRPr>
          </a:p>
        </p:txBody>
      </p:sp>
      <p:sp>
        <p:nvSpPr>
          <p:cNvPr id="212" name="Google Shape;212;p4"/>
          <p:cNvSpPr txBox="1"/>
          <p:nvPr/>
        </p:nvSpPr>
        <p:spPr>
          <a:xfrm>
            <a:off x="1806176" y="2416418"/>
            <a:ext cx="315764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FF0000"/>
                </a:solidFill>
                <a:latin typeface="Tahoma"/>
                <a:ea typeface="Tahoma"/>
                <a:cs typeface="Tahoma"/>
                <a:sym typeface="Tahoma"/>
              </a:rPr>
              <a:t>Ngày 15 tháng trước,</a:t>
            </a:r>
            <a:endParaRPr i="1" sz="2400">
              <a:solidFill>
                <a:srgbClr val="FF0000"/>
              </a:solidFill>
              <a:latin typeface="Tahoma"/>
              <a:ea typeface="Tahoma"/>
              <a:cs typeface="Tahoma"/>
              <a:sym typeface="Tahoma"/>
            </a:endParaRPr>
          </a:p>
        </p:txBody>
      </p:sp>
      <p:sp>
        <p:nvSpPr>
          <p:cNvPr id="213" name="Google Shape;213;p4"/>
          <p:cNvSpPr txBox="1"/>
          <p:nvPr/>
        </p:nvSpPr>
        <p:spPr>
          <a:xfrm>
            <a:off x="2017963" y="5481935"/>
            <a:ext cx="1456808"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FF0000"/>
                </a:solidFill>
                <a:latin typeface="Tahoma"/>
                <a:ea typeface="Tahoma"/>
                <a:cs typeface="Tahoma"/>
                <a:sym typeface="Tahoma"/>
              </a:rPr>
              <a:t>Hôm qua</a:t>
            </a:r>
            <a:endParaRPr i="1" sz="2400">
              <a:solidFill>
                <a:srgbClr val="FF0000"/>
              </a:solidFill>
              <a:latin typeface="Tahoma"/>
              <a:ea typeface="Tahoma"/>
              <a:cs typeface="Tahoma"/>
              <a:sym typeface="Tahoma"/>
            </a:endParaRPr>
          </a:p>
        </p:txBody>
      </p:sp>
      <p:sp>
        <p:nvSpPr>
          <p:cNvPr id="214" name="Google Shape;214;p4"/>
          <p:cNvSpPr txBox="1"/>
          <p:nvPr/>
        </p:nvSpPr>
        <p:spPr>
          <a:xfrm>
            <a:off x="2106360" y="3992027"/>
            <a:ext cx="205840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FF0000"/>
                </a:solidFill>
                <a:latin typeface="Tahoma"/>
                <a:ea typeface="Tahoma"/>
                <a:cs typeface="Tahoma"/>
                <a:sym typeface="Tahoma"/>
              </a:rPr>
              <a:t>Trưa hôm kia,</a:t>
            </a:r>
            <a:endParaRPr i="1" sz="2400">
              <a:solidFill>
                <a:srgbClr val="FF0000"/>
              </a:solidFill>
              <a:latin typeface="Tahoma"/>
              <a:ea typeface="Tahoma"/>
              <a:cs typeface="Tahoma"/>
              <a:sym typeface="Tahoma"/>
            </a:endParaRPr>
          </a:p>
        </p:txBody>
      </p:sp>
      <p:sp>
        <p:nvSpPr>
          <p:cNvPr id="215" name="Google Shape;215;p4"/>
          <p:cNvSpPr txBox="1"/>
          <p:nvPr/>
        </p:nvSpPr>
        <p:spPr>
          <a:xfrm>
            <a:off x="115525" y="174550"/>
            <a:ext cx="15325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せんしゅう</a:t>
            </a:r>
            <a:endParaRPr sz="2000">
              <a:solidFill>
                <a:srgbClr val="FF0000"/>
              </a:solidFill>
              <a:latin typeface="Arial"/>
              <a:ea typeface="Arial"/>
              <a:cs typeface="Arial"/>
              <a:sym typeface="Arial"/>
            </a:endParaRPr>
          </a:p>
        </p:txBody>
      </p:sp>
      <p:sp>
        <p:nvSpPr>
          <p:cNvPr id="216" name="Google Shape;216;p4"/>
          <p:cNvSpPr txBox="1"/>
          <p:nvPr/>
        </p:nvSpPr>
        <p:spPr>
          <a:xfrm>
            <a:off x="448780" y="2908738"/>
            <a:ext cx="2641599"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p:nvPr/>
        </p:nvSpPr>
        <p:spPr>
          <a:xfrm>
            <a:off x="152400" y="304800"/>
            <a:ext cx="11947358" cy="6096000"/>
          </a:xfrm>
          <a:prstGeom prst="rect">
            <a:avLst/>
          </a:prstGeom>
          <a:gradFill>
            <a:gsLst>
              <a:gs pos="0">
                <a:srgbClr val="F9D6AD"/>
              </a:gs>
              <a:gs pos="50000">
                <a:srgbClr val="F7BD79"/>
              </a:gs>
              <a:gs pos="100000">
                <a:srgbClr val="F9A13B"/>
              </a:gs>
            </a:gsLst>
            <a:lin ang="5400000" scaled="0"/>
          </a:gra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223" name="Google Shape;223;p5"/>
          <p:cNvSpPr/>
          <p:nvPr/>
        </p:nvSpPr>
        <p:spPr>
          <a:xfrm rot="-349874">
            <a:off x="342220" y="483202"/>
            <a:ext cx="2289160" cy="914400"/>
          </a:xfrm>
          <a:prstGeom prst="roundRect">
            <a:avLst>
              <a:gd fmla="val 16667" name="adj"/>
            </a:avLst>
          </a:prstGeom>
          <a:solidFill>
            <a:schemeClr val="accent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動詞</a:t>
            </a:r>
            <a:endParaRPr sz="4800">
              <a:solidFill>
                <a:schemeClr val="lt1"/>
              </a:solidFill>
              <a:latin typeface="Arial"/>
              <a:ea typeface="Arial"/>
              <a:cs typeface="Arial"/>
              <a:sym typeface="Arial"/>
            </a:endParaRPr>
          </a:p>
        </p:txBody>
      </p:sp>
      <p:sp>
        <p:nvSpPr>
          <p:cNvPr id="224" name="Google Shape;224;p5"/>
          <p:cNvSpPr/>
          <p:nvPr/>
        </p:nvSpPr>
        <p:spPr>
          <a:xfrm>
            <a:off x="1295400" y="3048000"/>
            <a:ext cx="5273842" cy="685800"/>
          </a:xfrm>
          <a:prstGeom prst="rightArrow">
            <a:avLst>
              <a:gd fmla="val 50000" name="adj1"/>
              <a:gd fmla="val 50000"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225" name="Google Shape;225;p5"/>
          <p:cNvSpPr/>
          <p:nvPr/>
        </p:nvSpPr>
        <p:spPr>
          <a:xfrm>
            <a:off x="2626895" y="2438401"/>
            <a:ext cx="3124200" cy="1772653"/>
          </a:xfrm>
          <a:prstGeom prst="roundRect">
            <a:avLst>
              <a:gd fmla="val 16667" name="adj"/>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V</a:t>
            </a:r>
            <a:r>
              <a:rPr lang="en-US" sz="4800">
                <a:solidFill>
                  <a:schemeClr val="lt1"/>
                </a:solidFill>
                <a:latin typeface="Arial"/>
                <a:ea typeface="Arial"/>
                <a:cs typeface="Arial"/>
                <a:sym typeface="Arial"/>
              </a:rPr>
              <a:t>ます</a:t>
            </a:r>
            <a:endParaRPr sz="4800">
              <a:solidFill>
                <a:schemeClr val="lt1"/>
              </a:solidFill>
              <a:latin typeface="Arial"/>
              <a:ea typeface="Arial"/>
              <a:cs typeface="Arial"/>
              <a:sym typeface="Arial"/>
            </a:endParaRPr>
          </a:p>
        </p:txBody>
      </p:sp>
      <p:sp>
        <p:nvSpPr>
          <p:cNvPr id="226" name="Google Shape;226;p5"/>
          <p:cNvSpPr/>
          <p:nvPr/>
        </p:nvSpPr>
        <p:spPr>
          <a:xfrm>
            <a:off x="1316420" y="5061730"/>
            <a:ext cx="5273842" cy="685800"/>
          </a:xfrm>
          <a:prstGeom prst="rightArrow">
            <a:avLst>
              <a:gd fmla="val 50000" name="adj1"/>
              <a:gd fmla="val 50000"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227" name="Google Shape;227;p5"/>
          <p:cNvSpPr/>
          <p:nvPr/>
        </p:nvSpPr>
        <p:spPr>
          <a:xfrm>
            <a:off x="2590800" y="4475747"/>
            <a:ext cx="3124200" cy="1772653"/>
          </a:xfrm>
          <a:prstGeom prst="roundRect">
            <a:avLst>
              <a:gd fmla="val 16667" name="adj"/>
            </a:avLst>
          </a:prstGeom>
          <a:gradFill>
            <a:gsLst>
              <a:gs pos="0">
                <a:srgbClr val="E9CC44"/>
              </a:gs>
              <a:gs pos="50000">
                <a:srgbClr val="C5A823"/>
              </a:gs>
              <a:gs pos="100000">
                <a:srgbClr val="9D8513"/>
              </a:gs>
            </a:gsLst>
            <a:lin ang="5400000" scaled="0"/>
          </a:gra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V</a:t>
            </a:r>
            <a:r>
              <a:rPr lang="en-US" sz="4800">
                <a:solidFill>
                  <a:schemeClr val="lt1"/>
                </a:solidFill>
                <a:latin typeface="Arial"/>
                <a:ea typeface="Arial"/>
                <a:cs typeface="Arial"/>
                <a:sym typeface="Arial"/>
              </a:rPr>
              <a:t>ません</a:t>
            </a:r>
            <a:endParaRPr sz="4800">
              <a:solidFill>
                <a:schemeClr val="lt1"/>
              </a:solidFill>
              <a:latin typeface="Arial"/>
              <a:ea typeface="Arial"/>
              <a:cs typeface="Arial"/>
              <a:sym typeface="Arial"/>
            </a:endParaRPr>
          </a:p>
        </p:txBody>
      </p:sp>
      <p:sp>
        <p:nvSpPr>
          <p:cNvPr id="228" name="Google Shape;228;p5"/>
          <p:cNvSpPr/>
          <p:nvPr/>
        </p:nvSpPr>
        <p:spPr>
          <a:xfrm>
            <a:off x="6569242" y="2438401"/>
            <a:ext cx="3505200" cy="1772653"/>
          </a:xfrm>
          <a:prstGeom prst="roundRect">
            <a:avLst>
              <a:gd fmla="val 16667" name="adj"/>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V</a:t>
            </a:r>
            <a:r>
              <a:rPr lang="en-US" sz="4800">
                <a:solidFill>
                  <a:schemeClr val="lt1"/>
                </a:solidFill>
                <a:latin typeface="Arial"/>
                <a:ea typeface="Arial"/>
                <a:cs typeface="Arial"/>
                <a:sym typeface="Arial"/>
              </a:rPr>
              <a:t>ました</a:t>
            </a:r>
            <a:endParaRPr sz="4800">
              <a:solidFill>
                <a:schemeClr val="lt1"/>
              </a:solidFill>
              <a:latin typeface="Arial"/>
              <a:ea typeface="Arial"/>
              <a:cs typeface="Arial"/>
              <a:sym typeface="Arial"/>
            </a:endParaRPr>
          </a:p>
        </p:txBody>
      </p:sp>
      <p:sp>
        <p:nvSpPr>
          <p:cNvPr id="229" name="Google Shape;229;p5"/>
          <p:cNvSpPr/>
          <p:nvPr/>
        </p:nvSpPr>
        <p:spPr>
          <a:xfrm>
            <a:off x="6569242" y="4475747"/>
            <a:ext cx="5334000" cy="1772653"/>
          </a:xfrm>
          <a:prstGeom prst="roundRect">
            <a:avLst>
              <a:gd fmla="val 16667" name="adj"/>
            </a:avLst>
          </a:prstGeom>
          <a:gradFill>
            <a:gsLst>
              <a:gs pos="0">
                <a:srgbClr val="E9CC44"/>
              </a:gs>
              <a:gs pos="50000">
                <a:srgbClr val="C5A823"/>
              </a:gs>
              <a:gs pos="100000">
                <a:srgbClr val="9D8513"/>
              </a:gs>
            </a:gsLst>
            <a:lin ang="5400000" scaled="0"/>
          </a:gra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V</a:t>
            </a:r>
            <a:r>
              <a:rPr lang="en-US" sz="4800">
                <a:solidFill>
                  <a:schemeClr val="lt1"/>
                </a:solidFill>
                <a:latin typeface="Arial"/>
                <a:ea typeface="Arial"/>
                <a:cs typeface="Arial"/>
                <a:sym typeface="Arial"/>
              </a:rPr>
              <a:t>ませんでした</a:t>
            </a:r>
            <a:endParaRPr sz="4800">
              <a:solidFill>
                <a:schemeClr val="lt1"/>
              </a:solidFill>
              <a:latin typeface="Arial"/>
              <a:ea typeface="Arial"/>
              <a:cs typeface="Arial"/>
              <a:sym typeface="Arial"/>
            </a:endParaRPr>
          </a:p>
        </p:txBody>
      </p:sp>
      <p:sp>
        <p:nvSpPr>
          <p:cNvPr id="230" name="Google Shape;230;p5"/>
          <p:cNvSpPr/>
          <p:nvPr/>
        </p:nvSpPr>
        <p:spPr>
          <a:xfrm>
            <a:off x="304800" y="2438401"/>
            <a:ext cx="1981199" cy="1772653"/>
          </a:xfrm>
          <a:prstGeom prst="roundRect">
            <a:avLst>
              <a:gd fmla="val 16667" name="adj"/>
            </a:avLst>
          </a:prstGeom>
          <a:solidFill>
            <a:schemeClr val="accent5"/>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KHẲNG </a:t>
            </a:r>
            <a:endParaRPr/>
          </a:p>
          <a:p>
            <a:pPr indent="0" lvl="0" marL="0" marR="0" rtl="0" algn="ctr">
              <a:spcBef>
                <a:spcPts val="0"/>
              </a:spcBef>
              <a:spcAft>
                <a:spcPts val="0"/>
              </a:spcAft>
              <a:buNone/>
            </a:pPr>
            <a:r>
              <a:rPr lang="en-US" sz="3600">
                <a:solidFill>
                  <a:schemeClr val="lt1"/>
                </a:solidFill>
                <a:latin typeface="Corbel"/>
                <a:ea typeface="Corbel"/>
                <a:cs typeface="Corbel"/>
                <a:sym typeface="Corbel"/>
              </a:rPr>
              <a:t>ĐỊNH</a:t>
            </a:r>
            <a:endParaRPr sz="2000">
              <a:solidFill>
                <a:schemeClr val="lt1"/>
              </a:solidFill>
              <a:latin typeface="Corbel"/>
              <a:ea typeface="Corbel"/>
              <a:cs typeface="Corbel"/>
              <a:sym typeface="Corbel"/>
            </a:endParaRPr>
          </a:p>
        </p:txBody>
      </p:sp>
      <p:sp>
        <p:nvSpPr>
          <p:cNvPr id="231" name="Google Shape;231;p5"/>
          <p:cNvSpPr/>
          <p:nvPr/>
        </p:nvSpPr>
        <p:spPr>
          <a:xfrm>
            <a:off x="292769" y="4475747"/>
            <a:ext cx="1981199" cy="1772653"/>
          </a:xfrm>
          <a:prstGeom prst="roundRect">
            <a:avLst>
              <a:gd fmla="val 16667" name="adj"/>
            </a:avLst>
          </a:prstGeom>
          <a:gradFill>
            <a:gsLst>
              <a:gs pos="0">
                <a:srgbClr val="E9CC44"/>
              </a:gs>
              <a:gs pos="50000">
                <a:srgbClr val="C5A823"/>
              </a:gs>
              <a:gs pos="100000">
                <a:srgbClr val="9D8513"/>
              </a:gs>
            </a:gsLst>
            <a:lin ang="5400000" scaled="0"/>
          </a:gra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PHỦ </a:t>
            </a:r>
            <a:endParaRPr/>
          </a:p>
          <a:p>
            <a:pPr indent="0" lvl="0" marL="0" marR="0" rtl="0" algn="ctr">
              <a:spcBef>
                <a:spcPts val="0"/>
              </a:spcBef>
              <a:spcAft>
                <a:spcPts val="0"/>
              </a:spcAft>
              <a:buNone/>
            </a:pPr>
            <a:r>
              <a:rPr lang="en-US" sz="3600">
                <a:solidFill>
                  <a:schemeClr val="lt1"/>
                </a:solidFill>
                <a:latin typeface="Corbel"/>
                <a:ea typeface="Corbel"/>
                <a:cs typeface="Corbel"/>
                <a:sym typeface="Corbel"/>
              </a:rPr>
              <a:t>ĐỊNH</a:t>
            </a:r>
            <a:endParaRPr sz="2000">
              <a:solidFill>
                <a:schemeClr val="lt1"/>
              </a:solidFill>
              <a:latin typeface="Corbel"/>
              <a:ea typeface="Corbel"/>
              <a:cs typeface="Corbel"/>
              <a:sym typeface="Corbel"/>
            </a:endParaRPr>
          </a:p>
        </p:txBody>
      </p:sp>
      <p:sp>
        <p:nvSpPr>
          <p:cNvPr id="232" name="Google Shape;232;p5"/>
          <p:cNvSpPr/>
          <p:nvPr/>
        </p:nvSpPr>
        <p:spPr>
          <a:xfrm>
            <a:off x="2971801" y="1343522"/>
            <a:ext cx="2434390" cy="970552"/>
          </a:xfrm>
          <a:prstGeom prst="roundRect">
            <a:avLst>
              <a:gd fmla="val 16667" name="adj"/>
            </a:avLst>
          </a:prstGeom>
          <a:solidFill>
            <a:schemeClr val="accent4"/>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HIỆN TẠI</a:t>
            </a:r>
            <a:endParaRPr sz="2000">
              <a:solidFill>
                <a:schemeClr val="lt1"/>
              </a:solidFill>
              <a:latin typeface="Corbel"/>
              <a:ea typeface="Corbel"/>
              <a:cs typeface="Corbel"/>
              <a:sym typeface="Corbel"/>
            </a:endParaRPr>
          </a:p>
        </p:txBody>
      </p:sp>
      <p:sp>
        <p:nvSpPr>
          <p:cNvPr id="233" name="Google Shape;233;p5"/>
          <p:cNvSpPr/>
          <p:nvPr/>
        </p:nvSpPr>
        <p:spPr>
          <a:xfrm>
            <a:off x="6946231" y="1393431"/>
            <a:ext cx="2434390" cy="970552"/>
          </a:xfrm>
          <a:prstGeom prst="roundRect">
            <a:avLst>
              <a:gd fmla="val 16667" name="adj"/>
            </a:avLst>
          </a:prstGeom>
          <a:solidFill>
            <a:schemeClr val="accent3"/>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Corbel"/>
                <a:ea typeface="Corbel"/>
                <a:cs typeface="Corbel"/>
                <a:sym typeface="Corbel"/>
              </a:rPr>
              <a:t>QUÁ KHỨ</a:t>
            </a:r>
            <a:endParaRPr sz="2000">
              <a:solidFill>
                <a:schemeClr val="lt1"/>
              </a:solidFill>
              <a:latin typeface="Corbel"/>
              <a:ea typeface="Corbel"/>
              <a:cs typeface="Corbel"/>
              <a:sym typeface="Corbe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ppt_w</p:attrName>
                                        </p:attrNameLst>
                                      </p:cBhvr>
                                      <p:tavLst>
                                        <p:tav fmla="" tm="0">
                                          <p:val>
                                            <p:strVal val="0"/>
                                          </p:val>
                                        </p:tav>
                                        <p:tav fmla="" tm="100000">
                                          <p:val>
                                            <p:strVal val="#ppt_w"/>
                                          </p:val>
                                        </p:tav>
                                      </p:tavLst>
                                    </p:anim>
                                    <p:anim calcmode="lin" valueType="num">
                                      <p:cBhvr additive="base">
                                        <p:cTn dur="500"/>
                                        <p:tgtEl>
                                          <p:spTgt spid="23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nvSpPr>
        <p:spPr>
          <a:xfrm>
            <a:off x="908606" y="4698790"/>
            <a:ext cx="400862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Sáng mai bạn sẽ làm gì?</a:t>
            </a:r>
            <a:endParaRPr sz="2400">
              <a:solidFill>
                <a:schemeClr val="dk1"/>
              </a:solidFill>
              <a:latin typeface="Tahoma"/>
              <a:ea typeface="Tahoma"/>
              <a:cs typeface="Tahoma"/>
              <a:sym typeface="Tahoma"/>
            </a:endParaRPr>
          </a:p>
        </p:txBody>
      </p:sp>
      <p:sp>
        <p:nvSpPr>
          <p:cNvPr id="240" name="Google Shape;240;p6"/>
          <p:cNvSpPr txBox="1"/>
          <p:nvPr/>
        </p:nvSpPr>
        <p:spPr>
          <a:xfrm>
            <a:off x="139700" y="4562025"/>
            <a:ext cx="65163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明日の朝、何を　しますか。</a:t>
            </a:r>
            <a:endParaRPr sz="3600">
              <a:solidFill>
                <a:schemeClr val="dk1"/>
              </a:solidFill>
              <a:latin typeface="Arial"/>
              <a:ea typeface="Arial"/>
              <a:cs typeface="Arial"/>
              <a:sym typeface="Arial"/>
            </a:endParaRPr>
          </a:p>
        </p:txBody>
      </p:sp>
      <p:pic>
        <p:nvPicPr>
          <p:cNvPr id="241" name="Google Shape;241;p6"/>
          <p:cNvPicPr preferRelativeResize="0"/>
          <p:nvPr/>
        </p:nvPicPr>
        <p:blipFill rotWithShape="1">
          <a:blip r:embed="rId3">
            <a:alphaModFix/>
          </a:blip>
          <a:srcRect b="0" l="0" r="0" t="0"/>
          <a:stretch/>
        </p:blipFill>
        <p:spPr>
          <a:xfrm rot="401820">
            <a:off x="9731513" y="150564"/>
            <a:ext cx="2332441" cy="2332441"/>
          </a:xfrm>
          <a:prstGeom prst="rect">
            <a:avLst/>
          </a:prstGeom>
          <a:noFill/>
          <a:ln>
            <a:noFill/>
          </a:ln>
        </p:spPr>
      </p:pic>
      <p:sp>
        <p:nvSpPr>
          <p:cNvPr id="242" name="Google Shape;242;p6"/>
          <p:cNvSpPr txBox="1"/>
          <p:nvPr/>
        </p:nvSpPr>
        <p:spPr>
          <a:xfrm>
            <a:off x="1016890" y="490956"/>
            <a:ext cx="400862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Tối hôm qua bạn đã đi đâu?</a:t>
            </a:r>
            <a:endParaRPr sz="2400">
              <a:solidFill>
                <a:schemeClr val="dk1"/>
              </a:solidFill>
              <a:latin typeface="Tahoma"/>
              <a:ea typeface="Tahoma"/>
              <a:cs typeface="Tahoma"/>
              <a:sym typeface="Tahoma"/>
            </a:endParaRPr>
          </a:p>
        </p:txBody>
      </p:sp>
      <p:sp>
        <p:nvSpPr>
          <p:cNvPr id="243" name="Google Shape;243;p6"/>
          <p:cNvSpPr txBox="1"/>
          <p:nvPr/>
        </p:nvSpPr>
        <p:spPr>
          <a:xfrm>
            <a:off x="139700" y="384975"/>
            <a:ext cx="85983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昨日の晩、どこへ　行きましたか。</a:t>
            </a:r>
            <a:endParaRPr sz="3600">
              <a:solidFill>
                <a:schemeClr val="dk1"/>
              </a:solidFill>
              <a:latin typeface="Arial"/>
              <a:ea typeface="Arial"/>
              <a:cs typeface="Arial"/>
              <a:sym typeface="Arial"/>
            </a:endParaRPr>
          </a:p>
        </p:txBody>
      </p:sp>
      <p:sp>
        <p:nvSpPr>
          <p:cNvPr id="244" name="Google Shape;244;p6"/>
          <p:cNvSpPr txBox="1"/>
          <p:nvPr/>
        </p:nvSpPr>
        <p:spPr>
          <a:xfrm>
            <a:off x="1028253" y="1858517"/>
            <a:ext cx="45014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Sáng nay bạn đã ăn gì?</a:t>
            </a:r>
            <a:endParaRPr sz="2400">
              <a:solidFill>
                <a:schemeClr val="dk1"/>
              </a:solidFill>
              <a:latin typeface="Tahoma"/>
              <a:ea typeface="Tahoma"/>
              <a:cs typeface="Tahoma"/>
              <a:sym typeface="Tahoma"/>
            </a:endParaRPr>
          </a:p>
        </p:txBody>
      </p:sp>
      <p:sp>
        <p:nvSpPr>
          <p:cNvPr id="245" name="Google Shape;245;p6"/>
          <p:cNvSpPr txBox="1"/>
          <p:nvPr/>
        </p:nvSpPr>
        <p:spPr>
          <a:xfrm>
            <a:off x="139700" y="1748561"/>
            <a:ext cx="6154153"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今朝　何を　食べましたか。</a:t>
            </a:r>
            <a:endParaRPr sz="3600">
              <a:solidFill>
                <a:schemeClr val="dk1"/>
              </a:solidFill>
              <a:latin typeface="Arial"/>
              <a:ea typeface="Arial"/>
              <a:cs typeface="Arial"/>
              <a:sym typeface="Arial"/>
            </a:endParaRPr>
          </a:p>
        </p:txBody>
      </p:sp>
      <p:sp>
        <p:nvSpPr>
          <p:cNvPr id="246" name="Google Shape;246;p6"/>
          <p:cNvSpPr txBox="1"/>
          <p:nvPr/>
        </p:nvSpPr>
        <p:spPr>
          <a:xfrm>
            <a:off x="908606" y="3307844"/>
            <a:ext cx="51742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Ở đằng kia có cái gì?</a:t>
            </a:r>
            <a:endParaRPr sz="2400">
              <a:solidFill>
                <a:schemeClr val="dk1"/>
              </a:solidFill>
              <a:latin typeface="Tahoma"/>
              <a:ea typeface="Tahoma"/>
              <a:cs typeface="Tahoma"/>
              <a:sym typeface="Tahoma"/>
            </a:endParaRPr>
          </a:p>
        </p:txBody>
      </p:sp>
      <p:sp>
        <p:nvSpPr>
          <p:cNvPr id="247" name="Google Shape;247;p6"/>
          <p:cNvSpPr txBox="1"/>
          <p:nvPr/>
        </p:nvSpPr>
        <p:spPr>
          <a:xfrm>
            <a:off x="76200" y="3137325"/>
            <a:ext cx="70971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あそこに　何が　ありますか。</a:t>
            </a:r>
            <a:endParaRPr sz="3600">
              <a:solidFill>
                <a:schemeClr val="dk1"/>
              </a:solidFill>
              <a:latin typeface="Arial"/>
              <a:ea typeface="Arial"/>
              <a:cs typeface="Arial"/>
              <a:sym typeface="Arial"/>
            </a:endParaRPr>
          </a:p>
        </p:txBody>
      </p:sp>
      <p:sp>
        <p:nvSpPr>
          <p:cNvPr id="248" name="Google Shape;248;p6"/>
          <p:cNvSpPr txBox="1"/>
          <p:nvPr/>
        </p:nvSpPr>
        <p:spPr>
          <a:xfrm>
            <a:off x="2344153" y="384970"/>
            <a:ext cx="2527299"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FF0000"/>
                </a:solidFill>
                <a:latin typeface="Arial"/>
                <a:ea typeface="Arial"/>
                <a:cs typeface="Arial"/>
                <a:sym typeface="Arial"/>
              </a:rPr>
              <a:t>どこか</a:t>
            </a:r>
            <a:r>
              <a:rPr lang="en-US" sz="3600">
                <a:solidFill>
                  <a:srgbClr val="FF0000"/>
                </a:solidFill>
                <a:latin typeface="Tahoma"/>
                <a:ea typeface="Tahoma"/>
                <a:cs typeface="Tahoma"/>
                <a:sym typeface="Tahoma"/>
              </a:rPr>
              <a:t> (</a:t>
            </a:r>
            <a:r>
              <a:rPr lang="en-US" sz="3600">
                <a:solidFill>
                  <a:srgbClr val="FF0000"/>
                </a:solidFill>
                <a:latin typeface="Arial"/>
                <a:ea typeface="Arial"/>
                <a:cs typeface="Arial"/>
                <a:sym typeface="Arial"/>
              </a:rPr>
              <a:t>へ</a:t>
            </a:r>
            <a:r>
              <a:rPr lang="en-US" sz="3600">
                <a:solidFill>
                  <a:srgbClr val="FF0000"/>
                </a:solidFill>
                <a:latin typeface="Tahoma"/>
                <a:ea typeface="Tahoma"/>
                <a:cs typeface="Tahoma"/>
                <a:sym typeface="Tahoma"/>
              </a:rPr>
              <a:t>)</a:t>
            </a:r>
            <a:endParaRPr sz="3600">
              <a:solidFill>
                <a:srgbClr val="FF0000"/>
              </a:solidFill>
              <a:latin typeface="Arial"/>
              <a:ea typeface="Arial"/>
              <a:cs typeface="Arial"/>
              <a:sym typeface="Arial"/>
            </a:endParaRPr>
          </a:p>
        </p:txBody>
      </p:sp>
      <p:sp>
        <p:nvSpPr>
          <p:cNvPr id="249" name="Google Shape;249;p6"/>
          <p:cNvSpPr txBox="1"/>
          <p:nvPr/>
        </p:nvSpPr>
        <p:spPr>
          <a:xfrm>
            <a:off x="1120098" y="1748560"/>
            <a:ext cx="19050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FF0000"/>
                </a:solidFill>
                <a:latin typeface="Tahoma"/>
                <a:ea typeface="Tahoma"/>
                <a:cs typeface="Tahoma"/>
                <a:sym typeface="Tahoma"/>
              </a:rPr>
              <a:t>何</a:t>
            </a:r>
            <a:r>
              <a:rPr lang="en-US" sz="3600">
                <a:solidFill>
                  <a:srgbClr val="FF0000"/>
                </a:solidFill>
                <a:latin typeface="Arial"/>
                <a:ea typeface="Arial"/>
                <a:cs typeface="Arial"/>
                <a:sym typeface="Arial"/>
              </a:rPr>
              <a:t>か</a:t>
            </a:r>
            <a:r>
              <a:rPr lang="en-US" sz="3600">
                <a:solidFill>
                  <a:srgbClr val="FF0000"/>
                </a:solidFill>
                <a:latin typeface="Tahoma"/>
                <a:ea typeface="Tahoma"/>
                <a:cs typeface="Tahoma"/>
                <a:sym typeface="Tahoma"/>
              </a:rPr>
              <a:t>(を)</a:t>
            </a:r>
            <a:endParaRPr sz="3600">
              <a:solidFill>
                <a:srgbClr val="FF0000"/>
              </a:solidFill>
              <a:latin typeface="Arial"/>
              <a:ea typeface="Arial"/>
              <a:cs typeface="Arial"/>
              <a:sym typeface="Arial"/>
            </a:endParaRPr>
          </a:p>
        </p:txBody>
      </p:sp>
      <p:sp>
        <p:nvSpPr>
          <p:cNvPr id="250" name="Google Shape;250;p6"/>
          <p:cNvSpPr txBox="1"/>
          <p:nvPr/>
        </p:nvSpPr>
        <p:spPr>
          <a:xfrm>
            <a:off x="1964232" y="3128661"/>
            <a:ext cx="19050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FF0000"/>
                </a:solidFill>
                <a:latin typeface="Tahoma"/>
                <a:ea typeface="Tahoma"/>
                <a:cs typeface="Tahoma"/>
                <a:sym typeface="Tahoma"/>
              </a:rPr>
              <a:t>何</a:t>
            </a:r>
            <a:r>
              <a:rPr lang="en-US" sz="3600">
                <a:solidFill>
                  <a:srgbClr val="FF0000"/>
                </a:solidFill>
                <a:latin typeface="Arial"/>
                <a:ea typeface="Arial"/>
                <a:cs typeface="Arial"/>
                <a:sym typeface="Arial"/>
              </a:rPr>
              <a:t>か</a:t>
            </a:r>
            <a:r>
              <a:rPr lang="en-US" sz="3600">
                <a:solidFill>
                  <a:srgbClr val="FF0000"/>
                </a:solidFill>
                <a:latin typeface="Tahoma"/>
                <a:ea typeface="Tahoma"/>
                <a:cs typeface="Tahoma"/>
                <a:sym typeface="Tahoma"/>
              </a:rPr>
              <a:t>(が)</a:t>
            </a:r>
            <a:endParaRPr sz="3600">
              <a:solidFill>
                <a:srgbClr val="FF0000"/>
              </a:solidFill>
              <a:latin typeface="Arial"/>
              <a:ea typeface="Arial"/>
              <a:cs typeface="Arial"/>
              <a:sym typeface="Arial"/>
            </a:endParaRPr>
          </a:p>
        </p:txBody>
      </p:sp>
      <p:sp>
        <p:nvSpPr>
          <p:cNvPr id="251" name="Google Shape;251;p6"/>
          <p:cNvSpPr txBox="1"/>
          <p:nvPr/>
        </p:nvSpPr>
        <p:spPr>
          <a:xfrm>
            <a:off x="2246229" y="4553379"/>
            <a:ext cx="1732213" cy="646331"/>
          </a:xfrm>
          <a:prstGeom prst="rect">
            <a:avLst/>
          </a:prstGeom>
          <a:solidFill>
            <a:schemeClr val="lt1"/>
          </a:solid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3600">
                <a:solidFill>
                  <a:srgbClr val="FF0000"/>
                </a:solidFill>
                <a:latin typeface="Tahoma"/>
                <a:ea typeface="Tahoma"/>
                <a:cs typeface="Tahoma"/>
                <a:sym typeface="Tahoma"/>
              </a:rPr>
              <a:t>何</a:t>
            </a:r>
            <a:r>
              <a:rPr lang="en-US" sz="3600">
                <a:solidFill>
                  <a:srgbClr val="FF0000"/>
                </a:solidFill>
                <a:latin typeface="Arial"/>
                <a:ea typeface="Arial"/>
                <a:cs typeface="Arial"/>
                <a:sym typeface="Arial"/>
              </a:rPr>
              <a:t>か</a:t>
            </a:r>
            <a:r>
              <a:rPr lang="en-US" sz="3600">
                <a:solidFill>
                  <a:srgbClr val="FF0000"/>
                </a:solidFill>
                <a:latin typeface="Tahoma"/>
                <a:ea typeface="Tahoma"/>
                <a:cs typeface="Tahoma"/>
                <a:sym typeface="Tahoma"/>
              </a:rPr>
              <a:t>(を)</a:t>
            </a:r>
            <a:endParaRPr sz="3600">
              <a:solidFill>
                <a:srgbClr val="FF0000"/>
              </a:solidFill>
              <a:latin typeface="Arial"/>
              <a:ea typeface="Arial"/>
              <a:cs typeface="Arial"/>
              <a:sym typeface="Arial"/>
            </a:endParaRPr>
          </a:p>
        </p:txBody>
      </p:sp>
      <p:sp>
        <p:nvSpPr>
          <p:cNvPr id="252" name="Google Shape;252;p6"/>
          <p:cNvSpPr txBox="1"/>
          <p:nvPr/>
        </p:nvSpPr>
        <p:spPr>
          <a:xfrm>
            <a:off x="746385" y="5235642"/>
            <a:ext cx="53721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Sáng mai bạn có làm gì không?</a:t>
            </a:r>
            <a:endParaRPr i="1" sz="2400">
              <a:solidFill>
                <a:schemeClr val="dk1"/>
              </a:solidFill>
              <a:latin typeface="Tahoma"/>
              <a:ea typeface="Tahoma"/>
              <a:cs typeface="Tahoma"/>
              <a:sym typeface="Tahoma"/>
            </a:endParaRPr>
          </a:p>
        </p:txBody>
      </p:sp>
      <p:sp>
        <p:nvSpPr>
          <p:cNvPr id="253" name="Google Shape;253;p6"/>
          <p:cNvSpPr txBox="1"/>
          <p:nvPr/>
        </p:nvSpPr>
        <p:spPr>
          <a:xfrm>
            <a:off x="187580" y="164077"/>
            <a:ext cx="21065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きのう　ばん</a:t>
            </a:r>
            <a:endParaRPr sz="2400">
              <a:solidFill>
                <a:schemeClr val="dk1"/>
              </a:solidFill>
              <a:latin typeface="Arial"/>
              <a:ea typeface="Arial"/>
              <a:cs typeface="Arial"/>
              <a:sym typeface="Arial"/>
            </a:endParaRPr>
          </a:p>
        </p:txBody>
      </p:sp>
      <p:sp>
        <p:nvSpPr>
          <p:cNvPr id="254" name="Google Shape;254;p6"/>
          <p:cNvSpPr txBox="1"/>
          <p:nvPr/>
        </p:nvSpPr>
        <p:spPr>
          <a:xfrm>
            <a:off x="152603" y="1483470"/>
            <a:ext cx="41145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けさ　　　　　　　た</a:t>
            </a:r>
            <a:endParaRPr sz="2400">
              <a:solidFill>
                <a:schemeClr val="dk1"/>
              </a:solidFill>
              <a:latin typeface="Arial"/>
              <a:ea typeface="Arial"/>
              <a:cs typeface="Arial"/>
              <a:sym typeface="Arial"/>
            </a:endParaRPr>
          </a:p>
        </p:txBody>
      </p:sp>
      <p:sp>
        <p:nvSpPr>
          <p:cNvPr id="255" name="Google Shape;255;p6"/>
          <p:cNvSpPr txBox="1"/>
          <p:nvPr/>
        </p:nvSpPr>
        <p:spPr>
          <a:xfrm>
            <a:off x="187580" y="4286465"/>
            <a:ext cx="41145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あした　あさ　　　</a:t>
            </a:r>
            <a:endParaRPr sz="2400">
              <a:solidFill>
                <a:schemeClr val="dk1"/>
              </a:solidFill>
              <a:latin typeface="Arial"/>
              <a:ea typeface="Arial"/>
              <a:cs typeface="Arial"/>
              <a:sym typeface="Arial"/>
            </a:endParaRPr>
          </a:p>
        </p:txBody>
      </p:sp>
      <p:sp>
        <p:nvSpPr>
          <p:cNvPr id="256" name="Google Shape;256;p6"/>
          <p:cNvSpPr txBox="1"/>
          <p:nvPr/>
        </p:nvSpPr>
        <p:spPr>
          <a:xfrm>
            <a:off x="648368" y="1051729"/>
            <a:ext cx="53721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Tối hôm qua bạn có đi đâu không?</a:t>
            </a:r>
            <a:endParaRPr i="1" sz="2400">
              <a:solidFill>
                <a:schemeClr val="dk1"/>
              </a:solidFill>
              <a:latin typeface="Tahoma"/>
              <a:ea typeface="Tahoma"/>
              <a:cs typeface="Tahoma"/>
              <a:sym typeface="Tahoma"/>
            </a:endParaRPr>
          </a:p>
        </p:txBody>
      </p:sp>
      <p:sp>
        <p:nvSpPr>
          <p:cNvPr id="257" name="Google Shape;257;p6"/>
          <p:cNvSpPr txBox="1"/>
          <p:nvPr/>
        </p:nvSpPr>
        <p:spPr>
          <a:xfrm>
            <a:off x="746385" y="2477116"/>
            <a:ext cx="53721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Sáng nay bạn có ăn gì không?</a:t>
            </a:r>
            <a:endParaRPr i="1" sz="2400">
              <a:solidFill>
                <a:schemeClr val="dk1"/>
              </a:solidFill>
              <a:latin typeface="Tahoma"/>
              <a:ea typeface="Tahoma"/>
              <a:cs typeface="Tahoma"/>
              <a:sym typeface="Tahoma"/>
            </a:endParaRPr>
          </a:p>
        </p:txBody>
      </p:sp>
      <p:sp>
        <p:nvSpPr>
          <p:cNvPr id="258" name="Google Shape;258;p6"/>
          <p:cNvSpPr txBox="1"/>
          <p:nvPr/>
        </p:nvSpPr>
        <p:spPr>
          <a:xfrm>
            <a:off x="746385" y="3838215"/>
            <a:ext cx="53721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Ở đằng kia có cái gì không?</a:t>
            </a:r>
            <a:endParaRPr i="1" sz="2400">
              <a:solidFill>
                <a:schemeClr val="dk1"/>
              </a:solidFill>
              <a:latin typeface="Tahoma"/>
              <a:ea typeface="Tahoma"/>
              <a:cs typeface="Tahoma"/>
              <a:sym typeface="Tahoma"/>
            </a:endParaRPr>
          </a:p>
        </p:txBody>
      </p:sp>
      <p:sp>
        <p:nvSpPr>
          <p:cNvPr id="259" name="Google Shape;259;p6"/>
          <p:cNvSpPr/>
          <p:nvPr/>
        </p:nvSpPr>
        <p:spPr>
          <a:xfrm rot="2278995">
            <a:off x="4484073" y="2591186"/>
            <a:ext cx="2438400" cy="1653844"/>
          </a:xfrm>
          <a:prstGeom prst="stripedRightArrow">
            <a:avLst>
              <a:gd fmla="val 50000" name="adj1"/>
              <a:gd fmla="val 50000" name="adj2"/>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orbel"/>
                <a:ea typeface="Corbel"/>
                <a:cs typeface="Corbel"/>
                <a:sym typeface="Corbel"/>
              </a:rPr>
              <a:t>ANSWER</a:t>
            </a:r>
            <a:endParaRPr sz="2800">
              <a:solidFill>
                <a:schemeClr val="dk1"/>
              </a:solidFill>
              <a:latin typeface="Corbel"/>
              <a:ea typeface="Corbel"/>
              <a:cs typeface="Corbel"/>
              <a:sym typeface="Corbel"/>
            </a:endParaRPr>
          </a:p>
        </p:txBody>
      </p:sp>
      <p:sp>
        <p:nvSpPr>
          <p:cNvPr id="260" name="Google Shape;260;p6"/>
          <p:cNvSpPr txBox="1"/>
          <p:nvPr/>
        </p:nvSpPr>
        <p:spPr>
          <a:xfrm>
            <a:off x="6643957" y="3758295"/>
            <a:ext cx="4590941"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はい、食べました。</a:t>
            </a:r>
            <a:endParaRPr sz="3600">
              <a:solidFill>
                <a:schemeClr val="dk1"/>
              </a:solidFill>
              <a:latin typeface="Arial"/>
              <a:ea typeface="Arial"/>
              <a:cs typeface="Arial"/>
              <a:sym typeface="Arial"/>
            </a:endParaRPr>
          </a:p>
        </p:txBody>
      </p:sp>
      <p:sp>
        <p:nvSpPr>
          <p:cNvPr id="261" name="Google Shape;261;p6"/>
          <p:cNvSpPr txBox="1"/>
          <p:nvPr/>
        </p:nvSpPr>
        <p:spPr>
          <a:xfrm>
            <a:off x="6149375" y="4529400"/>
            <a:ext cx="59562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はい、パンを食べました。</a:t>
            </a:r>
            <a:endParaRPr sz="36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a036759f34_0_0"/>
          <p:cNvSpPr txBox="1"/>
          <p:nvPr>
            <p:ph type="title"/>
          </p:nvPr>
        </p:nvSpPr>
        <p:spPr>
          <a:xfrm>
            <a:off x="1341150" y="520180"/>
            <a:ext cx="9509700" cy="60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Interpreter game </a:t>
            </a:r>
            <a:endParaRPr/>
          </a:p>
        </p:txBody>
      </p:sp>
      <p:pic>
        <p:nvPicPr>
          <p:cNvPr id="268" name="Google Shape;268;ga036759f34_0_0"/>
          <p:cNvPicPr preferRelativeResize="0"/>
          <p:nvPr/>
        </p:nvPicPr>
        <p:blipFill>
          <a:blip r:embed="rId3">
            <a:alphaModFix/>
          </a:blip>
          <a:stretch>
            <a:fillRect/>
          </a:stretch>
        </p:blipFill>
        <p:spPr>
          <a:xfrm>
            <a:off x="604125" y="1693449"/>
            <a:ext cx="4843950" cy="3814875"/>
          </a:xfrm>
          <a:prstGeom prst="rect">
            <a:avLst/>
          </a:prstGeom>
          <a:noFill/>
          <a:ln>
            <a:noFill/>
          </a:ln>
        </p:spPr>
      </p:pic>
      <p:pic>
        <p:nvPicPr>
          <p:cNvPr id="269" name="Google Shape;269;ga036759f34_0_0"/>
          <p:cNvPicPr preferRelativeResize="0"/>
          <p:nvPr/>
        </p:nvPicPr>
        <p:blipFill>
          <a:blip r:embed="rId4">
            <a:alphaModFix/>
          </a:blip>
          <a:stretch>
            <a:fillRect/>
          </a:stretch>
        </p:blipFill>
        <p:spPr>
          <a:xfrm>
            <a:off x="6096000" y="1773250"/>
            <a:ext cx="5725872" cy="381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p:nvPr/>
        </p:nvSpPr>
        <p:spPr>
          <a:xfrm>
            <a:off x="3048000" y="331387"/>
            <a:ext cx="6169718" cy="1154867"/>
          </a:xfrm>
          <a:prstGeom prst="roundRect">
            <a:avLst>
              <a:gd fmla="val 16667" name="adj"/>
            </a:avLst>
          </a:prstGeom>
          <a:gradFill>
            <a:gsLst>
              <a:gs pos="0">
                <a:srgbClr val="F5A548"/>
              </a:gs>
              <a:gs pos="50000">
                <a:srgbClr val="D9821B"/>
              </a:gs>
              <a:gs pos="100000">
                <a:srgbClr val="AE630B"/>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chemeClr val="lt1"/>
                </a:solidFill>
                <a:latin typeface="Arial"/>
                <a:ea typeface="Arial"/>
                <a:cs typeface="Arial"/>
                <a:sym typeface="Arial"/>
              </a:rPr>
              <a:t>第５課</a:t>
            </a:r>
            <a:endParaRPr sz="4800">
              <a:solidFill>
                <a:schemeClr val="lt1"/>
              </a:solidFill>
              <a:latin typeface="Arial"/>
              <a:ea typeface="Arial"/>
              <a:cs typeface="Arial"/>
              <a:sym typeface="Arial"/>
            </a:endParaRPr>
          </a:p>
        </p:txBody>
      </p:sp>
      <p:sp>
        <p:nvSpPr>
          <p:cNvPr id="276" name="Google Shape;276;p7"/>
          <p:cNvSpPr/>
          <p:nvPr/>
        </p:nvSpPr>
        <p:spPr>
          <a:xfrm>
            <a:off x="838200" y="2286000"/>
            <a:ext cx="11051482" cy="3194988"/>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500">
                <a:solidFill>
                  <a:schemeClr val="dk1"/>
                </a:solidFill>
                <a:latin typeface="Arial"/>
                <a:ea typeface="Arial"/>
                <a:cs typeface="Arial"/>
                <a:sym typeface="Arial"/>
              </a:rPr>
              <a:t>休みの後で</a:t>
            </a:r>
            <a:endParaRPr sz="5400">
              <a:solidFill>
                <a:schemeClr val="dk1"/>
              </a:solidFill>
              <a:latin typeface="Arial"/>
              <a:ea typeface="Arial"/>
              <a:cs typeface="Arial"/>
              <a:sym typeface="Arial"/>
            </a:endParaRPr>
          </a:p>
        </p:txBody>
      </p:sp>
      <p:sp>
        <p:nvSpPr>
          <p:cNvPr id="277" name="Google Shape;277;p7"/>
          <p:cNvSpPr/>
          <p:nvPr/>
        </p:nvSpPr>
        <p:spPr>
          <a:xfrm rot="721955">
            <a:off x="8373741" y="975725"/>
            <a:ext cx="2562832" cy="1270000"/>
          </a:xfrm>
          <a:prstGeom prst="roundRect">
            <a:avLst>
              <a:gd fmla="val 16667" name="adj"/>
            </a:avLst>
          </a:prstGeom>
          <a:gradFill>
            <a:gsLst>
              <a:gs pos="0">
                <a:srgbClr val="4B4B4B"/>
              </a:gs>
              <a:gs pos="50000">
                <a:srgbClr val="3A3A3A"/>
              </a:gs>
              <a:gs pos="100000">
                <a:srgbClr val="2C2C2C"/>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3600">
                <a:solidFill>
                  <a:schemeClr val="lt1"/>
                </a:solidFill>
                <a:latin typeface="Corbel"/>
                <a:ea typeface="Corbel"/>
                <a:cs typeface="Corbel"/>
                <a:sym typeface="Corbel"/>
              </a:rPr>
              <a:t>パート</a:t>
            </a:r>
            <a:endParaRPr sz="3600">
              <a:solidFill>
                <a:schemeClr val="lt1"/>
              </a:solidFill>
              <a:latin typeface="Corbel"/>
              <a:ea typeface="Corbel"/>
              <a:cs typeface="Corbel"/>
              <a:sym typeface="Corbel"/>
            </a:endParaRPr>
          </a:p>
          <a:p>
            <a:pPr indent="0" lvl="0" marL="0" marR="0" rtl="0" algn="l">
              <a:spcBef>
                <a:spcPts val="0"/>
              </a:spcBef>
              <a:spcAft>
                <a:spcPts val="0"/>
              </a:spcAft>
              <a:buNone/>
            </a:pPr>
            <a:r>
              <a:rPr lang="en-US" sz="3600">
                <a:solidFill>
                  <a:schemeClr val="lt1"/>
                </a:solidFill>
                <a:latin typeface="Corbel"/>
                <a:ea typeface="Corbel"/>
                <a:cs typeface="Corbel"/>
                <a:sym typeface="Corbel"/>
              </a:rPr>
              <a:t>PART </a:t>
            </a:r>
            <a:endParaRPr sz="3600">
              <a:solidFill>
                <a:schemeClr val="lt1"/>
              </a:solidFill>
              <a:latin typeface="Corbel"/>
              <a:ea typeface="Corbel"/>
              <a:cs typeface="Corbel"/>
              <a:sym typeface="Corbel"/>
            </a:endParaRPr>
          </a:p>
        </p:txBody>
      </p:sp>
      <p:sp>
        <p:nvSpPr>
          <p:cNvPr id="278" name="Google Shape;278;p7"/>
          <p:cNvSpPr/>
          <p:nvPr/>
        </p:nvSpPr>
        <p:spPr>
          <a:xfrm rot="829033">
            <a:off x="9743122" y="1235365"/>
            <a:ext cx="838200" cy="8382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600">
                <a:solidFill>
                  <a:schemeClr val="lt1"/>
                </a:solidFill>
                <a:latin typeface="Corbel"/>
                <a:ea typeface="Corbel"/>
                <a:cs typeface="Corbel"/>
                <a:sym typeface="Corbel"/>
              </a:rPr>
              <a:t>２</a:t>
            </a:r>
            <a:endParaRPr sz="9600">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ppt_w</p:attrName>
                                        </p:attrNameLst>
                                      </p:cBhvr>
                                      <p:tavLst>
                                        <p:tav fmla="" tm="0">
                                          <p:val>
                                            <p:strVal val="0"/>
                                          </p:val>
                                        </p:tav>
                                        <p:tav fmla="" tm="100000">
                                          <p:val>
                                            <p:strVal val="#ppt_w"/>
                                          </p:val>
                                        </p:tav>
                                      </p:tavLst>
                                    </p:anim>
                                    <p:anim calcmode="lin" valueType="num">
                                      <p:cBhvr additive="base">
                                        <p:cTn dur="500"/>
                                        <p:tgtEl>
                                          <p:spTgt spid="27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ppt_w</p:attrName>
                                        </p:attrNameLst>
                                      </p:cBhvr>
                                      <p:tavLst>
                                        <p:tav fmla="" tm="0">
                                          <p:val>
                                            <p:strVal val="0"/>
                                          </p:val>
                                        </p:tav>
                                        <p:tav fmla="" tm="100000">
                                          <p:val>
                                            <p:strVal val="#ppt_w"/>
                                          </p:val>
                                        </p:tav>
                                      </p:tavLst>
                                    </p:anim>
                                    <p:anim calcmode="lin" valueType="num">
                                      <p:cBhvr additive="base">
                                        <p:cTn dur="500"/>
                                        <p:tgtEl>
                                          <p:spTgt spid="27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p:nvPr/>
        </p:nvSpPr>
        <p:spPr>
          <a:xfrm>
            <a:off x="228600" y="4038600"/>
            <a:ext cx="11733844" cy="2590800"/>
          </a:xfrm>
          <a:prstGeom prst="rect">
            <a:avLst/>
          </a:prstGeom>
          <a:solidFill>
            <a:schemeClr val="accent1"/>
          </a:solidFill>
          <a:ln cap="flat" cmpd="sng" w="12700">
            <a:solidFill>
              <a:srgbClr val="5681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285" name="Google Shape;285;p8"/>
          <p:cNvPicPr preferRelativeResize="0"/>
          <p:nvPr/>
        </p:nvPicPr>
        <p:blipFill rotWithShape="1">
          <a:blip r:embed="rId3">
            <a:alphaModFix/>
          </a:blip>
          <a:srcRect b="0" l="0" r="0" t="0"/>
          <a:stretch/>
        </p:blipFill>
        <p:spPr>
          <a:xfrm rot="-256915">
            <a:off x="139700" y="108853"/>
            <a:ext cx="2809875" cy="1628775"/>
          </a:xfrm>
          <a:prstGeom prst="rect">
            <a:avLst/>
          </a:prstGeom>
          <a:noFill/>
          <a:ln>
            <a:noFill/>
          </a:ln>
        </p:spPr>
      </p:pic>
      <p:sp>
        <p:nvSpPr>
          <p:cNvPr id="286" name="Google Shape;286;p8"/>
          <p:cNvSpPr txBox="1"/>
          <p:nvPr/>
        </p:nvSpPr>
        <p:spPr>
          <a:xfrm>
            <a:off x="1744107" y="4414948"/>
            <a:ext cx="38998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Thế à. Bộ phim thế nào?</a:t>
            </a:r>
            <a:endParaRPr i="1" sz="2400">
              <a:solidFill>
                <a:schemeClr val="dk1"/>
              </a:solidFill>
              <a:latin typeface="Tahoma"/>
              <a:ea typeface="Tahoma"/>
              <a:cs typeface="Tahoma"/>
              <a:sym typeface="Tahoma"/>
            </a:endParaRPr>
          </a:p>
        </p:txBody>
      </p:sp>
      <p:sp>
        <p:nvSpPr>
          <p:cNvPr id="287" name="Google Shape;287;p8"/>
          <p:cNvSpPr txBox="1"/>
          <p:nvPr/>
        </p:nvSpPr>
        <p:spPr>
          <a:xfrm>
            <a:off x="1720373" y="5593310"/>
            <a:ext cx="38998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Rất hay cậu ạ.</a:t>
            </a:r>
            <a:endParaRPr i="1" sz="2400">
              <a:solidFill>
                <a:schemeClr val="dk1"/>
              </a:solidFill>
              <a:latin typeface="Tahoma"/>
              <a:ea typeface="Tahoma"/>
              <a:cs typeface="Tahoma"/>
              <a:sym typeface="Tahoma"/>
            </a:endParaRPr>
          </a:p>
        </p:txBody>
      </p:sp>
      <p:sp>
        <p:nvSpPr>
          <p:cNvPr id="288" name="Google Shape;288;p8"/>
          <p:cNvSpPr txBox="1"/>
          <p:nvPr/>
        </p:nvSpPr>
        <p:spPr>
          <a:xfrm>
            <a:off x="1340677" y="1255440"/>
            <a:ext cx="6362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Tối chủ nhật tuần trước cậu có đi đâu không?</a:t>
            </a:r>
            <a:endParaRPr i="1" sz="2400">
              <a:solidFill>
                <a:schemeClr val="dk1"/>
              </a:solidFill>
              <a:latin typeface="Tahoma"/>
              <a:ea typeface="Tahoma"/>
              <a:cs typeface="Tahoma"/>
              <a:sym typeface="Tahoma"/>
            </a:endParaRPr>
          </a:p>
        </p:txBody>
      </p:sp>
      <p:sp>
        <p:nvSpPr>
          <p:cNvPr id="289" name="Google Shape;289;p8"/>
          <p:cNvSpPr txBox="1"/>
          <p:nvPr/>
        </p:nvSpPr>
        <p:spPr>
          <a:xfrm>
            <a:off x="1726619" y="2533806"/>
            <a:ext cx="68954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ahoma"/>
                <a:ea typeface="Tahoma"/>
                <a:cs typeface="Tahoma"/>
                <a:sym typeface="Tahoma"/>
              </a:rPr>
              <a:t>Không, tớ không đi đâu cả. Tớ xim phim ở nhà.</a:t>
            </a:r>
            <a:endParaRPr i="1" sz="2400">
              <a:solidFill>
                <a:schemeClr val="dk1"/>
              </a:solidFill>
              <a:latin typeface="Tahoma"/>
              <a:ea typeface="Tahoma"/>
              <a:cs typeface="Tahoma"/>
              <a:sym typeface="Tahoma"/>
            </a:endParaRPr>
          </a:p>
        </p:txBody>
      </p:sp>
      <p:pic>
        <p:nvPicPr>
          <p:cNvPr id="290" name="Google Shape;290;p8"/>
          <p:cNvPicPr preferRelativeResize="0"/>
          <p:nvPr/>
        </p:nvPicPr>
        <p:blipFill rotWithShape="1">
          <a:blip r:embed="rId4">
            <a:alphaModFix/>
          </a:blip>
          <a:srcRect b="0" l="0" r="0" t="0"/>
          <a:stretch/>
        </p:blipFill>
        <p:spPr>
          <a:xfrm rot="472840">
            <a:off x="9334997" y="358943"/>
            <a:ext cx="2514600" cy="1819275"/>
          </a:xfrm>
          <a:prstGeom prst="rect">
            <a:avLst/>
          </a:prstGeom>
          <a:noFill/>
          <a:ln>
            <a:noFill/>
          </a:ln>
        </p:spPr>
      </p:pic>
      <p:sp>
        <p:nvSpPr>
          <p:cNvPr id="291" name="Google Shape;291;p8"/>
          <p:cNvSpPr txBox="1"/>
          <p:nvPr/>
        </p:nvSpPr>
        <p:spPr>
          <a:xfrm>
            <a:off x="1219200" y="1195200"/>
            <a:ext cx="98412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先週の日曜日の晩、どこか　行きましたか。</a:t>
            </a:r>
            <a:endParaRPr sz="3600">
              <a:solidFill>
                <a:schemeClr val="dk1"/>
              </a:solidFill>
              <a:latin typeface="Arial"/>
              <a:ea typeface="Arial"/>
              <a:cs typeface="Arial"/>
              <a:sym typeface="Arial"/>
            </a:endParaRPr>
          </a:p>
        </p:txBody>
      </p:sp>
      <p:sp>
        <p:nvSpPr>
          <p:cNvPr id="292" name="Google Shape;292;p8"/>
          <p:cNvSpPr txBox="1"/>
          <p:nvPr/>
        </p:nvSpPr>
        <p:spPr>
          <a:xfrm>
            <a:off x="1242924" y="2465850"/>
            <a:ext cx="79791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いいえ、どこも行きませんでした。</a:t>
            </a:r>
            <a:endParaRPr sz="3600">
              <a:solidFill>
                <a:schemeClr val="dk1"/>
              </a:solidFill>
              <a:latin typeface="Arial"/>
              <a:ea typeface="Arial"/>
              <a:cs typeface="Arial"/>
              <a:sym typeface="Arial"/>
            </a:endParaRPr>
          </a:p>
        </p:txBody>
      </p:sp>
      <p:sp>
        <p:nvSpPr>
          <p:cNvPr id="293" name="Google Shape;293;p8"/>
          <p:cNvSpPr txBox="1"/>
          <p:nvPr/>
        </p:nvSpPr>
        <p:spPr>
          <a:xfrm>
            <a:off x="1242934" y="4322615"/>
            <a:ext cx="7062866"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そうですか。映画はどうですか。</a:t>
            </a:r>
            <a:endParaRPr sz="3600">
              <a:solidFill>
                <a:schemeClr val="dk1"/>
              </a:solidFill>
              <a:latin typeface="Arial"/>
              <a:ea typeface="Arial"/>
              <a:cs typeface="Arial"/>
              <a:sym typeface="Arial"/>
            </a:endParaRPr>
          </a:p>
        </p:txBody>
      </p:sp>
      <p:sp>
        <p:nvSpPr>
          <p:cNvPr id="294" name="Google Shape;294;p8"/>
          <p:cNvSpPr txBox="1"/>
          <p:nvPr/>
        </p:nvSpPr>
        <p:spPr>
          <a:xfrm>
            <a:off x="1219200" y="5500975"/>
            <a:ext cx="56661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とてもおもしろいです。</a:t>
            </a:r>
            <a:endParaRPr sz="3600">
              <a:solidFill>
                <a:schemeClr val="dk1"/>
              </a:solidFill>
              <a:latin typeface="Arial"/>
              <a:ea typeface="Arial"/>
              <a:cs typeface="Arial"/>
              <a:sym typeface="Arial"/>
            </a:endParaRPr>
          </a:p>
        </p:txBody>
      </p:sp>
      <p:sp>
        <p:nvSpPr>
          <p:cNvPr id="295" name="Google Shape;295;p8"/>
          <p:cNvSpPr txBox="1"/>
          <p:nvPr/>
        </p:nvSpPr>
        <p:spPr>
          <a:xfrm>
            <a:off x="1219200" y="3094952"/>
            <a:ext cx="481421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家で映画を見ました。</a:t>
            </a:r>
            <a:endParaRPr sz="3600">
              <a:solidFill>
                <a:schemeClr val="dk1"/>
              </a:solidFill>
              <a:latin typeface="Arial"/>
              <a:ea typeface="Arial"/>
              <a:cs typeface="Arial"/>
              <a:sym typeface="Arial"/>
            </a:endParaRPr>
          </a:p>
        </p:txBody>
      </p:sp>
      <p:sp>
        <p:nvSpPr>
          <p:cNvPr id="296" name="Google Shape;296;p8"/>
          <p:cNvSpPr txBox="1"/>
          <p:nvPr/>
        </p:nvSpPr>
        <p:spPr>
          <a:xfrm>
            <a:off x="5421650" y="4322625"/>
            <a:ext cx="39000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どう</a:t>
            </a:r>
            <a:r>
              <a:rPr lang="en-US" sz="3600">
                <a:solidFill>
                  <a:srgbClr val="FF0000"/>
                </a:solidFill>
                <a:latin typeface="Arial"/>
                <a:ea typeface="Arial"/>
                <a:cs typeface="Arial"/>
                <a:sym typeface="Arial"/>
              </a:rPr>
              <a:t>でした</a:t>
            </a:r>
            <a:r>
              <a:rPr lang="en-US" sz="3600">
                <a:solidFill>
                  <a:schemeClr val="dk1"/>
                </a:solidFill>
                <a:latin typeface="Arial"/>
                <a:ea typeface="Arial"/>
                <a:cs typeface="Arial"/>
                <a:sym typeface="Arial"/>
              </a:rPr>
              <a:t>か。</a:t>
            </a:r>
            <a:endParaRPr sz="3600">
              <a:solidFill>
                <a:schemeClr val="dk1"/>
              </a:solidFill>
              <a:latin typeface="Arial"/>
              <a:ea typeface="Arial"/>
              <a:cs typeface="Arial"/>
              <a:sym typeface="Arial"/>
            </a:endParaRPr>
          </a:p>
        </p:txBody>
      </p:sp>
      <p:sp>
        <p:nvSpPr>
          <p:cNvPr id="297" name="Google Shape;297;p8"/>
          <p:cNvSpPr txBox="1"/>
          <p:nvPr/>
        </p:nvSpPr>
        <p:spPr>
          <a:xfrm>
            <a:off x="4521700" y="5500975"/>
            <a:ext cx="3900000" cy="646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FF0000"/>
                </a:solidFill>
                <a:latin typeface="Arial"/>
                <a:ea typeface="Arial"/>
                <a:cs typeface="Arial"/>
                <a:sym typeface="Arial"/>
              </a:rPr>
              <a:t>かった</a:t>
            </a:r>
            <a:r>
              <a:rPr lang="en-US" sz="3600">
                <a:solidFill>
                  <a:schemeClr val="dk1"/>
                </a:solidFill>
                <a:latin typeface="Arial"/>
                <a:ea typeface="Arial"/>
                <a:cs typeface="Arial"/>
                <a:sym typeface="Arial"/>
              </a:rPr>
              <a:t>です。</a:t>
            </a:r>
            <a:endParaRPr sz="3600">
              <a:solidFill>
                <a:schemeClr val="dk1"/>
              </a:solidFill>
              <a:latin typeface="Arial"/>
              <a:ea typeface="Arial"/>
              <a:cs typeface="Arial"/>
              <a:sym typeface="Arial"/>
            </a:endParaRPr>
          </a:p>
        </p:txBody>
      </p:sp>
      <p:sp>
        <p:nvSpPr>
          <p:cNvPr id="298" name="Google Shape;298;p8"/>
          <p:cNvSpPr txBox="1"/>
          <p:nvPr/>
        </p:nvSpPr>
        <p:spPr>
          <a:xfrm>
            <a:off x="1298114" y="1077201"/>
            <a:ext cx="5184144" cy="372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せんしゅう　にちようび　　ばん　　</a:t>
            </a:r>
            <a:endParaRPr sz="1100">
              <a:solidFill>
                <a:srgbClr val="000000"/>
              </a:solidFill>
              <a:latin typeface="Arial"/>
              <a:ea typeface="Arial"/>
              <a:cs typeface="Arial"/>
              <a:sym typeface="Arial"/>
            </a:endParaRPr>
          </a:p>
        </p:txBody>
      </p:sp>
      <p:sp>
        <p:nvSpPr>
          <p:cNvPr id="299" name="Google Shape;299;p8"/>
          <p:cNvSpPr txBox="1"/>
          <p:nvPr/>
        </p:nvSpPr>
        <p:spPr>
          <a:xfrm>
            <a:off x="1242934" y="3611562"/>
            <a:ext cx="5184144" cy="372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うち　　えいが　　　み　　</a:t>
            </a:r>
            <a:endParaRPr sz="1100">
              <a:solidFill>
                <a:srgbClr val="000000"/>
              </a:solidFill>
              <a:latin typeface="Arial"/>
              <a:ea typeface="Arial"/>
              <a:cs typeface="Arial"/>
              <a:sym typeface="Arial"/>
            </a:endParaRPr>
          </a:p>
        </p:txBody>
      </p:sp>
      <p:sp>
        <p:nvSpPr>
          <p:cNvPr id="300" name="Google Shape;300;p8"/>
          <p:cNvSpPr txBox="1"/>
          <p:nvPr/>
        </p:nvSpPr>
        <p:spPr>
          <a:xfrm>
            <a:off x="4052300" y="4168082"/>
            <a:ext cx="509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えいが　　</a:t>
            </a:r>
            <a:endParaRPr sz="1100">
              <a:solidFill>
                <a:srgbClr val="000000"/>
              </a:solidFill>
              <a:latin typeface="Arial"/>
              <a:ea typeface="Arial"/>
              <a:cs typeface="Arial"/>
              <a:sym typeface="Arial"/>
            </a:endParaRPr>
          </a:p>
        </p:txBody>
      </p:sp>
    </p:spTree>
  </p:cSld>
  <p:clrMapOvr>
    <a:masterClrMapping/>
  </p:clrMapOvr>
  <mc:AlternateContent>
    <mc:Choice Requires="p14">
      <p:transition spd="slow" p14:dur="1400">
        <p14:doors dir="ver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nded Design Blue 16x9">
  <a:themeElements>
    <a:clrScheme name="Banded_Design_Blue">
      <a:dk1>
        <a:srgbClr val="404040"/>
      </a:dk1>
      <a:lt1>
        <a:srgbClr val="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ded Design Blue 16x9">
  <a:themeElements>
    <a:clrScheme name="Banded_Design_Blue">
      <a:dk1>
        <a:srgbClr val="404040"/>
      </a:dk1>
      <a:lt1>
        <a:srgbClr val="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2014-12-10T05:37:18Z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