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12188825"/>
  <p:notesSz cx="6858000" cy="9144000"/>
  <p:embeddedFontLst>
    <p:embeddedFont>
      <p:font typeface="Architects Daughter"/>
      <p:regular r:id="rId37"/>
    </p:embeddedFont>
    <p:embeddedFont>
      <p:font typeface="Corbel"/>
      <p:regular r:id="rId38"/>
      <p:bold r:id="rId39"/>
      <p:italic r:id="rId40"/>
      <p:boldItalic r:id="rId41"/>
    </p:embeddedFont>
    <p:embeddedFont>
      <p:font typeface="Tahoma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44" roundtripDataSignature="AMtx7mjvadBU495D09p05eOEu9epm3X9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9"/>
        <p:guide pos="216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italic.fntdata"/><Relationship Id="rId20" Type="http://schemas.openxmlformats.org/officeDocument/2006/relationships/slide" Target="slides/slide15.xml"/><Relationship Id="rId42" Type="http://schemas.openxmlformats.org/officeDocument/2006/relationships/font" Target="fonts/Tahoma-regular.fntdata"/><Relationship Id="rId41" Type="http://schemas.openxmlformats.org/officeDocument/2006/relationships/font" Target="fonts/Corbel-boldItalic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Tahoma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ArchitectsDaughter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Corbel-bold.fntdata"/><Relationship Id="rId16" Type="http://schemas.openxmlformats.org/officeDocument/2006/relationships/slide" Target="slides/slide11.xml"/><Relationship Id="rId38" Type="http://schemas.openxmlformats.org/officeDocument/2006/relationships/font" Target="fonts/Corbel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1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1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1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1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1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1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1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p2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2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2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2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2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2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2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2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2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a41a2bf0ba_1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a41a2bf0b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ga41a2bf0ba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2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3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ctr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subTitle"/>
          </p:nvPr>
        </p:nvSpPr>
        <p:spPr>
          <a:xfrm>
            <a:off x="1522413" y="5105400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8" name="Google Shape;18;p32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19" name="Google Shape;19;p32"/>
            <p:cNvSpPr/>
            <p:nvPr/>
          </p:nvSpPr>
          <p:spPr>
            <a:xfrm>
              <a:off x="12815888" y="2768600"/>
              <a:ext cx="468313" cy="19050"/>
            </a:xfrm>
            <a:custGeom>
              <a:rect b="b" l="l" r="r" t="t"/>
              <a:pathLst>
                <a:path extrusionOk="0" h="8" w="244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" name="Google Shape;20;p32"/>
            <p:cNvSpPr/>
            <p:nvPr/>
          </p:nvSpPr>
          <p:spPr>
            <a:xfrm>
              <a:off x="12380913" y="2755900"/>
              <a:ext cx="461963" cy="26987"/>
            </a:xfrm>
            <a:custGeom>
              <a:rect b="b" l="l" r="r" t="t"/>
              <a:pathLst>
                <a:path extrusionOk="0" h="12" w="241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" name="Google Shape;21;p32"/>
            <p:cNvSpPr/>
            <p:nvPr/>
          </p:nvSpPr>
          <p:spPr>
            <a:xfrm>
              <a:off x="12814300" y="2779713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" name="Google Shape;22;p32"/>
            <p:cNvSpPr/>
            <p:nvPr/>
          </p:nvSpPr>
          <p:spPr>
            <a:xfrm>
              <a:off x="2738437" y="2795588"/>
              <a:ext cx="425450" cy="15875"/>
            </a:xfrm>
            <a:custGeom>
              <a:rect b="b" l="l" r="r" t="t"/>
              <a:pathLst>
                <a:path extrusionOk="0" h="7" w="222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" name="Google Shape;23;p32"/>
            <p:cNvSpPr/>
            <p:nvPr/>
          </p:nvSpPr>
          <p:spPr>
            <a:xfrm>
              <a:off x="-3646488" y="2800350"/>
              <a:ext cx="46038" cy="3175"/>
            </a:xfrm>
            <a:custGeom>
              <a:rect b="b" l="l" r="r" t="t"/>
              <a:pathLst>
                <a:path extrusionOk="0" h="1" w="24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" name="Google Shape;24;p32"/>
            <p:cNvSpPr/>
            <p:nvPr/>
          </p:nvSpPr>
          <p:spPr>
            <a:xfrm>
              <a:off x="2627312" y="2816225"/>
              <a:ext cx="63500" cy="4762"/>
            </a:xfrm>
            <a:custGeom>
              <a:rect b="b" l="l" r="r" t="t"/>
              <a:pathLst>
                <a:path extrusionOk="0" h="2" w="33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" name="Google Shape;25;p32"/>
            <p:cNvSpPr/>
            <p:nvPr/>
          </p:nvSpPr>
          <p:spPr>
            <a:xfrm>
              <a:off x="3103562" y="2741613"/>
              <a:ext cx="28575" cy="3175"/>
            </a:xfrm>
            <a:custGeom>
              <a:rect b="b" l="l" r="r" t="t"/>
              <a:pathLst>
                <a:path extrusionOk="0" h="1" w="15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" name="Google Shape;26;p32"/>
            <p:cNvSpPr/>
            <p:nvPr/>
          </p:nvSpPr>
          <p:spPr>
            <a:xfrm>
              <a:off x="1227137" y="2836863"/>
              <a:ext cx="20638" cy="0"/>
            </a:xfrm>
            <a:custGeom>
              <a:rect b="b" l="l" r="r" t="t"/>
              <a:pathLst>
                <a:path extrusionOk="0" h="120000"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" name="Google Shape;27;p32"/>
            <p:cNvSpPr/>
            <p:nvPr/>
          </p:nvSpPr>
          <p:spPr>
            <a:xfrm>
              <a:off x="3660775" y="2713038"/>
              <a:ext cx="331788" cy="20637"/>
            </a:xfrm>
            <a:custGeom>
              <a:rect b="b" l="l" r="r" t="t"/>
              <a:pathLst>
                <a:path extrusionOk="0" h="9" w="173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" name="Google Shape;28;p32"/>
            <p:cNvSpPr/>
            <p:nvPr/>
          </p:nvSpPr>
          <p:spPr>
            <a:xfrm>
              <a:off x="-1674813" y="2768600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" name="Google Shape;29;p32"/>
            <p:cNvSpPr/>
            <p:nvPr/>
          </p:nvSpPr>
          <p:spPr>
            <a:xfrm>
              <a:off x="-1673225" y="2767013"/>
              <a:ext cx="36513" cy="1587"/>
            </a:xfrm>
            <a:custGeom>
              <a:rect b="b" l="l" r="r" t="t"/>
              <a:pathLst>
                <a:path extrusionOk="0" h="1" w="19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" name="Google Shape;30;p32"/>
            <p:cNvSpPr/>
            <p:nvPr/>
          </p:nvSpPr>
          <p:spPr>
            <a:xfrm>
              <a:off x="2690812" y="2811463"/>
              <a:ext cx="47625" cy="4762"/>
            </a:xfrm>
            <a:custGeom>
              <a:rect b="b" l="l" r="r" t="t"/>
              <a:pathLst>
                <a:path extrusionOk="0" h="2" w="25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" name="Google Shape;31;p32"/>
            <p:cNvSpPr/>
            <p:nvPr/>
          </p:nvSpPr>
          <p:spPr>
            <a:xfrm>
              <a:off x="2822575" y="2794000"/>
              <a:ext cx="163513" cy="4762"/>
            </a:xfrm>
            <a:custGeom>
              <a:rect b="b" l="l" r="r" t="t"/>
              <a:pathLst>
                <a:path extrusionOk="0" h="2" w="85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" name="Google Shape;32;p32"/>
            <p:cNvSpPr/>
            <p:nvPr/>
          </p:nvSpPr>
          <p:spPr>
            <a:xfrm>
              <a:off x="715962" y="2809875"/>
              <a:ext cx="1911350" cy="50800"/>
            </a:xfrm>
            <a:custGeom>
              <a:rect b="b" l="l" r="r" t="t"/>
              <a:pathLst>
                <a:path extrusionOk="0" h="23" w="996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" name="Google Shape;33;p32"/>
            <p:cNvSpPr/>
            <p:nvPr/>
          </p:nvSpPr>
          <p:spPr>
            <a:xfrm>
              <a:off x="1995487" y="2822575"/>
              <a:ext cx="20638" cy="0"/>
            </a:xfrm>
            <a:custGeom>
              <a:rect b="b" l="l" r="r" t="t"/>
              <a:pathLst>
                <a:path extrusionOk="0" h="120000"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" name="Google Shape;34;p32"/>
            <p:cNvSpPr/>
            <p:nvPr/>
          </p:nvSpPr>
          <p:spPr>
            <a:xfrm>
              <a:off x="1630362" y="2830513"/>
              <a:ext cx="22225" cy="0"/>
            </a:xfrm>
            <a:custGeom>
              <a:rect b="b" l="l" r="r" t="t"/>
              <a:pathLst>
                <a:path extrusionOk="0" h="120000"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" name="Google Shape;35;p32"/>
            <p:cNvSpPr/>
            <p:nvPr/>
          </p:nvSpPr>
          <p:spPr>
            <a:xfrm>
              <a:off x="2651125" y="2798763"/>
              <a:ext cx="46038" cy="1587"/>
            </a:xfrm>
            <a:custGeom>
              <a:rect b="b" l="l" r="r" t="t"/>
              <a:pathLst>
                <a:path extrusionOk="0" h="1" w="24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" name="Google Shape;36;p32"/>
            <p:cNvSpPr/>
            <p:nvPr/>
          </p:nvSpPr>
          <p:spPr>
            <a:xfrm>
              <a:off x="2698750" y="2809875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" name="Google Shape;37;p32"/>
            <p:cNvSpPr/>
            <p:nvPr/>
          </p:nvSpPr>
          <p:spPr>
            <a:xfrm>
              <a:off x="469900" y="2800350"/>
              <a:ext cx="23813" cy="317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" name="Google Shape;38;p32"/>
            <p:cNvSpPr/>
            <p:nvPr/>
          </p:nvSpPr>
          <p:spPr>
            <a:xfrm>
              <a:off x="998537" y="2811463"/>
              <a:ext cx="1076325" cy="20637"/>
            </a:xfrm>
            <a:custGeom>
              <a:rect b="b" l="l" r="r" t="t"/>
              <a:pathLst>
                <a:path extrusionOk="0" h="9" w="561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" name="Google Shape;39;p32"/>
            <p:cNvSpPr/>
            <p:nvPr/>
          </p:nvSpPr>
          <p:spPr>
            <a:xfrm>
              <a:off x="2495550" y="2803525"/>
              <a:ext cx="17463" cy="0"/>
            </a:xfrm>
            <a:custGeom>
              <a:rect b="b" l="l" r="r" t="t"/>
              <a:pathLst>
                <a:path extrusionOk="0" h="120000"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" name="Google Shape;40;p32"/>
            <p:cNvSpPr/>
            <p:nvPr/>
          </p:nvSpPr>
          <p:spPr>
            <a:xfrm>
              <a:off x="2538412" y="2816225"/>
              <a:ext cx="1057275" cy="31750"/>
            </a:xfrm>
            <a:custGeom>
              <a:rect b="b" l="l" r="r" t="t"/>
              <a:pathLst>
                <a:path extrusionOk="0" h="14" w="551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" name="Google Shape;41;p32"/>
            <p:cNvSpPr/>
            <p:nvPr/>
          </p:nvSpPr>
          <p:spPr>
            <a:xfrm>
              <a:off x="11777663" y="2757488"/>
              <a:ext cx="19050" cy="3175"/>
            </a:xfrm>
            <a:custGeom>
              <a:rect b="b" l="l" r="r" t="t"/>
              <a:pathLst>
                <a:path extrusionOk="0" h="1" w="1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" name="Google Shape;42;p32"/>
            <p:cNvSpPr/>
            <p:nvPr/>
          </p:nvSpPr>
          <p:spPr>
            <a:xfrm>
              <a:off x="5983288" y="2741613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" name="Google Shape;43;p32"/>
            <p:cNvSpPr/>
            <p:nvPr/>
          </p:nvSpPr>
          <p:spPr>
            <a:xfrm>
              <a:off x="6832600" y="2713038"/>
              <a:ext cx="53975" cy="1587"/>
            </a:xfrm>
            <a:custGeom>
              <a:rect b="b" l="l" r="r" t="t"/>
              <a:pathLst>
                <a:path extrusionOk="0" h="1" w="28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" name="Google Shape;44;p32"/>
            <p:cNvSpPr/>
            <p:nvPr/>
          </p:nvSpPr>
          <p:spPr>
            <a:xfrm>
              <a:off x="11317288" y="2755900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" name="Google Shape;45;p32"/>
            <p:cNvSpPr/>
            <p:nvPr/>
          </p:nvSpPr>
          <p:spPr>
            <a:xfrm>
              <a:off x="8534400" y="2735263"/>
              <a:ext cx="30163" cy="0"/>
            </a:xfrm>
            <a:custGeom>
              <a:rect b="b" l="l" r="r" t="t"/>
              <a:pathLst>
                <a:path extrusionOk="0" h="120000"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" name="Google Shape;46;p32"/>
            <p:cNvSpPr/>
            <p:nvPr/>
          </p:nvSpPr>
          <p:spPr>
            <a:xfrm>
              <a:off x="6821488" y="27146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" name="Google Shape;47;p32"/>
            <p:cNvSpPr/>
            <p:nvPr/>
          </p:nvSpPr>
          <p:spPr>
            <a:xfrm>
              <a:off x="5583238" y="2719388"/>
              <a:ext cx="25400" cy="0"/>
            </a:xfrm>
            <a:custGeom>
              <a:rect b="b" l="l" r="r" t="t"/>
              <a:pathLst>
                <a:path extrusionOk="0" h="120000"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" name="Google Shape;48;p32"/>
            <p:cNvSpPr/>
            <p:nvPr/>
          </p:nvSpPr>
          <p:spPr>
            <a:xfrm>
              <a:off x="5638800" y="2740025"/>
              <a:ext cx="23813" cy="1587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" name="Google Shape;49;p32"/>
            <p:cNvSpPr/>
            <p:nvPr/>
          </p:nvSpPr>
          <p:spPr>
            <a:xfrm>
              <a:off x="4303712" y="2728913"/>
              <a:ext cx="50800" cy="0"/>
            </a:xfrm>
            <a:custGeom>
              <a:rect b="b" l="l" r="r" t="t"/>
              <a:pathLst>
                <a:path extrusionOk="0" h="120000"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" name="Google Shape;50;p32"/>
            <p:cNvSpPr/>
            <p:nvPr/>
          </p:nvSpPr>
          <p:spPr>
            <a:xfrm>
              <a:off x="5519738" y="2735263"/>
              <a:ext cx="9525" cy="3175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" name="Google Shape;51;p32"/>
            <p:cNvSpPr/>
            <p:nvPr/>
          </p:nvSpPr>
          <p:spPr>
            <a:xfrm>
              <a:off x="12096750" y="2784475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" name="Google Shape;52;p32"/>
            <p:cNvSpPr/>
            <p:nvPr/>
          </p:nvSpPr>
          <p:spPr>
            <a:xfrm>
              <a:off x="12225338" y="2773363"/>
              <a:ext cx="46038" cy="0"/>
            </a:xfrm>
            <a:custGeom>
              <a:rect b="b" l="l" r="r" t="t"/>
              <a:pathLst>
                <a:path extrusionOk="0" h="120000"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" name="Google Shape;53;p32"/>
            <p:cNvSpPr/>
            <p:nvPr/>
          </p:nvSpPr>
          <p:spPr>
            <a:xfrm>
              <a:off x="9274175" y="2746375"/>
              <a:ext cx="55563" cy="4762"/>
            </a:xfrm>
            <a:custGeom>
              <a:rect b="b" l="l" r="r" t="t"/>
              <a:pathLst>
                <a:path extrusionOk="0" h="2" w="29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" name="Google Shape;54;p32"/>
            <p:cNvSpPr/>
            <p:nvPr/>
          </p:nvSpPr>
          <p:spPr>
            <a:xfrm>
              <a:off x="11847513" y="2827338"/>
              <a:ext cx="34925" cy="3175"/>
            </a:xfrm>
            <a:custGeom>
              <a:rect b="b" l="l" r="r" t="t"/>
              <a:pathLst>
                <a:path extrusionOk="0" h="1" w="18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" name="Google Shape;55;p32"/>
            <p:cNvSpPr/>
            <p:nvPr/>
          </p:nvSpPr>
          <p:spPr>
            <a:xfrm>
              <a:off x="11882438" y="2825750"/>
              <a:ext cx="25400" cy="1587"/>
            </a:xfrm>
            <a:custGeom>
              <a:rect b="b" l="l" r="r" t="t"/>
              <a:pathLst>
                <a:path extrusionOk="0" h="1" w="14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" name="Google Shape;56;p32"/>
            <p:cNvSpPr/>
            <p:nvPr/>
          </p:nvSpPr>
          <p:spPr>
            <a:xfrm>
              <a:off x="8915400" y="2809875"/>
              <a:ext cx="15875" cy="1587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" name="Google Shape;57;p32"/>
            <p:cNvSpPr/>
            <p:nvPr/>
          </p:nvSpPr>
          <p:spPr>
            <a:xfrm>
              <a:off x="12109450" y="2752725"/>
              <a:ext cx="454025" cy="23812"/>
            </a:xfrm>
            <a:custGeom>
              <a:rect b="b" l="l" r="r" t="t"/>
              <a:pathLst>
                <a:path extrusionOk="0" h="10" w="236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" name="Google Shape;58;p32"/>
            <p:cNvSpPr/>
            <p:nvPr/>
          </p:nvSpPr>
          <p:spPr>
            <a:xfrm>
              <a:off x="12182475" y="28162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" name="Google Shape;59;p32"/>
            <p:cNvSpPr/>
            <p:nvPr/>
          </p:nvSpPr>
          <p:spPr>
            <a:xfrm>
              <a:off x="4348162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" name="Google Shape;60;p32"/>
            <p:cNvSpPr/>
            <p:nvPr/>
          </p:nvSpPr>
          <p:spPr>
            <a:xfrm>
              <a:off x="12071350" y="279082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" name="Google Shape;61;p32"/>
            <p:cNvSpPr/>
            <p:nvPr/>
          </p:nvSpPr>
          <p:spPr>
            <a:xfrm>
              <a:off x="4754563" y="2827338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" name="Google Shape;62;p32"/>
            <p:cNvSpPr/>
            <p:nvPr/>
          </p:nvSpPr>
          <p:spPr>
            <a:xfrm>
              <a:off x="4852988" y="2719388"/>
              <a:ext cx="9525" cy="3175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" name="Google Shape;63;p32"/>
            <p:cNvSpPr/>
            <p:nvPr/>
          </p:nvSpPr>
          <p:spPr>
            <a:xfrm>
              <a:off x="4759325" y="282733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" name="Google Shape;64;p32"/>
            <p:cNvSpPr/>
            <p:nvPr/>
          </p:nvSpPr>
          <p:spPr>
            <a:xfrm>
              <a:off x="6654800" y="2805113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" name="Google Shape;65;p32"/>
            <p:cNvSpPr/>
            <p:nvPr/>
          </p:nvSpPr>
          <p:spPr>
            <a:xfrm>
              <a:off x="6289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" name="Google Shape;66;p32"/>
            <p:cNvSpPr/>
            <p:nvPr/>
          </p:nvSpPr>
          <p:spPr>
            <a:xfrm>
              <a:off x="9140825" y="2725738"/>
              <a:ext cx="44450" cy="0"/>
            </a:xfrm>
            <a:custGeom>
              <a:rect b="b" l="l" r="r" t="t"/>
              <a:pathLst>
                <a:path extrusionOk="0" h="120000"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" name="Google Shape;67;p32"/>
            <p:cNvSpPr/>
            <p:nvPr/>
          </p:nvSpPr>
          <p:spPr>
            <a:xfrm>
              <a:off x="4737100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" name="Google Shape;68;p32"/>
            <p:cNvSpPr/>
            <p:nvPr/>
          </p:nvSpPr>
          <p:spPr>
            <a:xfrm>
              <a:off x="7239000" y="2779713"/>
              <a:ext cx="11113" cy="3175"/>
            </a:xfrm>
            <a:custGeom>
              <a:rect b="b" l="l" r="r" t="t"/>
              <a:pathLst>
                <a:path extrusionOk="0" h="1" w="6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" name="Google Shape;69;p32"/>
            <p:cNvSpPr/>
            <p:nvPr/>
          </p:nvSpPr>
          <p:spPr>
            <a:xfrm>
              <a:off x="7181850" y="2773363"/>
              <a:ext cx="468313" cy="15875"/>
            </a:xfrm>
            <a:custGeom>
              <a:rect b="b" l="l" r="r" t="t"/>
              <a:pathLst>
                <a:path extrusionOk="0" h="7" w="244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" name="Google Shape;70;p32"/>
            <p:cNvSpPr/>
            <p:nvPr/>
          </p:nvSpPr>
          <p:spPr>
            <a:xfrm>
              <a:off x="7407275" y="2787650"/>
              <a:ext cx="26988" cy="0"/>
            </a:xfrm>
            <a:custGeom>
              <a:rect b="b" l="l" r="r" t="t"/>
              <a:pathLst>
                <a:path extrusionOk="0" h="120000"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" name="Google Shape;71;p32"/>
            <p:cNvSpPr/>
            <p:nvPr/>
          </p:nvSpPr>
          <p:spPr>
            <a:xfrm>
              <a:off x="8123238" y="2794000"/>
              <a:ext cx="31750" cy="1587"/>
            </a:xfrm>
            <a:custGeom>
              <a:rect b="b" l="l" r="r" t="t"/>
              <a:pathLst>
                <a:path extrusionOk="0" h="1" w="16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" name="Google Shape;72;p32"/>
            <p:cNvSpPr/>
            <p:nvPr/>
          </p:nvSpPr>
          <p:spPr>
            <a:xfrm>
              <a:off x="3070225" y="2794000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" name="Google Shape;73;p32"/>
            <p:cNvSpPr/>
            <p:nvPr/>
          </p:nvSpPr>
          <p:spPr>
            <a:xfrm>
              <a:off x="9963150" y="2778125"/>
              <a:ext cx="41275" cy="0"/>
            </a:xfrm>
            <a:custGeom>
              <a:rect b="b" l="l" r="r" t="t"/>
              <a:pathLst>
                <a:path extrusionOk="0" h="120000"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" name="Google Shape;74;p32"/>
            <p:cNvSpPr/>
            <p:nvPr/>
          </p:nvSpPr>
          <p:spPr>
            <a:xfrm>
              <a:off x="7523163" y="2773363"/>
              <a:ext cx="30163" cy="3175"/>
            </a:xfrm>
            <a:custGeom>
              <a:rect b="b" l="l" r="r" t="t"/>
              <a:pathLst>
                <a:path extrusionOk="0" h="1" w="16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" name="Google Shape;75;p32"/>
            <p:cNvSpPr/>
            <p:nvPr/>
          </p:nvSpPr>
          <p:spPr>
            <a:xfrm>
              <a:off x="10009188" y="2787650"/>
              <a:ext cx="115888" cy="3175"/>
            </a:xfrm>
            <a:custGeom>
              <a:rect b="b" l="l" r="r" t="t"/>
              <a:pathLst>
                <a:path extrusionOk="0" h="2" w="6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" name="Google Shape;76;p32"/>
            <p:cNvSpPr/>
            <p:nvPr/>
          </p:nvSpPr>
          <p:spPr>
            <a:xfrm>
              <a:off x="10125075" y="2789238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" name="Google Shape;77;p32"/>
            <p:cNvSpPr/>
            <p:nvPr/>
          </p:nvSpPr>
          <p:spPr>
            <a:xfrm>
              <a:off x="-4110038" y="2703513"/>
              <a:ext cx="16486189" cy="134937"/>
            </a:xfrm>
            <a:custGeom>
              <a:rect b="b" l="l" r="r" t="t"/>
              <a:pathLst>
                <a:path extrusionOk="0" h="60" w="8594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" name="Google Shape;78;p32"/>
            <p:cNvSpPr/>
            <p:nvPr/>
          </p:nvSpPr>
          <p:spPr>
            <a:xfrm>
              <a:off x="12117388" y="2779713"/>
              <a:ext cx="127000" cy="4762"/>
            </a:xfrm>
            <a:custGeom>
              <a:rect b="b" l="l" r="r" t="t"/>
              <a:pathLst>
                <a:path extrusionOk="0" h="2" w="66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" name="Google Shape;79;p32"/>
            <p:cNvSpPr/>
            <p:nvPr/>
          </p:nvSpPr>
          <p:spPr>
            <a:xfrm>
              <a:off x="12182475" y="2787650"/>
              <a:ext cx="79375" cy="1587"/>
            </a:xfrm>
            <a:custGeom>
              <a:rect b="b" l="l" r="r" t="t"/>
              <a:pathLst>
                <a:path extrusionOk="0" h="1" w="4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" name="Google Shape;80;p32"/>
            <p:cNvSpPr/>
            <p:nvPr/>
          </p:nvSpPr>
          <p:spPr>
            <a:xfrm>
              <a:off x="12307888" y="2809875"/>
              <a:ext cx="249238" cy="15875"/>
            </a:xfrm>
            <a:custGeom>
              <a:rect b="b" l="l" r="r" t="t"/>
              <a:pathLst>
                <a:path extrusionOk="0" h="7" w="13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" name="Google Shape;81;p32"/>
            <p:cNvSpPr/>
            <p:nvPr/>
          </p:nvSpPr>
          <p:spPr>
            <a:xfrm>
              <a:off x="12252325" y="2825750"/>
              <a:ext cx="73025" cy="1587"/>
            </a:xfrm>
            <a:custGeom>
              <a:rect b="b" l="l" r="r" t="t"/>
              <a:pathLst>
                <a:path extrusionOk="0" h="1" w="38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" name="Google Shape;82;p32"/>
            <p:cNvSpPr/>
            <p:nvPr/>
          </p:nvSpPr>
          <p:spPr>
            <a:xfrm>
              <a:off x="10779125" y="2733675"/>
              <a:ext cx="66675" cy="4762"/>
            </a:xfrm>
            <a:custGeom>
              <a:rect b="b" l="l" r="r" t="t"/>
              <a:pathLst>
                <a:path extrusionOk="0" h="2" w="35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" name="Google Shape;83;p32"/>
            <p:cNvSpPr/>
            <p:nvPr/>
          </p:nvSpPr>
          <p:spPr>
            <a:xfrm>
              <a:off x="-2471738" y="2738438"/>
              <a:ext cx="496888" cy="1587"/>
            </a:xfrm>
            <a:custGeom>
              <a:rect b="b" l="l" r="r" t="t"/>
              <a:pathLst>
                <a:path extrusionOk="0" h="1" w="259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" name="Google Shape;84;p32"/>
            <p:cNvSpPr/>
            <p:nvPr/>
          </p:nvSpPr>
          <p:spPr>
            <a:xfrm>
              <a:off x="9136063" y="2735263"/>
              <a:ext cx="387350" cy="14287"/>
            </a:xfrm>
            <a:custGeom>
              <a:rect b="b" l="l" r="r" t="t"/>
              <a:pathLst>
                <a:path extrusionOk="0" h="6" w="202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" name="Google Shape;85;p32"/>
            <p:cNvSpPr/>
            <p:nvPr/>
          </p:nvSpPr>
          <p:spPr>
            <a:xfrm>
              <a:off x="9139238" y="2725738"/>
              <a:ext cx="142875" cy="9525"/>
            </a:xfrm>
            <a:custGeom>
              <a:rect b="b" l="l" r="r" t="t"/>
              <a:pathLst>
                <a:path extrusionOk="0" h="4" w="75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" name="Google Shape;86;p32"/>
            <p:cNvSpPr/>
            <p:nvPr/>
          </p:nvSpPr>
          <p:spPr>
            <a:xfrm>
              <a:off x="9805988" y="2817813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" name="Google Shape;87;p32"/>
            <p:cNvSpPr/>
            <p:nvPr/>
          </p:nvSpPr>
          <p:spPr>
            <a:xfrm>
              <a:off x="8580438" y="2725738"/>
              <a:ext cx="66675" cy="3175"/>
            </a:xfrm>
            <a:custGeom>
              <a:rect b="b" l="l" r="r" t="t"/>
              <a:pathLst>
                <a:path extrusionOk="0" h="1" w="35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" name="Google Shape;88;p32"/>
            <p:cNvSpPr/>
            <p:nvPr/>
          </p:nvSpPr>
          <p:spPr>
            <a:xfrm>
              <a:off x="8647113" y="2725738"/>
              <a:ext cx="15875" cy="3175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" name="Google Shape;89;p32"/>
            <p:cNvSpPr/>
            <p:nvPr/>
          </p:nvSpPr>
          <p:spPr>
            <a:xfrm>
              <a:off x="9794875" y="2830513"/>
              <a:ext cx="90488" cy="1587"/>
            </a:xfrm>
            <a:custGeom>
              <a:rect b="b" l="l" r="r" t="t"/>
              <a:pathLst>
                <a:path extrusionOk="0" h="1" w="47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" name="Google Shape;90;p32"/>
            <p:cNvSpPr/>
            <p:nvPr/>
          </p:nvSpPr>
          <p:spPr>
            <a:xfrm>
              <a:off x="9232900" y="2795588"/>
              <a:ext cx="84138" cy="3175"/>
            </a:xfrm>
            <a:custGeom>
              <a:rect b="b" l="l" r="r" t="t"/>
              <a:pathLst>
                <a:path extrusionOk="0" h="1" w="44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" name="Google Shape;91;p32"/>
            <p:cNvSpPr/>
            <p:nvPr/>
          </p:nvSpPr>
          <p:spPr>
            <a:xfrm>
              <a:off x="8158163" y="2725738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2" name="Google Shape;92;p32"/>
            <p:cNvSpPr/>
            <p:nvPr/>
          </p:nvSpPr>
          <p:spPr>
            <a:xfrm>
              <a:off x="8734425" y="2814638"/>
              <a:ext cx="144463" cy="3175"/>
            </a:xfrm>
            <a:custGeom>
              <a:rect b="b" l="l" r="r" t="t"/>
              <a:pathLst>
                <a:path extrusionOk="0" h="2" w="76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" name="Google Shape;93;p32"/>
            <p:cNvSpPr/>
            <p:nvPr/>
          </p:nvSpPr>
          <p:spPr>
            <a:xfrm>
              <a:off x="8023225" y="2782888"/>
              <a:ext cx="26988" cy="1587"/>
            </a:xfrm>
            <a:custGeom>
              <a:rect b="b" l="l" r="r" t="t"/>
              <a:pathLst>
                <a:path extrusionOk="0" h="1" w="14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" name="Google Shape;94;p32"/>
            <p:cNvSpPr/>
            <p:nvPr/>
          </p:nvSpPr>
          <p:spPr>
            <a:xfrm>
              <a:off x="8050213" y="2782888"/>
              <a:ext cx="77788" cy="1587"/>
            </a:xfrm>
            <a:custGeom>
              <a:rect b="b" l="l" r="r" t="t"/>
              <a:pathLst>
                <a:path extrusionOk="0" h="1" w="4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" name="Google Shape;95;p32"/>
            <p:cNvSpPr/>
            <p:nvPr/>
          </p:nvSpPr>
          <p:spPr>
            <a:xfrm>
              <a:off x="7715250" y="2779713"/>
              <a:ext cx="90488" cy="7937"/>
            </a:xfrm>
            <a:custGeom>
              <a:rect b="b" l="l" r="r" t="t"/>
              <a:pathLst>
                <a:path extrusionOk="0" h="3" w="47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" name="Google Shape;96;p32"/>
            <p:cNvSpPr/>
            <p:nvPr/>
          </p:nvSpPr>
          <p:spPr>
            <a:xfrm>
              <a:off x="6508750" y="2713038"/>
              <a:ext cx="247650" cy="6350"/>
            </a:xfrm>
            <a:custGeom>
              <a:rect b="b" l="l" r="r" t="t"/>
              <a:pathLst>
                <a:path extrusionOk="0" h="3" w="129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" name="Google Shape;97;p32"/>
            <p:cNvSpPr/>
            <p:nvPr/>
          </p:nvSpPr>
          <p:spPr>
            <a:xfrm>
              <a:off x="6756400" y="2713038"/>
              <a:ext cx="33338" cy="0"/>
            </a:xfrm>
            <a:custGeom>
              <a:rect b="b" l="l" r="r" t="t"/>
              <a:pathLst>
                <a:path extrusionOk="0" h="120000"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" name="Google Shape;98;p32"/>
            <p:cNvSpPr/>
            <p:nvPr/>
          </p:nvSpPr>
          <p:spPr>
            <a:xfrm>
              <a:off x="8047038" y="2820988"/>
              <a:ext cx="58738" cy="4762"/>
            </a:xfrm>
            <a:custGeom>
              <a:rect b="b" l="l" r="r" t="t"/>
              <a:pathLst>
                <a:path extrusionOk="0" h="2" w="31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" name="Google Shape;99;p32"/>
            <p:cNvSpPr/>
            <p:nvPr/>
          </p:nvSpPr>
          <p:spPr>
            <a:xfrm>
              <a:off x="6348413" y="2711451"/>
              <a:ext cx="82550" cy="1587"/>
            </a:xfrm>
            <a:custGeom>
              <a:rect b="b" l="l" r="r" t="t"/>
              <a:pathLst>
                <a:path extrusionOk="0" h="1" w="43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" name="Google Shape;100;p32"/>
            <p:cNvSpPr/>
            <p:nvPr/>
          </p:nvSpPr>
          <p:spPr>
            <a:xfrm>
              <a:off x="6734175" y="2771775"/>
              <a:ext cx="96838" cy="6350"/>
            </a:xfrm>
            <a:custGeom>
              <a:rect b="b" l="l" r="r" t="t"/>
              <a:pathLst>
                <a:path extrusionOk="0" h="3" w="5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" name="Google Shape;101;p32"/>
            <p:cNvSpPr/>
            <p:nvPr/>
          </p:nvSpPr>
          <p:spPr>
            <a:xfrm>
              <a:off x="6091238" y="2722563"/>
              <a:ext cx="95250" cy="7937"/>
            </a:xfrm>
            <a:custGeom>
              <a:rect b="b" l="l" r="r" t="t"/>
              <a:pathLst>
                <a:path extrusionOk="0" h="4" w="49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" name="Google Shape;102;p32"/>
            <p:cNvSpPr/>
            <p:nvPr/>
          </p:nvSpPr>
          <p:spPr>
            <a:xfrm>
              <a:off x="6559550" y="2773363"/>
              <a:ext cx="80963" cy="3175"/>
            </a:xfrm>
            <a:custGeom>
              <a:rect b="b" l="l" r="r" t="t"/>
              <a:pathLst>
                <a:path extrusionOk="0" h="1" w="42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" name="Google Shape;103;p32"/>
            <p:cNvSpPr/>
            <p:nvPr/>
          </p:nvSpPr>
          <p:spPr>
            <a:xfrm>
              <a:off x="6640513" y="2806700"/>
              <a:ext cx="227013" cy="15875"/>
            </a:xfrm>
            <a:custGeom>
              <a:rect b="b" l="l" r="r" t="t"/>
              <a:pathLst>
                <a:path extrusionOk="0" h="7" w="118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" name="Google Shape;104;p32"/>
            <p:cNvSpPr/>
            <p:nvPr/>
          </p:nvSpPr>
          <p:spPr>
            <a:xfrm>
              <a:off x="6661150" y="2814638"/>
              <a:ext cx="34925" cy="1587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" name="Google Shape;105;p32"/>
            <p:cNvSpPr/>
            <p:nvPr/>
          </p:nvSpPr>
          <p:spPr>
            <a:xfrm>
              <a:off x="5661025" y="2789238"/>
              <a:ext cx="23813" cy="1587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" name="Google Shape;106;p32"/>
            <p:cNvSpPr/>
            <p:nvPr/>
          </p:nvSpPr>
          <p:spPr>
            <a:xfrm>
              <a:off x="6162675" y="2814638"/>
              <a:ext cx="258763" cy="7937"/>
            </a:xfrm>
            <a:custGeom>
              <a:rect b="b" l="l" r="r" t="t"/>
              <a:pathLst>
                <a:path extrusionOk="0" h="4" w="135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" name="Google Shape;107;p32"/>
            <p:cNvSpPr/>
            <p:nvPr/>
          </p:nvSpPr>
          <p:spPr>
            <a:xfrm>
              <a:off x="5019675" y="2713038"/>
              <a:ext cx="73025" cy="4762"/>
            </a:xfrm>
            <a:custGeom>
              <a:rect b="b" l="l" r="r" t="t"/>
              <a:pathLst>
                <a:path extrusionOk="0" h="2" w="38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" name="Google Shape;108;p32"/>
            <p:cNvSpPr/>
            <p:nvPr/>
          </p:nvSpPr>
          <p:spPr>
            <a:xfrm>
              <a:off x="5021263" y="2713038"/>
              <a:ext cx="11113" cy="0"/>
            </a:xfrm>
            <a:custGeom>
              <a:rect b="b" l="l" r="r" t="t"/>
              <a:pathLst>
                <a:path extrusionOk="0" h="120000"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" name="Google Shape;109;p32"/>
            <p:cNvSpPr/>
            <p:nvPr/>
          </p:nvSpPr>
          <p:spPr>
            <a:xfrm>
              <a:off x="5864225" y="2784475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" name="Google Shape;110;p32"/>
            <p:cNvSpPr/>
            <p:nvPr/>
          </p:nvSpPr>
          <p:spPr>
            <a:xfrm>
              <a:off x="4703763" y="2722563"/>
              <a:ext cx="84138" cy="1587"/>
            </a:xfrm>
            <a:custGeom>
              <a:rect b="b" l="l" r="r" t="t"/>
              <a:pathLst>
                <a:path extrusionOk="0" h="1" w="44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" name="Google Shape;111;p32"/>
            <p:cNvSpPr/>
            <p:nvPr/>
          </p:nvSpPr>
          <p:spPr>
            <a:xfrm>
              <a:off x="4264025" y="2713038"/>
              <a:ext cx="77788" cy="4762"/>
            </a:xfrm>
            <a:custGeom>
              <a:rect b="b" l="l" r="r" t="t"/>
              <a:pathLst>
                <a:path extrusionOk="0" h="2" w="41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" name="Google Shape;112;p32"/>
            <p:cNvSpPr/>
            <p:nvPr/>
          </p:nvSpPr>
          <p:spPr>
            <a:xfrm>
              <a:off x="4800600" y="2822575"/>
              <a:ext cx="117475" cy="7937"/>
            </a:xfrm>
            <a:custGeom>
              <a:rect b="b" l="l" r="r" t="t"/>
              <a:pathLst>
                <a:path extrusionOk="0" h="3" w="61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" name="Google Shape;113;p32"/>
            <p:cNvSpPr/>
            <p:nvPr/>
          </p:nvSpPr>
          <p:spPr>
            <a:xfrm>
              <a:off x="187325" y="2714625"/>
              <a:ext cx="1925638" cy="31750"/>
            </a:xfrm>
            <a:custGeom>
              <a:rect b="b" l="l" r="r" t="t"/>
              <a:pathLst>
                <a:path extrusionOk="0" h="14" w="100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" name="Google Shape;114;p32"/>
            <p:cNvSpPr/>
            <p:nvPr/>
          </p:nvSpPr>
          <p:spPr>
            <a:xfrm>
              <a:off x="1947862" y="2735263"/>
              <a:ext cx="47625" cy="0"/>
            </a:xfrm>
            <a:custGeom>
              <a:rect b="b" l="l" r="r" t="t"/>
              <a:pathLst>
                <a:path extrusionOk="0" h="120000"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" name="Google Shape;115;p32"/>
            <p:cNvSpPr/>
            <p:nvPr/>
          </p:nvSpPr>
          <p:spPr>
            <a:xfrm>
              <a:off x="112712" y="2724150"/>
              <a:ext cx="74613" cy="0"/>
            </a:xfrm>
            <a:custGeom>
              <a:rect b="b" l="l" r="r" t="t"/>
              <a:pathLst>
                <a:path extrusionOk="0" h="120000"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" name="Google Shape;116;p32"/>
            <p:cNvSpPr/>
            <p:nvPr/>
          </p:nvSpPr>
          <p:spPr>
            <a:xfrm>
              <a:off x="2187575" y="2717800"/>
              <a:ext cx="176213" cy="6350"/>
            </a:xfrm>
            <a:custGeom>
              <a:rect b="b" l="l" r="r" t="t"/>
              <a:pathLst>
                <a:path extrusionOk="0" h="3" w="92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" name="Google Shape;117;p32"/>
            <p:cNvSpPr/>
            <p:nvPr/>
          </p:nvSpPr>
          <p:spPr>
            <a:xfrm>
              <a:off x="2112962" y="2714625"/>
              <a:ext cx="90488" cy="4762"/>
            </a:xfrm>
            <a:custGeom>
              <a:rect b="b" l="l" r="r" t="t"/>
              <a:pathLst>
                <a:path extrusionOk="0" h="2" w="47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" name="Google Shape;118;p32"/>
            <p:cNvSpPr/>
            <p:nvPr/>
          </p:nvSpPr>
          <p:spPr>
            <a:xfrm>
              <a:off x="2101850" y="2811463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" name="Google Shape;119;p32"/>
            <p:cNvSpPr/>
            <p:nvPr/>
          </p:nvSpPr>
          <p:spPr>
            <a:xfrm>
              <a:off x="1724025" y="2805113"/>
              <a:ext cx="120650" cy="4762"/>
            </a:xfrm>
            <a:custGeom>
              <a:rect b="b" l="l" r="r" t="t"/>
              <a:pathLst>
                <a:path extrusionOk="0" h="2" w="63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" name="Google Shape;120;p32"/>
            <p:cNvSpPr/>
            <p:nvPr/>
          </p:nvSpPr>
          <p:spPr>
            <a:xfrm>
              <a:off x="1744662" y="2833688"/>
              <a:ext cx="73025" cy="3175"/>
            </a:xfrm>
            <a:custGeom>
              <a:rect b="b" l="l" r="r" t="t"/>
              <a:pathLst>
                <a:path extrusionOk="0" h="1" w="38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" name="Google Shape;121;p32"/>
            <p:cNvSpPr/>
            <p:nvPr/>
          </p:nvSpPr>
          <p:spPr>
            <a:xfrm>
              <a:off x="-474663" y="2741613"/>
              <a:ext cx="34925" cy="0"/>
            </a:xfrm>
            <a:custGeom>
              <a:rect b="b" l="l" r="r" t="t"/>
              <a:pathLst>
                <a:path extrusionOk="0" h="120000"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" name="Google Shape;122;p32"/>
            <p:cNvSpPr/>
            <p:nvPr/>
          </p:nvSpPr>
          <p:spPr>
            <a:xfrm>
              <a:off x="-947738" y="2725738"/>
              <a:ext cx="1239838" cy="19050"/>
            </a:xfrm>
            <a:custGeom>
              <a:rect b="b" l="l" r="r" t="t"/>
              <a:pathLst>
                <a:path extrusionOk="0" h="8" w="647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" name="Google Shape;123;p32"/>
            <p:cNvSpPr/>
            <p:nvPr/>
          </p:nvSpPr>
          <p:spPr>
            <a:xfrm>
              <a:off x="-1944688" y="2741613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" name="Google Shape;124;p32"/>
            <p:cNvSpPr/>
            <p:nvPr/>
          </p:nvSpPr>
          <p:spPr>
            <a:xfrm>
              <a:off x="-1939925" y="2735263"/>
              <a:ext cx="173038" cy="6350"/>
            </a:xfrm>
            <a:custGeom>
              <a:rect b="b" l="l" r="r" t="t"/>
              <a:pathLst>
                <a:path extrusionOk="0" h="3" w="9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" name="Google Shape;125;p32"/>
            <p:cNvSpPr/>
            <p:nvPr/>
          </p:nvSpPr>
          <p:spPr>
            <a:xfrm>
              <a:off x="-1773238" y="2733675"/>
              <a:ext cx="123825" cy="12700"/>
            </a:xfrm>
            <a:custGeom>
              <a:rect b="b" l="l" r="r" t="t"/>
              <a:pathLst>
                <a:path extrusionOk="0" h="6" w="65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" name="Google Shape;126;p32"/>
            <p:cNvSpPr/>
            <p:nvPr/>
          </p:nvSpPr>
          <p:spPr>
            <a:xfrm>
              <a:off x="-1057275" y="2735263"/>
              <a:ext cx="57150" cy="3175"/>
            </a:xfrm>
            <a:custGeom>
              <a:rect b="b" l="l" r="r" t="t"/>
              <a:pathLst>
                <a:path extrusionOk="0" h="1" w="3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" name="Google Shape;127;p32"/>
            <p:cNvSpPr/>
            <p:nvPr/>
          </p:nvSpPr>
          <p:spPr>
            <a:xfrm>
              <a:off x="-1116013" y="2738438"/>
              <a:ext cx="58738" cy="3175"/>
            </a:xfrm>
            <a:custGeom>
              <a:rect b="b" l="l" r="r" t="t"/>
              <a:pathLst>
                <a:path extrusionOk="0" h="2" w="3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" name="Google Shape;128;p32"/>
            <p:cNvSpPr/>
            <p:nvPr/>
          </p:nvSpPr>
          <p:spPr>
            <a:xfrm>
              <a:off x="-1349375" y="2735263"/>
              <a:ext cx="84138" cy="0"/>
            </a:xfrm>
            <a:custGeom>
              <a:rect b="b" l="l" r="r" t="t"/>
              <a:pathLst>
                <a:path extrusionOk="0" h="120000"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" name="Google Shape;129;p32"/>
            <p:cNvSpPr/>
            <p:nvPr/>
          </p:nvSpPr>
          <p:spPr>
            <a:xfrm>
              <a:off x="-1265238" y="2735263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" name="Google Shape;130;p32"/>
            <p:cNvSpPr/>
            <p:nvPr/>
          </p:nvSpPr>
          <p:spPr>
            <a:xfrm>
              <a:off x="-1219200" y="2728913"/>
              <a:ext cx="103188" cy="9525"/>
            </a:xfrm>
            <a:custGeom>
              <a:rect b="b" l="l" r="r" t="t"/>
              <a:pathLst>
                <a:path extrusionOk="0" h="4" w="5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" name="Google Shape;131;p32"/>
            <p:cNvSpPr/>
            <p:nvPr/>
          </p:nvSpPr>
          <p:spPr>
            <a:xfrm>
              <a:off x="1225550" y="2830513"/>
              <a:ext cx="73025" cy="3175"/>
            </a:xfrm>
            <a:custGeom>
              <a:rect b="b" l="l" r="r" t="t"/>
              <a:pathLst>
                <a:path extrusionOk="0" h="2" w="38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" name="Google Shape;132;p32"/>
            <p:cNvSpPr/>
            <p:nvPr/>
          </p:nvSpPr>
          <p:spPr>
            <a:xfrm>
              <a:off x="874712" y="2827338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" name="Google Shape;133;p32"/>
            <p:cNvSpPr/>
            <p:nvPr/>
          </p:nvSpPr>
          <p:spPr>
            <a:xfrm>
              <a:off x="417512" y="2827338"/>
              <a:ext cx="457200" cy="31750"/>
            </a:xfrm>
            <a:custGeom>
              <a:rect b="b" l="l" r="r" t="t"/>
              <a:pathLst>
                <a:path extrusionOk="0" h="14" w="238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" name="Google Shape;134;p32"/>
            <p:cNvSpPr/>
            <p:nvPr/>
          </p:nvSpPr>
          <p:spPr>
            <a:xfrm>
              <a:off x="755650" y="2859087"/>
              <a:ext cx="68263" cy="4762"/>
            </a:xfrm>
            <a:custGeom>
              <a:rect b="b" l="l" r="r" t="t"/>
              <a:pathLst>
                <a:path extrusionOk="0" h="2" w="36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" name="Google Shape;135;p32"/>
            <p:cNvSpPr/>
            <p:nvPr/>
          </p:nvSpPr>
          <p:spPr>
            <a:xfrm>
              <a:off x="-133350" y="2798763"/>
              <a:ext cx="111125" cy="4762"/>
            </a:xfrm>
            <a:custGeom>
              <a:rect b="b" l="l" r="r" t="t"/>
              <a:pathLst>
                <a:path extrusionOk="0" h="2" w="58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" name="Google Shape;136;p32"/>
            <p:cNvSpPr/>
            <p:nvPr/>
          </p:nvSpPr>
          <p:spPr>
            <a:xfrm>
              <a:off x="-22225" y="2800350"/>
              <a:ext cx="44450" cy="3175"/>
            </a:xfrm>
            <a:custGeom>
              <a:rect b="b" l="l" r="r" t="t"/>
              <a:pathLst>
                <a:path extrusionOk="0" h="1" w="23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" name="Google Shape;137;p32"/>
            <p:cNvSpPr/>
            <p:nvPr/>
          </p:nvSpPr>
          <p:spPr>
            <a:xfrm>
              <a:off x="-66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" name="Google Shape;138;p32"/>
            <p:cNvSpPr/>
            <p:nvPr/>
          </p:nvSpPr>
          <p:spPr>
            <a:xfrm>
              <a:off x="-1566863" y="2730500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9" name="Google Shape;139;p32"/>
            <p:cNvSpPr/>
            <p:nvPr/>
          </p:nvSpPr>
          <p:spPr>
            <a:xfrm>
              <a:off x="-3175000" y="2740025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" name="Google Shape;140;p32"/>
            <p:cNvSpPr/>
            <p:nvPr/>
          </p:nvSpPr>
          <p:spPr>
            <a:xfrm>
              <a:off x="-3735388" y="2803525"/>
              <a:ext cx="6350" cy="1587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1" name="Google Shape;141;p32"/>
            <p:cNvSpPr/>
            <p:nvPr/>
          </p:nvSpPr>
          <p:spPr>
            <a:xfrm>
              <a:off x="-3924300" y="2803525"/>
              <a:ext cx="188913" cy="3175"/>
            </a:xfrm>
            <a:custGeom>
              <a:rect b="b" l="l" r="r" t="t"/>
              <a:pathLst>
                <a:path extrusionOk="0" h="2" w="98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41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225" name="Google Shape;1225;p41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7" name="Google Shape;1237;p41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5" name="Google Shape;1265;p41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6" name="Google Shape;1266;p41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8" name="Google Shape;1268;p41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9" name="Google Shape;1269;p41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0" name="Google Shape;1270;p41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1" name="Google Shape;1271;p41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2" name="Google Shape;1272;p41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3" name="Google Shape;1273;p41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4" name="Google Shape;1274;p41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5" name="Google Shape;1275;p41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6" name="Google Shape;1276;p41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7" name="Google Shape;1277;p41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8" name="Google Shape;1278;p41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9" name="Google Shape;1279;p41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0" name="Google Shape;1280;p41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1" name="Google Shape;1281;p41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2" name="Google Shape;1282;p41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3" name="Google Shape;1283;p41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4" name="Google Shape;1284;p41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5" name="Google Shape;1285;p41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6" name="Google Shape;1286;p41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7" name="Google Shape;1287;p41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8" name="Google Shape;1288;p41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9" name="Google Shape;1289;p41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0" name="Google Shape;1290;p41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1" name="Google Shape;1291;p41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2" name="Google Shape;1292;p41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3" name="Google Shape;1293;p41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4" name="Google Shape;1294;p41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5" name="Google Shape;1295;p41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6" name="Google Shape;1296;p41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7" name="Google Shape;1297;p41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8" name="Google Shape;1298;p41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299" name="Google Shape;1299;p41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0" name="Google Shape;1300;p41"/>
          <p:cNvSpPr txBox="1"/>
          <p:nvPr>
            <p:ph idx="1" type="body"/>
          </p:nvPr>
        </p:nvSpPr>
        <p:spPr>
          <a:xfrm rot="5400000">
            <a:off x="3960814" y="-5334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/>
        </p:txBody>
      </p:sp>
      <p:sp>
        <p:nvSpPr>
          <p:cNvPr id="1301" name="Google Shape;1301;p41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2" name="Google Shape;1302;p41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3" name="Google Shape;1303;p41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5" name="Google Shape;1305;p42"/>
          <p:cNvGrpSpPr/>
          <p:nvPr/>
        </p:nvGrpSpPr>
        <p:grpSpPr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1306" name="Google Shape;1306;p42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7" name="Google Shape;1307;p42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8" name="Google Shape;1308;p42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9" name="Google Shape;1309;p42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0" name="Google Shape;1310;p42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1" name="Google Shape;1311;p42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2" name="Google Shape;1312;p42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3" name="Google Shape;1313;p42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4" name="Google Shape;1314;p42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5" name="Google Shape;1315;p42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6" name="Google Shape;1316;p42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7" name="Google Shape;1317;p42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8" name="Google Shape;1318;p42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9" name="Google Shape;1319;p42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0" name="Google Shape;1320;p42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1" name="Google Shape;1321;p42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2" name="Google Shape;1322;p42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3" name="Google Shape;1323;p42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4" name="Google Shape;1324;p42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5" name="Google Shape;1325;p42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6" name="Google Shape;1326;p42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7" name="Google Shape;1327;p42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8" name="Google Shape;1328;p42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9" name="Google Shape;1329;p42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0" name="Google Shape;1330;p42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1" name="Google Shape;1331;p42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2" name="Google Shape;1332;p42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3" name="Google Shape;1333;p42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4" name="Google Shape;1334;p42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5" name="Google Shape;1335;p42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6" name="Google Shape;1336;p42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7" name="Google Shape;1337;p42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8" name="Google Shape;1338;p42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9" name="Google Shape;1339;p42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0" name="Google Shape;1340;p42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1" name="Google Shape;1341;p42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2" name="Google Shape;1342;p42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3" name="Google Shape;1343;p42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4" name="Google Shape;1344;p42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5" name="Google Shape;1345;p42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6" name="Google Shape;1346;p42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7" name="Google Shape;1347;p42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8" name="Google Shape;1348;p42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9" name="Google Shape;1349;p42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0" name="Google Shape;1350;p42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1" name="Google Shape;1351;p42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2" name="Google Shape;1352;p42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3" name="Google Shape;1353;p42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4" name="Google Shape;1354;p42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5" name="Google Shape;1355;p42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6" name="Google Shape;1356;p42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7" name="Google Shape;1357;p42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8" name="Google Shape;1358;p42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9" name="Google Shape;1359;p42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0" name="Google Shape;1360;p42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1" name="Google Shape;1361;p42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2" name="Google Shape;1362;p42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3" name="Google Shape;1363;p42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4" name="Google Shape;1364;p42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5" name="Google Shape;1365;p42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6" name="Google Shape;1366;p42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7" name="Google Shape;1367;p42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8" name="Google Shape;1368;p42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9" name="Google Shape;1369;p42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0" name="Google Shape;1370;p42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1" name="Google Shape;1371;p42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2" name="Google Shape;1372;p42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3" name="Google Shape;1373;p42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4" name="Google Shape;1374;p42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5" name="Google Shape;1375;p42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6" name="Google Shape;1376;p42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7" name="Google Shape;1377;p42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8" name="Google Shape;1378;p42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9" name="Google Shape;1379;p42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80" name="Google Shape;1380;p42"/>
          <p:cNvSpPr txBox="1"/>
          <p:nvPr>
            <p:ph type="title"/>
          </p:nvPr>
        </p:nvSpPr>
        <p:spPr>
          <a:xfrm rot="5400000">
            <a:off x="8096538" y="2539713"/>
            <a:ext cx="590174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1" name="Google Shape;1381;p42"/>
          <p:cNvSpPr txBox="1"/>
          <p:nvPr>
            <p:ph idx="1" type="body"/>
          </p:nvPr>
        </p:nvSpPr>
        <p:spPr>
          <a:xfrm rot="5400000">
            <a:off x="2230726" y="-1344901"/>
            <a:ext cx="5898573" cy="9144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/>
        </p:txBody>
      </p:sp>
      <p:sp>
        <p:nvSpPr>
          <p:cNvPr id="1382" name="Google Shape;1382;p42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3" name="Google Shape;1383;p42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4" name="Google Shape;1384;p42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33"/>
          <p:cNvGrpSpPr/>
          <p:nvPr/>
        </p:nvGrpSpPr>
        <p:grpSpPr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144" name="Google Shape;144;p33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145" name="Google Shape;145;p33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146" name="Google Shape;146;p33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7" name="Google Shape;147;p33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8" name="Google Shape;148;p33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9" name="Google Shape;149;p33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50" name="Google Shape;150;p33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51" name="Google Shape;151;p33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52" name="Google Shape;152;p33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53" name="Google Shape;153;p33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54" name="Google Shape;154;p33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55" name="Google Shape;155;p33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56" name="Google Shape;156;p33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57" name="Google Shape;157;p33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58" name="Google Shape;158;p33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59" name="Google Shape;159;p33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60" name="Google Shape;160;p33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61" name="Google Shape;161;p33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62" name="Google Shape;162;p33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63" name="Google Shape;163;p33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64" name="Google Shape;164;p33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65" name="Google Shape;165;p33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66" name="Google Shape;166;p33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67" name="Google Shape;167;p33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68" name="Google Shape;168;p33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69" name="Google Shape;169;p33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70" name="Google Shape;170;p33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71" name="Google Shape;171;p33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72" name="Google Shape;172;p33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73" name="Google Shape;173;p33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74" name="Google Shape;174;p33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75" name="Google Shape;175;p33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76" name="Google Shape;176;p33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77" name="Google Shape;177;p33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78" name="Google Shape;178;p33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79" name="Google Shape;179;p33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80" name="Google Shape;180;p33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81" name="Google Shape;181;p33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82" name="Google Shape;182;p33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83" name="Google Shape;183;p33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84" name="Google Shape;184;p33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85" name="Google Shape;185;p33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86" name="Google Shape;186;p33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87" name="Google Shape;187;p33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88" name="Google Shape;188;p33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89" name="Google Shape;189;p33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0" name="Google Shape;190;p33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1" name="Google Shape;191;p33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2" name="Google Shape;192;p33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3" name="Google Shape;193;p33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4" name="Google Shape;194;p33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5" name="Google Shape;195;p33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6" name="Google Shape;196;p33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7" name="Google Shape;197;p33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8" name="Google Shape;198;p33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9" name="Google Shape;199;p33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0" name="Google Shape;200;p33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1" name="Google Shape;201;p33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2" name="Google Shape;202;p33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3" name="Google Shape;203;p33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4" name="Google Shape;204;p33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5" name="Google Shape;205;p33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6" name="Google Shape;206;p33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7" name="Google Shape;207;p33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8" name="Google Shape;208;p33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9" name="Google Shape;209;p33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0" name="Google Shape;210;p33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1" name="Google Shape;211;p33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2" name="Google Shape;212;p33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3" name="Google Shape;213;p33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4" name="Google Shape;214;p33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5" name="Google Shape;215;p33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6" name="Google Shape;216;p33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7" name="Google Shape;217;p33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8" name="Google Shape;218;p33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9" name="Google Shape;219;p33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220" name="Google Shape;220;p33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221" name="Google Shape;221;p33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2" name="Google Shape;222;p33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3" name="Google Shape;223;p33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4" name="Google Shape;224;p33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5" name="Google Shape;225;p33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6" name="Google Shape;226;p33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7" name="Google Shape;227;p33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8" name="Google Shape;228;p33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9" name="Google Shape;229;p33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0" name="Google Shape;230;p33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1" name="Google Shape;231;p33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2" name="Google Shape;232;p33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3" name="Google Shape;233;p33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4" name="Google Shape;234;p33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5" name="Google Shape;235;p33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6" name="Google Shape;236;p33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7" name="Google Shape;237;p33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8" name="Google Shape;238;p33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9" name="Google Shape;239;p33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0" name="Google Shape;240;p33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1" name="Google Shape;241;p33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2" name="Google Shape;242;p33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3" name="Google Shape;243;p33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4" name="Google Shape;244;p33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5" name="Google Shape;245;p33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6" name="Google Shape;246;p33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7" name="Google Shape;247;p33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8" name="Google Shape;248;p33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9" name="Google Shape;249;p33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0" name="Google Shape;250;p33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1" name="Google Shape;251;p33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2" name="Google Shape;252;p33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3" name="Google Shape;253;p33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4" name="Google Shape;254;p33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5" name="Google Shape;255;p33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6" name="Google Shape;256;p33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7" name="Google Shape;257;p33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8" name="Google Shape;258;p33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9" name="Google Shape;259;p33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0" name="Google Shape;260;p33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1" name="Google Shape;261;p33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2" name="Google Shape;262;p33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3" name="Google Shape;263;p33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4" name="Google Shape;264;p33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5" name="Google Shape;265;p33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6" name="Google Shape;266;p33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7" name="Google Shape;267;p33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8" name="Google Shape;268;p33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9" name="Google Shape;269;p33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0" name="Google Shape;270;p33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1" name="Google Shape;271;p33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2" name="Google Shape;272;p33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3" name="Google Shape;273;p33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4" name="Google Shape;274;p33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5" name="Google Shape;275;p33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6" name="Google Shape;276;p33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7" name="Google Shape;277;p33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8" name="Google Shape;278;p33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9" name="Google Shape;279;p33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0" name="Google Shape;280;p33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1" name="Google Shape;281;p33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2" name="Google Shape;282;p33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3" name="Google Shape;283;p33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4" name="Google Shape;284;p33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5" name="Google Shape;285;p33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6" name="Google Shape;286;p33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7" name="Google Shape;287;p33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8" name="Google Shape;288;p33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9" name="Google Shape;289;p33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90" name="Google Shape;290;p33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91" name="Google Shape;291;p33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92" name="Google Shape;292;p33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93" name="Google Shape;293;p33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94" name="Google Shape;294;p33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295" name="Google Shape;295;p33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296" name="Google Shape;296;p33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297" name="Google Shape;297;p33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98" name="Google Shape;298;p33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99" name="Google Shape;299;p33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0" name="Google Shape;300;p33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1" name="Google Shape;301;p33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2" name="Google Shape;302;p33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3" name="Google Shape;303;p33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4" name="Google Shape;304;p33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5" name="Google Shape;305;p33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6" name="Google Shape;306;p33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7" name="Google Shape;307;p33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8" name="Google Shape;308;p33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9" name="Google Shape;309;p33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0" name="Google Shape;310;p33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1" name="Google Shape;311;p33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2" name="Google Shape;312;p33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3" name="Google Shape;313;p33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4" name="Google Shape;314;p33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5" name="Google Shape;315;p33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6" name="Google Shape;316;p33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7" name="Google Shape;317;p33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8" name="Google Shape;318;p33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9" name="Google Shape;319;p33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0" name="Google Shape;320;p33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1" name="Google Shape;321;p33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2" name="Google Shape;322;p33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3" name="Google Shape;323;p33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4" name="Google Shape;324;p33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5" name="Google Shape;325;p33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6" name="Google Shape;326;p33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7" name="Google Shape;327;p33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8" name="Google Shape;328;p33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9" name="Google Shape;329;p33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0" name="Google Shape;330;p33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1" name="Google Shape;331;p33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2" name="Google Shape;332;p33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3" name="Google Shape;333;p33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4" name="Google Shape;334;p33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5" name="Google Shape;335;p33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6" name="Google Shape;336;p33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7" name="Google Shape;337;p33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8" name="Google Shape;338;p33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9" name="Google Shape;339;p33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0" name="Google Shape;340;p33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1" name="Google Shape;341;p33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2" name="Google Shape;342;p33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3" name="Google Shape;343;p33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4" name="Google Shape;344;p33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5" name="Google Shape;345;p33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6" name="Google Shape;346;p33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7" name="Google Shape;347;p33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8" name="Google Shape;348;p33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9" name="Google Shape;349;p33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0" name="Google Shape;350;p33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1" name="Google Shape;351;p33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2" name="Google Shape;352;p33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3" name="Google Shape;353;p33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4" name="Google Shape;354;p33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5" name="Google Shape;355;p33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6" name="Google Shape;356;p33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7" name="Google Shape;357;p33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8" name="Google Shape;358;p33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9" name="Google Shape;359;p33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0" name="Google Shape;360;p33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1" name="Google Shape;361;p33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2" name="Google Shape;362;p33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3" name="Google Shape;363;p33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4" name="Google Shape;364;p33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5" name="Google Shape;365;p33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6" name="Google Shape;366;p33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7" name="Google Shape;367;p33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8" name="Google Shape;368;p33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9" name="Google Shape;369;p33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0" name="Google Shape;370;p33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371" name="Google Shape;371;p33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372" name="Google Shape;372;p33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3" name="Google Shape;373;p33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4" name="Google Shape;374;p33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5" name="Google Shape;375;p33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6" name="Google Shape;376;p33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7" name="Google Shape;377;p33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8" name="Google Shape;378;p33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9" name="Google Shape;379;p33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0" name="Google Shape;380;p33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1" name="Google Shape;381;p33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2" name="Google Shape;382;p33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3" name="Google Shape;383;p33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4" name="Google Shape;384;p33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5" name="Google Shape;385;p33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6" name="Google Shape;386;p33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7" name="Google Shape;387;p33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8" name="Google Shape;388;p33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9" name="Google Shape;389;p33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0" name="Google Shape;390;p33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1" name="Google Shape;391;p33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2" name="Google Shape;392;p33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3" name="Google Shape;393;p33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4" name="Google Shape;394;p33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5" name="Google Shape;395;p33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6" name="Google Shape;396;p33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7" name="Google Shape;397;p33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8" name="Google Shape;398;p33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9" name="Google Shape;399;p33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0" name="Google Shape;400;p33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1" name="Google Shape;401;p33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2" name="Google Shape;402;p33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3" name="Google Shape;403;p33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4" name="Google Shape;404;p33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5" name="Google Shape;405;p33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6" name="Google Shape;406;p33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7" name="Google Shape;407;p33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8" name="Google Shape;408;p33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9" name="Google Shape;409;p33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0" name="Google Shape;410;p33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1" name="Google Shape;411;p33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2" name="Google Shape;412;p33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3" name="Google Shape;413;p33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4" name="Google Shape;414;p33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5" name="Google Shape;415;p33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6" name="Google Shape;416;p33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7" name="Google Shape;417;p33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8" name="Google Shape;418;p33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9" name="Google Shape;419;p33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0" name="Google Shape;420;p33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1" name="Google Shape;421;p33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2" name="Google Shape;422;p33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3" name="Google Shape;423;p33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4" name="Google Shape;424;p33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5" name="Google Shape;425;p33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6" name="Google Shape;426;p33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7" name="Google Shape;427;p33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8" name="Google Shape;428;p33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9" name="Google Shape;429;p33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0" name="Google Shape;430;p33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1" name="Google Shape;431;p33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2" name="Google Shape;432;p33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3" name="Google Shape;433;p33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4" name="Google Shape;434;p33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5" name="Google Shape;435;p33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6" name="Google Shape;436;p33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7" name="Google Shape;437;p33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8" name="Google Shape;438;p33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9" name="Google Shape;439;p33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0" name="Google Shape;440;p33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1" name="Google Shape;441;p33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2" name="Google Shape;442;p33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3" name="Google Shape;443;p33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4" name="Google Shape;444;p33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5" name="Google Shape;445;p33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446" name="Google Shape;446;p33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33"/>
          <p:cNvSpPr txBox="1"/>
          <p:nvPr>
            <p:ph idx="1" type="body"/>
          </p:nvPr>
        </p:nvSpPr>
        <p:spPr>
          <a:xfrm>
            <a:off x="4710022" y="1905000"/>
            <a:ext cx="566928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448" name="Google Shape;448;p33"/>
          <p:cNvSpPr txBox="1"/>
          <p:nvPr>
            <p:ph idx="2" type="body"/>
          </p:nvPr>
        </p:nvSpPr>
        <p:spPr>
          <a:xfrm>
            <a:off x="1522413" y="3429000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9" name="Google Shape;449;p33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33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33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34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454" name="Google Shape;454;p34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28" name="Google Shape;528;p34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34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/>
        </p:txBody>
      </p:sp>
      <p:sp>
        <p:nvSpPr>
          <p:cNvPr id="530" name="Google Shape;530;p34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1" name="Google Shape;531;p34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34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534;p35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535" name="Google Shape;535;p35"/>
            <p:cNvSpPr/>
            <p:nvPr/>
          </p:nvSpPr>
          <p:spPr>
            <a:xfrm>
              <a:off x="12815888" y="2768600"/>
              <a:ext cx="468313" cy="19050"/>
            </a:xfrm>
            <a:custGeom>
              <a:rect b="b" l="l" r="r" t="t"/>
              <a:pathLst>
                <a:path extrusionOk="0" h="8" w="244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12380913" y="2755900"/>
              <a:ext cx="461963" cy="26987"/>
            </a:xfrm>
            <a:custGeom>
              <a:rect b="b" l="l" r="r" t="t"/>
              <a:pathLst>
                <a:path extrusionOk="0" h="12" w="241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12814300" y="2779713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2738437" y="2795588"/>
              <a:ext cx="425450" cy="15875"/>
            </a:xfrm>
            <a:custGeom>
              <a:rect b="b" l="l" r="r" t="t"/>
              <a:pathLst>
                <a:path extrusionOk="0" h="7" w="222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-3646488" y="2800350"/>
              <a:ext cx="46038" cy="3175"/>
            </a:xfrm>
            <a:custGeom>
              <a:rect b="b" l="l" r="r" t="t"/>
              <a:pathLst>
                <a:path extrusionOk="0" h="1" w="24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2627312" y="2816225"/>
              <a:ext cx="63500" cy="4762"/>
            </a:xfrm>
            <a:custGeom>
              <a:rect b="b" l="l" r="r" t="t"/>
              <a:pathLst>
                <a:path extrusionOk="0" h="2" w="33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3103562" y="2741613"/>
              <a:ext cx="28575" cy="3175"/>
            </a:xfrm>
            <a:custGeom>
              <a:rect b="b" l="l" r="r" t="t"/>
              <a:pathLst>
                <a:path extrusionOk="0" h="1" w="15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1227137" y="2836863"/>
              <a:ext cx="20638" cy="0"/>
            </a:xfrm>
            <a:custGeom>
              <a:rect b="b" l="l" r="r" t="t"/>
              <a:pathLst>
                <a:path extrusionOk="0" h="120000"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3660775" y="2713038"/>
              <a:ext cx="331788" cy="20637"/>
            </a:xfrm>
            <a:custGeom>
              <a:rect b="b" l="l" r="r" t="t"/>
              <a:pathLst>
                <a:path extrusionOk="0" h="9" w="173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-1674813" y="2768600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-1673225" y="2767013"/>
              <a:ext cx="36513" cy="1587"/>
            </a:xfrm>
            <a:custGeom>
              <a:rect b="b" l="l" r="r" t="t"/>
              <a:pathLst>
                <a:path extrusionOk="0" h="1" w="19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2690812" y="2811463"/>
              <a:ext cx="47625" cy="4762"/>
            </a:xfrm>
            <a:custGeom>
              <a:rect b="b" l="l" r="r" t="t"/>
              <a:pathLst>
                <a:path extrusionOk="0" h="2" w="25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2822575" y="2794000"/>
              <a:ext cx="163513" cy="4762"/>
            </a:xfrm>
            <a:custGeom>
              <a:rect b="b" l="l" r="r" t="t"/>
              <a:pathLst>
                <a:path extrusionOk="0" h="2" w="85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715962" y="2809875"/>
              <a:ext cx="1911350" cy="50800"/>
            </a:xfrm>
            <a:custGeom>
              <a:rect b="b" l="l" r="r" t="t"/>
              <a:pathLst>
                <a:path extrusionOk="0" h="23" w="996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1995487" y="2822575"/>
              <a:ext cx="20638" cy="0"/>
            </a:xfrm>
            <a:custGeom>
              <a:rect b="b" l="l" r="r" t="t"/>
              <a:pathLst>
                <a:path extrusionOk="0" h="120000"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1630362" y="2830513"/>
              <a:ext cx="22225" cy="0"/>
            </a:xfrm>
            <a:custGeom>
              <a:rect b="b" l="l" r="r" t="t"/>
              <a:pathLst>
                <a:path extrusionOk="0" h="120000"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2651125" y="2798763"/>
              <a:ext cx="46038" cy="1587"/>
            </a:xfrm>
            <a:custGeom>
              <a:rect b="b" l="l" r="r" t="t"/>
              <a:pathLst>
                <a:path extrusionOk="0" h="1" w="24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2698750" y="2809875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469900" y="2800350"/>
              <a:ext cx="23813" cy="317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998537" y="2811463"/>
              <a:ext cx="1076325" cy="20637"/>
            </a:xfrm>
            <a:custGeom>
              <a:rect b="b" l="l" r="r" t="t"/>
              <a:pathLst>
                <a:path extrusionOk="0" h="9" w="561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2495550" y="2803525"/>
              <a:ext cx="17463" cy="0"/>
            </a:xfrm>
            <a:custGeom>
              <a:rect b="b" l="l" r="r" t="t"/>
              <a:pathLst>
                <a:path extrusionOk="0" h="120000"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2538412" y="2816225"/>
              <a:ext cx="1057275" cy="31750"/>
            </a:xfrm>
            <a:custGeom>
              <a:rect b="b" l="l" r="r" t="t"/>
              <a:pathLst>
                <a:path extrusionOk="0" h="14" w="551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11777663" y="2757488"/>
              <a:ext cx="19050" cy="3175"/>
            </a:xfrm>
            <a:custGeom>
              <a:rect b="b" l="l" r="r" t="t"/>
              <a:pathLst>
                <a:path extrusionOk="0" h="1" w="1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5983288" y="2741613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6832600" y="2713038"/>
              <a:ext cx="53975" cy="1587"/>
            </a:xfrm>
            <a:custGeom>
              <a:rect b="b" l="l" r="r" t="t"/>
              <a:pathLst>
                <a:path extrusionOk="0" h="1" w="28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11317288" y="2755900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8534400" y="2735263"/>
              <a:ext cx="30163" cy="0"/>
            </a:xfrm>
            <a:custGeom>
              <a:rect b="b" l="l" r="r" t="t"/>
              <a:pathLst>
                <a:path extrusionOk="0" h="120000"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6821488" y="27146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5583238" y="2719388"/>
              <a:ext cx="25400" cy="0"/>
            </a:xfrm>
            <a:custGeom>
              <a:rect b="b" l="l" r="r" t="t"/>
              <a:pathLst>
                <a:path extrusionOk="0" h="120000"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5638800" y="2740025"/>
              <a:ext cx="23813" cy="1587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4303712" y="2728913"/>
              <a:ext cx="50800" cy="0"/>
            </a:xfrm>
            <a:custGeom>
              <a:rect b="b" l="l" r="r" t="t"/>
              <a:pathLst>
                <a:path extrusionOk="0" h="120000"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5519738" y="2735263"/>
              <a:ext cx="9525" cy="3175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12096750" y="2784475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12225338" y="2773363"/>
              <a:ext cx="46038" cy="0"/>
            </a:xfrm>
            <a:custGeom>
              <a:rect b="b" l="l" r="r" t="t"/>
              <a:pathLst>
                <a:path extrusionOk="0" h="120000"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9274175" y="2746375"/>
              <a:ext cx="55563" cy="4762"/>
            </a:xfrm>
            <a:custGeom>
              <a:rect b="b" l="l" r="r" t="t"/>
              <a:pathLst>
                <a:path extrusionOk="0" h="2" w="29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11847513" y="2827338"/>
              <a:ext cx="34925" cy="3175"/>
            </a:xfrm>
            <a:custGeom>
              <a:rect b="b" l="l" r="r" t="t"/>
              <a:pathLst>
                <a:path extrusionOk="0" h="1" w="18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11882438" y="2825750"/>
              <a:ext cx="25400" cy="1587"/>
            </a:xfrm>
            <a:custGeom>
              <a:rect b="b" l="l" r="r" t="t"/>
              <a:pathLst>
                <a:path extrusionOk="0" h="1" w="14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8915400" y="2809875"/>
              <a:ext cx="15875" cy="1587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12109450" y="2752725"/>
              <a:ext cx="454025" cy="23812"/>
            </a:xfrm>
            <a:custGeom>
              <a:rect b="b" l="l" r="r" t="t"/>
              <a:pathLst>
                <a:path extrusionOk="0" h="10" w="236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12182475" y="28162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4348162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12071350" y="279082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4754563" y="2827338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4852988" y="2719388"/>
              <a:ext cx="9525" cy="3175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4759325" y="282733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6654800" y="2805113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6289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9140825" y="2725738"/>
              <a:ext cx="44450" cy="0"/>
            </a:xfrm>
            <a:custGeom>
              <a:rect b="b" l="l" r="r" t="t"/>
              <a:pathLst>
                <a:path extrusionOk="0" h="120000"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4737100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7239000" y="2779713"/>
              <a:ext cx="11113" cy="3175"/>
            </a:xfrm>
            <a:custGeom>
              <a:rect b="b" l="l" r="r" t="t"/>
              <a:pathLst>
                <a:path extrusionOk="0" h="1" w="6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7181850" y="2773363"/>
              <a:ext cx="468313" cy="15875"/>
            </a:xfrm>
            <a:custGeom>
              <a:rect b="b" l="l" r="r" t="t"/>
              <a:pathLst>
                <a:path extrusionOk="0" h="7" w="244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7407275" y="2787650"/>
              <a:ext cx="26988" cy="0"/>
            </a:xfrm>
            <a:custGeom>
              <a:rect b="b" l="l" r="r" t="t"/>
              <a:pathLst>
                <a:path extrusionOk="0" h="120000"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8123238" y="2794000"/>
              <a:ext cx="31750" cy="1587"/>
            </a:xfrm>
            <a:custGeom>
              <a:rect b="b" l="l" r="r" t="t"/>
              <a:pathLst>
                <a:path extrusionOk="0" h="1" w="16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3070225" y="2794000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9963150" y="2778125"/>
              <a:ext cx="41275" cy="0"/>
            </a:xfrm>
            <a:custGeom>
              <a:rect b="b" l="l" r="r" t="t"/>
              <a:pathLst>
                <a:path extrusionOk="0" h="120000"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7523163" y="2773363"/>
              <a:ext cx="30163" cy="3175"/>
            </a:xfrm>
            <a:custGeom>
              <a:rect b="b" l="l" r="r" t="t"/>
              <a:pathLst>
                <a:path extrusionOk="0" h="1" w="16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10009188" y="2787650"/>
              <a:ext cx="115888" cy="3175"/>
            </a:xfrm>
            <a:custGeom>
              <a:rect b="b" l="l" r="r" t="t"/>
              <a:pathLst>
                <a:path extrusionOk="0" h="2" w="6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10125075" y="2789238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-4110038" y="2703513"/>
              <a:ext cx="16486189" cy="134937"/>
            </a:xfrm>
            <a:custGeom>
              <a:rect b="b" l="l" r="r" t="t"/>
              <a:pathLst>
                <a:path extrusionOk="0" h="60" w="8594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12117388" y="2779713"/>
              <a:ext cx="127000" cy="4762"/>
            </a:xfrm>
            <a:custGeom>
              <a:rect b="b" l="l" r="r" t="t"/>
              <a:pathLst>
                <a:path extrusionOk="0" h="2" w="66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12182475" y="2787650"/>
              <a:ext cx="79375" cy="1587"/>
            </a:xfrm>
            <a:custGeom>
              <a:rect b="b" l="l" r="r" t="t"/>
              <a:pathLst>
                <a:path extrusionOk="0" h="1" w="4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12307888" y="2809875"/>
              <a:ext cx="249238" cy="15875"/>
            </a:xfrm>
            <a:custGeom>
              <a:rect b="b" l="l" r="r" t="t"/>
              <a:pathLst>
                <a:path extrusionOk="0" h="7" w="13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12252325" y="2825750"/>
              <a:ext cx="73025" cy="1587"/>
            </a:xfrm>
            <a:custGeom>
              <a:rect b="b" l="l" r="r" t="t"/>
              <a:pathLst>
                <a:path extrusionOk="0" h="1" w="38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10779125" y="2733675"/>
              <a:ext cx="66675" cy="4762"/>
            </a:xfrm>
            <a:custGeom>
              <a:rect b="b" l="l" r="r" t="t"/>
              <a:pathLst>
                <a:path extrusionOk="0" h="2" w="35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-2471738" y="2738438"/>
              <a:ext cx="496888" cy="1587"/>
            </a:xfrm>
            <a:custGeom>
              <a:rect b="b" l="l" r="r" t="t"/>
              <a:pathLst>
                <a:path extrusionOk="0" h="1" w="259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9136063" y="2735263"/>
              <a:ext cx="387350" cy="14287"/>
            </a:xfrm>
            <a:custGeom>
              <a:rect b="b" l="l" r="r" t="t"/>
              <a:pathLst>
                <a:path extrusionOk="0" h="6" w="202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9139238" y="2725738"/>
              <a:ext cx="142875" cy="9525"/>
            </a:xfrm>
            <a:custGeom>
              <a:rect b="b" l="l" r="r" t="t"/>
              <a:pathLst>
                <a:path extrusionOk="0" h="4" w="75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9805988" y="2817813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8580438" y="2725738"/>
              <a:ext cx="66675" cy="3175"/>
            </a:xfrm>
            <a:custGeom>
              <a:rect b="b" l="l" r="r" t="t"/>
              <a:pathLst>
                <a:path extrusionOk="0" h="1" w="35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8647113" y="2725738"/>
              <a:ext cx="15875" cy="3175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9794875" y="2830513"/>
              <a:ext cx="90488" cy="1587"/>
            </a:xfrm>
            <a:custGeom>
              <a:rect b="b" l="l" r="r" t="t"/>
              <a:pathLst>
                <a:path extrusionOk="0" h="1" w="47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9232900" y="2795588"/>
              <a:ext cx="84138" cy="3175"/>
            </a:xfrm>
            <a:custGeom>
              <a:rect b="b" l="l" r="r" t="t"/>
              <a:pathLst>
                <a:path extrusionOk="0" h="1" w="44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8158163" y="2725738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8734425" y="2814638"/>
              <a:ext cx="144463" cy="3175"/>
            </a:xfrm>
            <a:custGeom>
              <a:rect b="b" l="l" r="r" t="t"/>
              <a:pathLst>
                <a:path extrusionOk="0" h="2" w="76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8023225" y="2782888"/>
              <a:ext cx="26988" cy="1587"/>
            </a:xfrm>
            <a:custGeom>
              <a:rect b="b" l="l" r="r" t="t"/>
              <a:pathLst>
                <a:path extrusionOk="0" h="1" w="14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8050213" y="2782888"/>
              <a:ext cx="77788" cy="1587"/>
            </a:xfrm>
            <a:custGeom>
              <a:rect b="b" l="l" r="r" t="t"/>
              <a:pathLst>
                <a:path extrusionOk="0" h="1" w="4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7715250" y="2779713"/>
              <a:ext cx="90488" cy="7937"/>
            </a:xfrm>
            <a:custGeom>
              <a:rect b="b" l="l" r="r" t="t"/>
              <a:pathLst>
                <a:path extrusionOk="0" h="3" w="47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6508750" y="2713038"/>
              <a:ext cx="247650" cy="6350"/>
            </a:xfrm>
            <a:custGeom>
              <a:rect b="b" l="l" r="r" t="t"/>
              <a:pathLst>
                <a:path extrusionOk="0" h="3" w="129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6756400" y="2713038"/>
              <a:ext cx="33338" cy="0"/>
            </a:xfrm>
            <a:custGeom>
              <a:rect b="b" l="l" r="r" t="t"/>
              <a:pathLst>
                <a:path extrusionOk="0" h="120000"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8047038" y="2820988"/>
              <a:ext cx="58738" cy="4762"/>
            </a:xfrm>
            <a:custGeom>
              <a:rect b="b" l="l" r="r" t="t"/>
              <a:pathLst>
                <a:path extrusionOk="0" h="2" w="31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6348413" y="2711451"/>
              <a:ext cx="82550" cy="1587"/>
            </a:xfrm>
            <a:custGeom>
              <a:rect b="b" l="l" r="r" t="t"/>
              <a:pathLst>
                <a:path extrusionOk="0" h="1" w="43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6734175" y="2771775"/>
              <a:ext cx="96838" cy="6350"/>
            </a:xfrm>
            <a:custGeom>
              <a:rect b="b" l="l" r="r" t="t"/>
              <a:pathLst>
                <a:path extrusionOk="0" h="3" w="5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6091238" y="2722563"/>
              <a:ext cx="95250" cy="7937"/>
            </a:xfrm>
            <a:custGeom>
              <a:rect b="b" l="l" r="r" t="t"/>
              <a:pathLst>
                <a:path extrusionOk="0" h="4" w="49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6559550" y="2773363"/>
              <a:ext cx="80963" cy="3175"/>
            </a:xfrm>
            <a:custGeom>
              <a:rect b="b" l="l" r="r" t="t"/>
              <a:pathLst>
                <a:path extrusionOk="0" h="1" w="42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6640513" y="2806700"/>
              <a:ext cx="227013" cy="15875"/>
            </a:xfrm>
            <a:custGeom>
              <a:rect b="b" l="l" r="r" t="t"/>
              <a:pathLst>
                <a:path extrusionOk="0" h="7" w="118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6661150" y="2814638"/>
              <a:ext cx="34925" cy="1587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5661025" y="2789238"/>
              <a:ext cx="23813" cy="1587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6162675" y="2814638"/>
              <a:ext cx="258763" cy="7937"/>
            </a:xfrm>
            <a:custGeom>
              <a:rect b="b" l="l" r="r" t="t"/>
              <a:pathLst>
                <a:path extrusionOk="0" h="4" w="135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5019675" y="2713038"/>
              <a:ext cx="73025" cy="4762"/>
            </a:xfrm>
            <a:custGeom>
              <a:rect b="b" l="l" r="r" t="t"/>
              <a:pathLst>
                <a:path extrusionOk="0" h="2" w="38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5021263" y="2713038"/>
              <a:ext cx="11113" cy="0"/>
            </a:xfrm>
            <a:custGeom>
              <a:rect b="b" l="l" r="r" t="t"/>
              <a:pathLst>
                <a:path extrusionOk="0" h="120000"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5864225" y="2784475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4703763" y="2722563"/>
              <a:ext cx="84138" cy="1587"/>
            </a:xfrm>
            <a:custGeom>
              <a:rect b="b" l="l" r="r" t="t"/>
              <a:pathLst>
                <a:path extrusionOk="0" h="1" w="44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4264025" y="2713038"/>
              <a:ext cx="77788" cy="4762"/>
            </a:xfrm>
            <a:custGeom>
              <a:rect b="b" l="l" r="r" t="t"/>
              <a:pathLst>
                <a:path extrusionOk="0" h="2" w="41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4800600" y="2822575"/>
              <a:ext cx="117475" cy="7937"/>
            </a:xfrm>
            <a:custGeom>
              <a:rect b="b" l="l" r="r" t="t"/>
              <a:pathLst>
                <a:path extrusionOk="0" h="3" w="61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187325" y="2714625"/>
              <a:ext cx="1925638" cy="31750"/>
            </a:xfrm>
            <a:custGeom>
              <a:rect b="b" l="l" r="r" t="t"/>
              <a:pathLst>
                <a:path extrusionOk="0" h="14" w="100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1947862" y="2735263"/>
              <a:ext cx="47625" cy="0"/>
            </a:xfrm>
            <a:custGeom>
              <a:rect b="b" l="l" r="r" t="t"/>
              <a:pathLst>
                <a:path extrusionOk="0" h="120000"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112712" y="2724150"/>
              <a:ext cx="74613" cy="0"/>
            </a:xfrm>
            <a:custGeom>
              <a:rect b="b" l="l" r="r" t="t"/>
              <a:pathLst>
                <a:path extrusionOk="0" h="120000"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2187575" y="2717800"/>
              <a:ext cx="176213" cy="6350"/>
            </a:xfrm>
            <a:custGeom>
              <a:rect b="b" l="l" r="r" t="t"/>
              <a:pathLst>
                <a:path extrusionOk="0" h="3" w="92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12962" y="2714625"/>
              <a:ext cx="90488" cy="4762"/>
            </a:xfrm>
            <a:custGeom>
              <a:rect b="b" l="l" r="r" t="t"/>
              <a:pathLst>
                <a:path extrusionOk="0" h="2" w="47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2101850" y="2811463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1724025" y="2805113"/>
              <a:ext cx="120650" cy="4762"/>
            </a:xfrm>
            <a:custGeom>
              <a:rect b="b" l="l" r="r" t="t"/>
              <a:pathLst>
                <a:path extrusionOk="0" h="2" w="63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1744662" y="2833688"/>
              <a:ext cx="73025" cy="3175"/>
            </a:xfrm>
            <a:custGeom>
              <a:rect b="b" l="l" r="r" t="t"/>
              <a:pathLst>
                <a:path extrusionOk="0" h="1" w="38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-474663" y="2741613"/>
              <a:ext cx="34925" cy="0"/>
            </a:xfrm>
            <a:custGeom>
              <a:rect b="b" l="l" r="r" t="t"/>
              <a:pathLst>
                <a:path extrusionOk="0" h="120000"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-947738" y="2725738"/>
              <a:ext cx="1239838" cy="19050"/>
            </a:xfrm>
            <a:custGeom>
              <a:rect b="b" l="l" r="r" t="t"/>
              <a:pathLst>
                <a:path extrusionOk="0" h="8" w="647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-1944688" y="2741613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-1939925" y="2735263"/>
              <a:ext cx="173038" cy="6350"/>
            </a:xfrm>
            <a:custGeom>
              <a:rect b="b" l="l" r="r" t="t"/>
              <a:pathLst>
                <a:path extrusionOk="0" h="3" w="9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-1773238" y="2733675"/>
              <a:ext cx="123825" cy="12700"/>
            </a:xfrm>
            <a:custGeom>
              <a:rect b="b" l="l" r="r" t="t"/>
              <a:pathLst>
                <a:path extrusionOk="0" h="6" w="65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-1057275" y="2735263"/>
              <a:ext cx="57150" cy="3175"/>
            </a:xfrm>
            <a:custGeom>
              <a:rect b="b" l="l" r="r" t="t"/>
              <a:pathLst>
                <a:path extrusionOk="0" h="1" w="3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-1116013" y="2738438"/>
              <a:ext cx="58738" cy="3175"/>
            </a:xfrm>
            <a:custGeom>
              <a:rect b="b" l="l" r="r" t="t"/>
              <a:pathLst>
                <a:path extrusionOk="0" h="2" w="3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-1349375" y="2735263"/>
              <a:ext cx="84138" cy="0"/>
            </a:xfrm>
            <a:custGeom>
              <a:rect b="b" l="l" r="r" t="t"/>
              <a:pathLst>
                <a:path extrusionOk="0" h="120000"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-1265238" y="2735263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-1219200" y="2728913"/>
              <a:ext cx="103188" cy="9525"/>
            </a:xfrm>
            <a:custGeom>
              <a:rect b="b" l="l" r="r" t="t"/>
              <a:pathLst>
                <a:path extrusionOk="0" h="4" w="5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1225550" y="2830513"/>
              <a:ext cx="73025" cy="3175"/>
            </a:xfrm>
            <a:custGeom>
              <a:rect b="b" l="l" r="r" t="t"/>
              <a:pathLst>
                <a:path extrusionOk="0" h="2" w="38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874712" y="2827338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417512" y="2827338"/>
              <a:ext cx="457200" cy="31750"/>
            </a:xfrm>
            <a:custGeom>
              <a:rect b="b" l="l" r="r" t="t"/>
              <a:pathLst>
                <a:path extrusionOk="0" h="14" w="238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755650" y="2859087"/>
              <a:ext cx="68263" cy="4762"/>
            </a:xfrm>
            <a:custGeom>
              <a:rect b="b" l="l" r="r" t="t"/>
              <a:pathLst>
                <a:path extrusionOk="0" h="2" w="36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-133350" y="2798763"/>
              <a:ext cx="111125" cy="4762"/>
            </a:xfrm>
            <a:custGeom>
              <a:rect b="b" l="l" r="r" t="t"/>
              <a:pathLst>
                <a:path extrusionOk="0" h="2" w="58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-22225" y="2800350"/>
              <a:ext cx="44450" cy="3175"/>
            </a:xfrm>
            <a:custGeom>
              <a:rect b="b" l="l" r="r" t="t"/>
              <a:pathLst>
                <a:path extrusionOk="0" h="1" w="23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-66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-1566863" y="2730500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-3175000" y="2740025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-3735388" y="2803525"/>
              <a:ext cx="6350" cy="1587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-3924300" y="2803525"/>
              <a:ext cx="188913" cy="3175"/>
            </a:xfrm>
            <a:custGeom>
              <a:rect b="b" l="l" r="r" t="t"/>
              <a:pathLst>
                <a:path extrusionOk="0" h="2" w="98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658" name="Google Shape;658;p35"/>
          <p:cNvSpPr txBox="1"/>
          <p:nvPr>
            <p:ph type="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  <a:defRPr b="0" sz="4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9" name="Google Shape;659;p35"/>
          <p:cNvSpPr txBox="1"/>
          <p:nvPr>
            <p:ph idx="1" type="body"/>
          </p:nvPr>
        </p:nvSpPr>
        <p:spPr>
          <a:xfrm>
            <a:off x="1522413" y="5102525"/>
            <a:ext cx="9143999" cy="106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0" name="Google Shape;660;p35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1" name="Google Shape;661;p35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2" name="Google Shape;662;p35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4" name="Google Shape;664;p36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665" name="Google Shape;665;p36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739" name="Google Shape;739;p36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0" name="Google Shape;740;p36"/>
          <p:cNvSpPr txBox="1"/>
          <p:nvPr>
            <p:ph idx="1" type="body"/>
          </p:nvPr>
        </p:nvSpPr>
        <p:spPr>
          <a:xfrm>
            <a:off x="1522413" y="1905000"/>
            <a:ext cx="4419599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741" name="Google Shape;741;p36"/>
          <p:cNvSpPr txBox="1"/>
          <p:nvPr>
            <p:ph idx="2" type="body"/>
          </p:nvPr>
        </p:nvSpPr>
        <p:spPr>
          <a:xfrm>
            <a:off x="6246815" y="1905000"/>
            <a:ext cx="4419598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742" name="Google Shape;742;p36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3" name="Google Shape;743;p36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4" name="Google Shape;744;p36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p37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747" name="Google Shape;747;p37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821" name="Google Shape;821;p37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2" name="Google Shape;822;p37"/>
          <p:cNvSpPr txBox="1"/>
          <p:nvPr>
            <p:ph idx="1" type="body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3" name="Google Shape;823;p37"/>
          <p:cNvSpPr txBox="1"/>
          <p:nvPr>
            <p:ph idx="2" type="body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824" name="Google Shape;824;p37"/>
          <p:cNvSpPr txBox="1"/>
          <p:nvPr>
            <p:ph idx="3" type="body"/>
          </p:nvPr>
        </p:nvSpPr>
        <p:spPr>
          <a:xfrm>
            <a:off x="62498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5" name="Google Shape;825;p37"/>
          <p:cNvSpPr txBox="1"/>
          <p:nvPr>
            <p:ph idx="4" type="body"/>
          </p:nvPr>
        </p:nvSpPr>
        <p:spPr>
          <a:xfrm>
            <a:off x="6249860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826" name="Google Shape;826;p37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7" name="Google Shape;827;p37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8" name="Google Shape;828;p37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" name="Google Shape;830;p38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31" name="Google Shape;831;p38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2" name="Google Shape;882;p38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3" name="Google Shape;883;p38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5" name="Google Shape;885;p38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6" name="Google Shape;886;p38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9" name="Google Shape;889;p38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0" name="Google Shape;890;p38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5" name="Google Shape;895;p38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7" name="Google Shape;897;p38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8" name="Google Shape;898;p38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905" name="Google Shape;905;p38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6" name="Google Shape;906;p38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7" name="Google Shape;907;p38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8" name="Google Shape;908;p38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9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1" name="Google Shape;911;p39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2" name="Google Shape;912;p39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p40"/>
          <p:cNvGrpSpPr/>
          <p:nvPr/>
        </p:nvGrpSpPr>
        <p:grpSpPr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915" name="Google Shape;915;p40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916" name="Google Shape;916;p40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917" name="Google Shape;917;p4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8" name="Google Shape;918;p4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9" name="Google Shape;919;p4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0" name="Google Shape;920;p4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1" name="Google Shape;921;p4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2" name="Google Shape;922;p4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3" name="Google Shape;923;p4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4" name="Google Shape;924;p4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5" name="Google Shape;925;p4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6" name="Google Shape;926;p4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7" name="Google Shape;927;p4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8" name="Google Shape;928;p4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9" name="Google Shape;929;p4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0" name="Google Shape;930;p4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1" name="Google Shape;931;p4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2" name="Google Shape;932;p4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3" name="Google Shape;933;p4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4" name="Google Shape;934;p4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5" name="Google Shape;935;p4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6" name="Google Shape;936;p4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7" name="Google Shape;937;p4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8" name="Google Shape;938;p4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9" name="Google Shape;939;p4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0" name="Google Shape;940;p4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1" name="Google Shape;941;p4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2" name="Google Shape;942;p4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3" name="Google Shape;943;p4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4" name="Google Shape;944;p4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5" name="Google Shape;945;p4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6" name="Google Shape;946;p4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7" name="Google Shape;947;p4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8" name="Google Shape;948;p4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9" name="Google Shape;949;p4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0" name="Google Shape;950;p4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1" name="Google Shape;951;p4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2" name="Google Shape;952;p4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3" name="Google Shape;953;p4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4" name="Google Shape;954;p4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5" name="Google Shape;955;p4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6" name="Google Shape;956;p4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7" name="Google Shape;957;p4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8" name="Google Shape;958;p4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9" name="Google Shape;959;p4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0" name="Google Shape;960;p4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1" name="Google Shape;961;p4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2" name="Google Shape;962;p4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3" name="Google Shape;963;p4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4" name="Google Shape;964;p4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5" name="Google Shape;965;p4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6" name="Google Shape;966;p4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7" name="Google Shape;967;p4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8" name="Google Shape;968;p4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9" name="Google Shape;969;p4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0" name="Google Shape;970;p4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1" name="Google Shape;971;p4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2" name="Google Shape;972;p4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3" name="Google Shape;973;p4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4" name="Google Shape;974;p4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5" name="Google Shape;975;p4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6" name="Google Shape;976;p4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7" name="Google Shape;977;p4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8" name="Google Shape;978;p4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9" name="Google Shape;979;p4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0" name="Google Shape;980;p4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1" name="Google Shape;981;p4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2" name="Google Shape;982;p4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3" name="Google Shape;983;p4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4" name="Google Shape;984;p4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5" name="Google Shape;985;p4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6" name="Google Shape;986;p4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7" name="Google Shape;987;p4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8" name="Google Shape;988;p4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9" name="Google Shape;989;p4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0" name="Google Shape;990;p4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991" name="Google Shape;991;p40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992" name="Google Shape;992;p4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3" name="Google Shape;993;p4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4" name="Google Shape;994;p4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5" name="Google Shape;995;p4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6" name="Google Shape;996;p4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7" name="Google Shape;997;p4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8" name="Google Shape;998;p4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9" name="Google Shape;999;p4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0" name="Google Shape;1000;p4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1" name="Google Shape;1001;p4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2" name="Google Shape;1002;p4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3" name="Google Shape;1003;p4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4" name="Google Shape;1004;p4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5" name="Google Shape;1005;p4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6" name="Google Shape;1006;p4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7" name="Google Shape;1007;p4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8" name="Google Shape;1008;p4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9" name="Google Shape;1009;p4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0" name="Google Shape;1010;p4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1" name="Google Shape;1011;p4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2" name="Google Shape;1012;p4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3" name="Google Shape;1013;p4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4" name="Google Shape;1014;p4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5" name="Google Shape;1015;p4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6" name="Google Shape;1016;p4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7" name="Google Shape;1017;p4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8" name="Google Shape;1018;p4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9" name="Google Shape;1019;p4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0" name="Google Shape;1020;p4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1" name="Google Shape;1021;p4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2" name="Google Shape;1022;p4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3" name="Google Shape;1023;p4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4" name="Google Shape;1024;p4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5" name="Google Shape;1025;p4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6" name="Google Shape;1026;p4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7" name="Google Shape;1027;p4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8" name="Google Shape;1028;p4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9" name="Google Shape;1029;p4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0" name="Google Shape;1030;p4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1" name="Google Shape;1031;p4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2" name="Google Shape;1032;p4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3" name="Google Shape;1033;p4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4" name="Google Shape;1034;p4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5" name="Google Shape;1035;p4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6" name="Google Shape;1036;p4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7" name="Google Shape;1037;p4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8" name="Google Shape;1038;p4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9" name="Google Shape;1039;p4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0" name="Google Shape;1040;p4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1" name="Google Shape;1041;p4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2" name="Google Shape;1042;p4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3" name="Google Shape;1043;p4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4" name="Google Shape;1044;p4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5" name="Google Shape;1045;p4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6" name="Google Shape;1046;p4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7" name="Google Shape;1047;p4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8" name="Google Shape;1048;p4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9" name="Google Shape;1049;p4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0" name="Google Shape;1050;p4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1" name="Google Shape;1051;p4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2" name="Google Shape;1052;p4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3" name="Google Shape;1053;p4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4" name="Google Shape;1054;p4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5" name="Google Shape;1055;p4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6" name="Google Shape;1056;p4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7" name="Google Shape;1057;p4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8" name="Google Shape;1058;p4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9" name="Google Shape;1059;p4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0" name="Google Shape;1060;p4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1" name="Google Shape;1061;p4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2" name="Google Shape;1062;p4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3" name="Google Shape;1063;p4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4" name="Google Shape;1064;p4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5" name="Google Shape;1065;p4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066" name="Google Shape;1066;p40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067" name="Google Shape;1067;p40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1068" name="Google Shape;1068;p4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9" name="Google Shape;1069;p4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0" name="Google Shape;1070;p4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1" name="Google Shape;1071;p4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2" name="Google Shape;1072;p4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3" name="Google Shape;1073;p4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4" name="Google Shape;1074;p4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5" name="Google Shape;1075;p4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6" name="Google Shape;1076;p4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7" name="Google Shape;1077;p4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8" name="Google Shape;1078;p4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9" name="Google Shape;1079;p4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0" name="Google Shape;1080;p4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1" name="Google Shape;1081;p4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2" name="Google Shape;1082;p4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3" name="Google Shape;1083;p4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4" name="Google Shape;1084;p4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5" name="Google Shape;1085;p4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6" name="Google Shape;1086;p4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7" name="Google Shape;1087;p4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8" name="Google Shape;1088;p4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9" name="Google Shape;1089;p4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0" name="Google Shape;1090;p4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1" name="Google Shape;1091;p4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2" name="Google Shape;1092;p4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3" name="Google Shape;1093;p4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4" name="Google Shape;1094;p4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5" name="Google Shape;1095;p4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6" name="Google Shape;1096;p4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7" name="Google Shape;1097;p4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8" name="Google Shape;1098;p4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9" name="Google Shape;1099;p4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0" name="Google Shape;1100;p4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1" name="Google Shape;1101;p4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2" name="Google Shape;1102;p4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3" name="Google Shape;1103;p4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4" name="Google Shape;1104;p4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5" name="Google Shape;1105;p4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6" name="Google Shape;1106;p4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7" name="Google Shape;1107;p4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8" name="Google Shape;1108;p4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9" name="Google Shape;1109;p4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0" name="Google Shape;1110;p4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1" name="Google Shape;1111;p4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2" name="Google Shape;1112;p4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3" name="Google Shape;1113;p4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4" name="Google Shape;1114;p4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5" name="Google Shape;1115;p4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6" name="Google Shape;1116;p4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7" name="Google Shape;1117;p4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8" name="Google Shape;1118;p4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9" name="Google Shape;1119;p4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0" name="Google Shape;1120;p4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1" name="Google Shape;1121;p4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2" name="Google Shape;1122;p4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3" name="Google Shape;1123;p4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4" name="Google Shape;1124;p4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5" name="Google Shape;1125;p4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6" name="Google Shape;1126;p4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7" name="Google Shape;1127;p4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8" name="Google Shape;1128;p4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9" name="Google Shape;1129;p4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0" name="Google Shape;1130;p4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1" name="Google Shape;1131;p4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2" name="Google Shape;1132;p4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3" name="Google Shape;1133;p4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4" name="Google Shape;1134;p4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5" name="Google Shape;1135;p4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6" name="Google Shape;1136;p4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7" name="Google Shape;1137;p4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8" name="Google Shape;1138;p4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9" name="Google Shape;1139;p4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0" name="Google Shape;1140;p4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1" name="Google Shape;1141;p4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142" name="Google Shape;1142;p40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1143" name="Google Shape;1143;p4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4" name="Google Shape;1144;p4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5" name="Google Shape;1145;p4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6" name="Google Shape;1146;p4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7" name="Google Shape;1147;p4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8" name="Google Shape;1148;p4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9" name="Google Shape;1149;p4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0" name="Google Shape;1150;p4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1" name="Google Shape;1151;p4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2" name="Google Shape;1152;p4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3" name="Google Shape;1153;p4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4" name="Google Shape;1154;p4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5" name="Google Shape;1155;p4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6" name="Google Shape;1156;p4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7" name="Google Shape;1157;p4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8" name="Google Shape;1158;p4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9" name="Google Shape;1159;p4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0" name="Google Shape;1160;p4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1" name="Google Shape;1161;p4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2" name="Google Shape;1162;p4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3" name="Google Shape;1163;p4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4" name="Google Shape;1164;p4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5" name="Google Shape;1165;p4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6" name="Google Shape;1166;p4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7" name="Google Shape;1167;p4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8" name="Google Shape;1168;p4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9" name="Google Shape;1169;p4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0" name="Google Shape;1170;p4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1" name="Google Shape;1171;p4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2" name="Google Shape;1172;p4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3" name="Google Shape;1173;p4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4" name="Google Shape;1174;p4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5" name="Google Shape;1175;p4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6" name="Google Shape;1176;p4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7" name="Google Shape;1177;p4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8" name="Google Shape;1178;p4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9" name="Google Shape;1179;p4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0" name="Google Shape;1180;p4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1" name="Google Shape;1181;p4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2" name="Google Shape;1182;p4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3" name="Google Shape;1183;p4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4" name="Google Shape;1184;p4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5" name="Google Shape;1185;p4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6" name="Google Shape;1186;p4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7" name="Google Shape;1187;p4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8" name="Google Shape;1188;p4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9" name="Google Shape;1189;p4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0" name="Google Shape;1190;p4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1" name="Google Shape;1191;p4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2" name="Google Shape;1192;p4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3" name="Google Shape;1193;p4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4" name="Google Shape;1194;p4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5" name="Google Shape;1195;p4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6" name="Google Shape;1196;p4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7" name="Google Shape;1197;p4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8" name="Google Shape;1198;p4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9" name="Google Shape;1199;p4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0" name="Google Shape;1200;p4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1" name="Google Shape;1201;p4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2" name="Google Shape;1202;p4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3" name="Google Shape;1203;p4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4" name="Google Shape;1204;p4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5" name="Google Shape;1205;p4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6" name="Google Shape;1206;p4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7" name="Google Shape;1207;p4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8" name="Google Shape;1208;p4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9" name="Google Shape;1209;p4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0" name="Google Shape;1210;p4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1" name="Google Shape;1211;p4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2" name="Google Shape;1212;p4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3" name="Google Shape;1213;p4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4" name="Google Shape;1214;p4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5" name="Google Shape;1215;p4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6" name="Google Shape;1216;p4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217" name="Google Shape;1217;p40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40"/>
          <p:cNvSpPr/>
          <p:nvPr>
            <p:ph idx="2" type="pic"/>
          </p:nvPr>
        </p:nvSpPr>
        <p:spPr>
          <a:xfrm>
            <a:off x="1745838" y="1884311"/>
            <a:ext cx="5669280" cy="40416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9144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nsolas"/>
              <a:buNone/>
              <a:defRPr b="0" i="0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19" name="Google Shape;1219;p40"/>
          <p:cNvSpPr txBox="1"/>
          <p:nvPr>
            <p:ph idx="1" type="body"/>
          </p:nvPr>
        </p:nvSpPr>
        <p:spPr>
          <a:xfrm>
            <a:off x="7905959" y="3411748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0" name="Google Shape;1220;p40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40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40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b="0" i="0" sz="3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3" Type="http://schemas.openxmlformats.org/officeDocument/2006/relationships/image" Target="../media/image12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37.png"/><Relationship Id="rId9" Type="http://schemas.openxmlformats.org/officeDocument/2006/relationships/image" Target="../media/image9.png"/><Relationship Id="rId15" Type="http://schemas.openxmlformats.org/officeDocument/2006/relationships/image" Target="../media/image17.png"/><Relationship Id="rId14" Type="http://schemas.openxmlformats.org/officeDocument/2006/relationships/image" Target="../media/image14.png"/><Relationship Id="rId17" Type="http://schemas.openxmlformats.org/officeDocument/2006/relationships/image" Target="../media/image19.png"/><Relationship Id="rId16" Type="http://schemas.openxmlformats.org/officeDocument/2006/relationships/image" Target="../media/image11.png"/><Relationship Id="rId5" Type="http://schemas.openxmlformats.org/officeDocument/2006/relationships/image" Target="../media/image5.png"/><Relationship Id="rId19" Type="http://schemas.openxmlformats.org/officeDocument/2006/relationships/image" Target="../media/image26.png"/><Relationship Id="rId6" Type="http://schemas.openxmlformats.org/officeDocument/2006/relationships/image" Target="../media/image3.png"/><Relationship Id="rId18" Type="http://schemas.openxmlformats.org/officeDocument/2006/relationships/image" Target="../media/image18.png"/><Relationship Id="rId7" Type="http://schemas.openxmlformats.org/officeDocument/2006/relationships/image" Target="../media/image33.png"/><Relationship Id="rId8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34.png"/><Relationship Id="rId5" Type="http://schemas.openxmlformats.org/officeDocument/2006/relationships/image" Target="../media/image28.png"/><Relationship Id="rId6" Type="http://schemas.openxmlformats.org/officeDocument/2006/relationships/image" Target="../media/image23.png"/><Relationship Id="rId7" Type="http://schemas.openxmlformats.org/officeDocument/2006/relationships/image" Target="../media/image32.png"/><Relationship Id="rId8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jpg"/><Relationship Id="rId4" Type="http://schemas.openxmlformats.org/officeDocument/2006/relationships/image" Target="../media/image3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"/>
          <p:cNvSpPr/>
          <p:nvPr/>
        </p:nvSpPr>
        <p:spPr>
          <a:xfrm>
            <a:off x="2055812" y="1447800"/>
            <a:ext cx="9372600" cy="29908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友達の家で</a:t>
            </a:r>
            <a:endParaRPr b="1" sz="138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Google Shape;1390;p1"/>
          <p:cNvSpPr/>
          <p:nvPr/>
        </p:nvSpPr>
        <p:spPr>
          <a:xfrm>
            <a:off x="5491427" y="4876800"/>
            <a:ext cx="2501370" cy="7817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第</a:t>
            </a:r>
            <a:r>
              <a:rPr lang="en-US"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７</a:t>
            </a:r>
            <a:r>
              <a:rPr lang="en-US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課</a:t>
            </a:r>
            <a:endParaRPr sz="3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p1"/>
          <p:cNvSpPr/>
          <p:nvPr/>
        </p:nvSpPr>
        <p:spPr>
          <a:xfrm>
            <a:off x="2589212" y="1600200"/>
            <a:ext cx="6629400" cy="533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ともだち　　　　　うち</a:t>
            </a:r>
            <a:endParaRPr b="1" sz="4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2" name="Google Shape;13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212" y="381000"/>
            <a:ext cx="1419225" cy="6041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0" name="Google Shape;152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7612" y="1600201"/>
            <a:ext cx="22574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1" name="Google Shape;152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8399" y="1714500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2" name="Google Shape;152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450" y="1556543"/>
            <a:ext cx="2371725" cy="1924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3" name="Google Shape;1523;p9"/>
          <p:cNvCxnSpPr/>
          <p:nvPr/>
        </p:nvCxnSpPr>
        <p:spPr>
          <a:xfrm>
            <a:off x="176894" y="3810000"/>
            <a:ext cx="11784918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4" name="Google Shape;1524;p9"/>
          <p:cNvCxnSpPr/>
          <p:nvPr/>
        </p:nvCxnSpPr>
        <p:spPr>
          <a:xfrm>
            <a:off x="176894" y="4876800"/>
            <a:ext cx="5079318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5" name="Google Shape;1525;p9"/>
          <p:cNvCxnSpPr/>
          <p:nvPr/>
        </p:nvCxnSpPr>
        <p:spPr>
          <a:xfrm>
            <a:off x="6630193" y="4864895"/>
            <a:ext cx="0" cy="1981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6" name="Google Shape;1526;p9"/>
          <p:cNvCxnSpPr/>
          <p:nvPr/>
        </p:nvCxnSpPr>
        <p:spPr>
          <a:xfrm>
            <a:off x="5242718" y="4867276"/>
            <a:ext cx="0" cy="199072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7" name="Google Shape;1527;p9"/>
          <p:cNvCxnSpPr/>
          <p:nvPr/>
        </p:nvCxnSpPr>
        <p:spPr>
          <a:xfrm>
            <a:off x="6627812" y="4876800"/>
            <a:ext cx="5334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28" name="Google Shape;1528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89724" y="4953000"/>
            <a:ext cx="3900488" cy="1763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9" name="Google Shape;1529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142412" y="1540271"/>
            <a:ext cx="228600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0" name="Google Shape;1530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99556" y="1600201"/>
            <a:ext cx="1994694" cy="1690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1" name="Google Shape;1531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427412" y="4980856"/>
            <a:ext cx="1755776" cy="187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2" name="Google Shape;1532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335587" y="76202"/>
            <a:ext cx="1352549" cy="135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3" name="Google Shape;1533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122612" y="82874"/>
            <a:ext cx="1387872" cy="1387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4" name="Google Shape;1534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407535">
            <a:off x="8303591" y="5477488"/>
            <a:ext cx="1409700" cy="932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5" name="Google Shape;1535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580685" y="4980855"/>
            <a:ext cx="1562100" cy="1865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" name="Google Shape;1536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441097" y="5081102"/>
            <a:ext cx="1956550" cy="1446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" name="Google Shape;1537;p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432276" y="90412"/>
            <a:ext cx="3767536" cy="1380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8" name="Google Shape;1538;p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29444" y="90412"/>
            <a:ext cx="2040731" cy="1328677"/>
          </a:xfrm>
          <a:prstGeom prst="rect">
            <a:avLst/>
          </a:prstGeom>
          <a:noFill/>
          <a:ln>
            <a:noFill/>
          </a:ln>
        </p:spPr>
      </p:pic>
      <p:sp>
        <p:nvSpPr>
          <p:cNvPr id="1539" name="Google Shape;1539;p9"/>
          <p:cNvSpPr/>
          <p:nvPr/>
        </p:nvSpPr>
        <p:spPr>
          <a:xfrm rot="-412206">
            <a:off x="197150" y="1154084"/>
            <a:ext cx="1247323" cy="413543"/>
          </a:xfrm>
          <a:prstGeom prst="flowChartPunchedTape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My house</a:t>
            </a:r>
            <a:endParaRPr b="1" sz="16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540" name="Google Shape;1540;p9"/>
          <p:cNvSpPr/>
          <p:nvPr/>
        </p:nvSpPr>
        <p:spPr>
          <a:xfrm rot="-412206">
            <a:off x="918061" y="6325960"/>
            <a:ext cx="1290656" cy="413543"/>
          </a:xfrm>
          <a:prstGeom prst="flowChartPunchedTape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Boss’s house</a:t>
            </a:r>
            <a:endParaRPr b="1" sz="16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541" name="Google Shape;1541;p9"/>
          <p:cNvSpPr/>
          <p:nvPr/>
        </p:nvSpPr>
        <p:spPr>
          <a:xfrm>
            <a:off x="1865509" y="3897990"/>
            <a:ext cx="8292703" cy="82520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交番は　病院の　後ろに　あります。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2" name="Google Shape;1542;p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942012" y="2648123"/>
            <a:ext cx="584541" cy="1165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3" name="Google Shape;1543;p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372394" y="2245030"/>
            <a:ext cx="838200" cy="97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4" name="Google Shape;1544;p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739671" y="5081102"/>
            <a:ext cx="801577" cy="1335707"/>
          </a:xfrm>
          <a:prstGeom prst="rect">
            <a:avLst/>
          </a:prstGeom>
          <a:noFill/>
          <a:ln>
            <a:noFill/>
          </a:ln>
        </p:spPr>
      </p:pic>
      <p:sp>
        <p:nvSpPr>
          <p:cNvPr id="1545" name="Google Shape;1545;p9"/>
          <p:cNvSpPr/>
          <p:nvPr/>
        </p:nvSpPr>
        <p:spPr>
          <a:xfrm>
            <a:off x="2045930" y="3794212"/>
            <a:ext cx="46422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こうばん　　　びょういん　　うし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Google Shape;1546;p9"/>
          <p:cNvSpPr/>
          <p:nvPr/>
        </p:nvSpPr>
        <p:spPr>
          <a:xfrm>
            <a:off x="1870920" y="3897990"/>
            <a:ext cx="8292703" cy="82520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会社は　公園の　隣に　あります。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7" name="Google Shape;1547;p9"/>
          <p:cNvSpPr/>
          <p:nvPr/>
        </p:nvSpPr>
        <p:spPr>
          <a:xfrm>
            <a:off x="2246211" y="3794212"/>
            <a:ext cx="46422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かいしゃ　　　こうえん　　　となり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8" name="Google Shape;1548;p9"/>
          <p:cNvSpPr/>
          <p:nvPr/>
        </p:nvSpPr>
        <p:spPr>
          <a:xfrm>
            <a:off x="650974" y="3895353"/>
            <a:ext cx="10582076" cy="82520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銀行は　映画館と　病院の　間に　あります。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Google Shape;1549;p9"/>
          <p:cNvSpPr/>
          <p:nvPr/>
        </p:nvSpPr>
        <p:spPr>
          <a:xfrm>
            <a:off x="1065213" y="3791575"/>
            <a:ext cx="68926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ぎんこう　　　えいがかん　　　　びょういん　　あいだ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9"/>
          <p:cNvSpPr/>
          <p:nvPr/>
        </p:nvSpPr>
        <p:spPr>
          <a:xfrm>
            <a:off x="1860277" y="3895353"/>
            <a:ext cx="8354485" cy="82520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リーさんは　病院の　前に　います。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9"/>
          <p:cNvSpPr/>
          <p:nvPr/>
        </p:nvSpPr>
        <p:spPr>
          <a:xfrm>
            <a:off x="4692510" y="3806121"/>
            <a:ext cx="30842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びょういん　　　まえ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Google Shape;1552;p9"/>
          <p:cNvSpPr/>
          <p:nvPr/>
        </p:nvSpPr>
        <p:spPr>
          <a:xfrm>
            <a:off x="1870920" y="3895270"/>
            <a:ext cx="8912294" cy="82520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子供たちは　公園の　中に　います。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3" name="Google Shape;1553;p9"/>
          <p:cNvSpPr/>
          <p:nvPr/>
        </p:nvSpPr>
        <p:spPr>
          <a:xfrm>
            <a:off x="5071593" y="3806038"/>
            <a:ext cx="27157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こうえん　　　なか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Google Shape;1554;p9"/>
          <p:cNvSpPr/>
          <p:nvPr/>
        </p:nvSpPr>
        <p:spPr>
          <a:xfrm rot="-957578">
            <a:off x="7570229" y="5815300"/>
            <a:ext cx="915073" cy="609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子供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55" name="Google Shape;1555;p9"/>
          <p:cNvSpPr/>
          <p:nvPr/>
        </p:nvSpPr>
        <p:spPr>
          <a:xfrm rot="-957578">
            <a:off x="10284637" y="6117447"/>
            <a:ext cx="723053" cy="609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56" name="Google Shape;1556;p9"/>
          <p:cNvSpPr/>
          <p:nvPr/>
        </p:nvSpPr>
        <p:spPr>
          <a:xfrm rot="-957578">
            <a:off x="5137766" y="2965925"/>
            <a:ext cx="915073" cy="609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リー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57" name="Google Shape;1557;p9"/>
          <p:cNvSpPr/>
          <p:nvPr/>
        </p:nvSpPr>
        <p:spPr>
          <a:xfrm rot="-957578">
            <a:off x="4762385" y="614067"/>
            <a:ext cx="723053" cy="609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58" name="Google Shape;1558;p9"/>
          <p:cNvSpPr/>
          <p:nvPr/>
        </p:nvSpPr>
        <p:spPr>
          <a:xfrm rot="-957578">
            <a:off x="2529140" y="2790299"/>
            <a:ext cx="723053" cy="609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3" name="Google Shape;156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4" y="762000"/>
            <a:ext cx="1371600" cy="5919537"/>
          </a:xfrm>
          <a:prstGeom prst="rect">
            <a:avLst/>
          </a:prstGeom>
          <a:noFill/>
          <a:ln>
            <a:noFill/>
          </a:ln>
        </p:spPr>
      </p:pic>
      <p:sp>
        <p:nvSpPr>
          <p:cNvPr id="1564" name="Google Shape;1564;p10"/>
          <p:cNvSpPr/>
          <p:nvPr/>
        </p:nvSpPr>
        <p:spPr>
          <a:xfrm>
            <a:off x="5637212" y="914400"/>
            <a:ext cx="4038600" cy="66710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E67373"/>
              </a:gs>
              <a:gs pos="50000">
                <a:srgbClr val="E95758"/>
              </a:gs>
              <a:gs pos="100000">
                <a:srgbClr val="D54545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第７課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5" name="Google Shape;1565;p10"/>
          <p:cNvSpPr/>
          <p:nvPr/>
        </p:nvSpPr>
        <p:spPr>
          <a:xfrm>
            <a:off x="4451475" y="2665450"/>
            <a:ext cx="6508800" cy="2385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パーティー</a:t>
            </a:r>
            <a:endParaRPr b="1" sz="6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の準備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6" name="Google Shape;1566;p10"/>
          <p:cNvSpPr/>
          <p:nvPr/>
        </p:nvSpPr>
        <p:spPr>
          <a:xfrm rot="721955">
            <a:off x="9545582" y="1831667"/>
            <a:ext cx="2309116" cy="11637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F98D3"/>
              </a:gs>
              <a:gs pos="50000">
                <a:srgbClr val="7D87D1"/>
              </a:gs>
              <a:gs pos="100000">
                <a:srgbClr val="6A74BD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パート</a:t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PART </a:t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67" name="Google Shape;1567;p10"/>
          <p:cNvSpPr/>
          <p:nvPr/>
        </p:nvSpPr>
        <p:spPr>
          <a:xfrm rot="829033">
            <a:off x="11177829" y="2069614"/>
            <a:ext cx="548672" cy="122316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２</a:t>
            </a:r>
            <a:endParaRPr sz="9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68" name="Google Shape;1568;p10"/>
          <p:cNvSpPr txBox="1"/>
          <p:nvPr/>
        </p:nvSpPr>
        <p:spPr>
          <a:xfrm rot="-417177">
            <a:off x="1340014" y="1882855"/>
            <a:ext cx="5486400" cy="1447800"/>
          </a:xfrm>
          <a:prstGeom prst="rect">
            <a:avLst/>
          </a:prstGeom>
          <a:gradFill>
            <a:gsLst>
              <a:gs pos="0">
                <a:srgbClr val="B6C46C"/>
              </a:gs>
              <a:gs pos="50000">
                <a:srgbClr val="B0C151"/>
              </a:gs>
              <a:gs pos="100000">
                <a:srgbClr val="A0B042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ĐỘNG TỪ DẠNG –TE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「て形」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55"/>
                                        <p:tgtEl>
                                          <p:spTgt spid="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11"/>
          <p:cNvSpPr/>
          <p:nvPr/>
        </p:nvSpPr>
        <p:spPr>
          <a:xfrm>
            <a:off x="4811593" y="2665457"/>
            <a:ext cx="5626220" cy="238600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動詞グループ分け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p11"/>
          <p:cNvSpPr/>
          <p:nvPr/>
        </p:nvSpPr>
        <p:spPr>
          <a:xfrm rot="-341509">
            <a:off x="2103866" y="1380127"/>
            <a:ext cx="5898010" cy="139239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E67373"/>
              </a:gs>
              <a:gs pos="50000">
                <a:srgbClr val="E95758"/>
              </a:gs>
              <a:gs pos="100000">
                <a:srgbClr val="D54545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Cách phân loại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động từ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12"/>
          <p:cNvSpPr/>
          <p:nvPr/>
        </p:nvSpPr>
        <p:spPr>
          <a:xfrm>
            <a:off x="3579812" y="319167"/>
            <a:ext cx="4724400" cy="914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動詞グループ分け</a:t>
            </a:r>
            <a:endParaRPr sz="4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0" name="Google Shape;1580;p12"/>
          <p:cNvSpPr/>
          <p:nvPr/>
        </p:nvSpPr>
        <p:spPr>
          <a:xfrm>
            <a:off x="608011" y="1593954"/>
            <a:ext cx="4952999" cy="1143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グループ１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1" name="Google Shape;1581;p12"/>
          <p:cNvSpPr/>
          <p:nvPr/>
        </p:nvSpPr>
        <p:spPr>
          <a:xfrm>
            <a:off x="608011" y="2778177"/>
            <a:ext cx="4933922" cy="2653883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グループ２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2" name="Google Shape;1582;p12"/>
          <p:cNvSpPr/>
          <p:nvPr/>
        </p:nvSpPr>
        <p:spPr>
          <a:xfrm>
            <a:off x="608011" y="5482657"/>
            <a:ext cx="4952999" cy="1299143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グループ３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12"/>
          <p:cNvSpPr/>
          <p:nvPr/>
        </p:nvSpPr>
        <p:spPr>
          <a:xfrm>
            <a:off x="2983951" y="1778834"/>
            <a:ext cx="2362202" cy="729521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漢字 </a:t>
            </a:r>
            <a:r>
              <a:rPr lang="en-US" sz="4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</a:t>
            </a: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ます</a:t>
            </a:r>
            <a:endParaRPr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84" name="Google Shape;1584;p12"/>
          <p:cNvSpPr/>
          <p:nvPr/>
        </p:nvSpPr>
        <p:spPr>
          <a:xfrm>
            <a:off x="2983951" y="2905593"/>
            <a:ext cx="2362202" cy="729521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漢字 </a:t>
            </a:r>
            <a:r>
              <a:rPr lang="en-US" sz="4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</a:t>
            </a: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ます</a:t>
            </a:r>
            <a:endParaRPr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85" name="Google Shape;1585;p12"/>
          <p:cNvSpPr/>
          <p:nvPr/>
        </p:nvSpPr>
        <p:spPr>
          <a:xfrm>
            <a:off x="3002350" y="3776899"/>
            <a:ext cx="2362202" cy="729521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漢字ます</a:t>
            </a:r>
            <a:endParaRPr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86" name="Google Shape;1586;p12"/>
          <p:cNvSpPr/>
          <p:nvPr/>
        </p:nvSpPr>
        <p:spPr>
          <a:xfrm>
            <a:off x="3016091" y="4625720"/>
            <a:ext cx="2362202" cy="729521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漢字 </a:t>
            </a:r>
            <a:r>
              <a:rPr lang="en-US" sz="4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</a:t>
            </a: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ます</a:t>
            </a:r>
            <a:endParaRPr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87" name="Google Shape;1587;p12"/>
          <p:cNvSpPr/>
          <p:nvPr/>
        </p:nvSpPr>
        <p:spPr>
          <a:xfrm>
            <a:off x="2983951" y="5551361"/>
            <a:ext cx="2362202" cy="54464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します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88" name="Google Shape;1588;p12"/>
          <p:cNvSpPr/>
          <p:nvPr/>
        </p:nvSpPr>
        <p:spPr>
          <a:xfrm>
            <a:off x="6945783" y="1593954"/>
            <a:ext cx="4952999" cy="1143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　書きます	　　	読みます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　帰ります		買います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9" name="Google Shape;1589;p12"/>
          <p:cNvSpPr/>
          <p:nvPr/>
        </p:nvSpPr>
        <p:spPr>
          <a:xfrm>
            <a:off x="6932612" y="2778177"/>
            <a:ext cx="4947093" cy="856937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　食べます	　	教えます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0" name="Google Shape;1590;p12"/>
          <p:cNvSpPr/>
          <p:nvPr/>
        </p:nvSpPr>
        <p:spPr>
          <a:xfrm>
            <a:off x="6945783" y="5638800"/>
            <a:ext cx="4952999" cy="1143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特別</a:t>
            </a:r>
            <a:endParaRPr sz="4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1" name="Google Shape;1591;p12"/>
          <p:cNvSpPr/>
          <p:nvPr/>
        </p:nvSpPr>
        <p:spPr>
          <a:xfrm>
            <a:off x="6932612" y="3698822"/>
            <a:ext cx="4947093" cy="856937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　寝ます		見ます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2" name="Google Shape;1592;p12"/>
          <p:cNvSpPr/>
          <p:nvPr/>
        </p:nvSpPr>
        <p:spPr>
          <a:xfrm>
            <a:off x="6932612" y="4595740"/>
            <a:ext cx="4947093" cy="971857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　起きます　　　借ります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3" name="Google Shape;1593;p12"/>
          <p:cNvSpPr/>
          <p:nvPr/>
        </p:nvSpPr>
        <p:spPr>
          <a:xfrm>
            <a:off x="2983951" y="6154089"/>
            <a:ext cx="2362202" cy="597731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来ます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94" name="Google Shape;1594;p12"/>
          <p:cNvSpPr/>
          <p:nvPr/>
        </p:nvSpPr>
        <p:spPr>
          <a:xfrm>
            <a:off x="2817812" y="1800687"/>
            <a:ext cx="3733800" cy="729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90%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5" name="Google Shape;1595;p12"/>
          <p:cNvSpPr/>
          <p:nvPr/>
        </p:nvSpPr>
        <p:spPr>
          <a:xfrm>
            <a:off x="2817812" y="4609477"/>
            <a:ext cx="3733800" cy="72952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10%</a:t>
            </a:r>
            <a:endParaRPr/>
          </a:p>
        </p:txBody>
      </p:sp>
      <p:cxnSp>
        <p:nvCxnSpPr>
          <p:cNvPr id="1596" name="Google Shape;1596;p12"/>
          <p:cNvCxnSpPr/>
          <p:nvPr/>
        </p:nvCxnSpPr>
        <p:spPr>
          <a:xfrm>
            <a:off x="6094412" y="2538335"/>
            <a:ext cx="0" cy="2032414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97" name="Google Shape;1597;p12"/>
          <p:cNvSpPr/>
          <p:nvPr/>
        </p:nvSpPr>
        <p:spPr>
          <a:xfrm>
            <a:off x="5256212" y="5023891"/>
            <a:ext cx="1676400" cy="72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(Ngoại lệ)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8" name="Google Shape;15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08403">
            <a:off x="10221253" y="5798487"/>
            <a:ext cx="1590937" cy="8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9" name="Google Shape;1599;p12"/>
          <p:cNvSpPr/>
          <p:nvPr/>
        </p:nvSpPr>
        <p:spPr>
          <a:xfrm>
            <a:off x="5346152" y="5498900"/>
            <a:ext cx="1891257" cy="722643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Có thể bỏ を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00" name="Google Shape;1600;p12"/>
          <p:cNvSpPr/>
          <p:nvPr/>
        </p:nvSpPr>
        <p:spPr>
          <a:xfrm>
            <a:off x="5346152" y="6036041"/>
            <a:ext cx="3276029" cy="8457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Cách đọc biến đổi rất nhiều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5" name="Google Shape;160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212" y="-9754"/>
            <a:ext cx="8839200" cy="6912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14"/>
          <p:cNvSpPr txBox="1"/>
          <p:nvPr/>
        </p:nvSpPr>
        <p:spPr>
          <a:xfrm>
            <a:off x="3884612" y="304800"/>
            <a:ext cx="3616325" cy="1077913"/>
          </a:xfrm>
          <a:prstGeom prst="rect">
            <a:avLst/>
          </a:prstGeom>
          <a:gradFill>
            <a:gsLst>
              <a:gs pos="0">
                <a:srgbClr val="D3DBAC"/>
              </a:gs>
              <a:gs pos="50000">
                <a:srgbClr val="CBD49E"/>
              </a:gs>
              <a:gs pos="100000">
                <a:srgbClr val="C6D18E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CÁCH CHIA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（つくりかた）</a:t>
            </a:r>
            <a:endParaRPr b="1"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1" name="Google Shape;1611;p14"/>
          <p:cNvSpPr txBox="1"/>
          <p:nvPr/>
        </p:nvSpPr>
        <p:spPr>
          <a:xfrm>
            <a:off x="2060574" y="2667000"/>
            <a:ext cx="2057400" cy="5238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Group I</a:t>
            </a:r>
            <a:endParaRPr/>
          </a:p>
        </p:txBody>
      </p:sp>
      <p:sp>
        <p:nvSpPr>
          <p:cNvPr id="1612" name="Google Shape;1612;p14"/>
          <p:cNvSpPr txBox="1"/>
          <p:nvPr/>
        </p:nvSpPr>
        <p:spPr>
          <a:xfrm>
            <a:off x="2082720" y="4806950"/>
            <a:ext cx="2057400" cy="5238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Group II</a:t>
            </a:r>
            <a:endParaRPr/>
          </a:p>
        </p:txBody>
      </p:sp>
      <p:sp>
        <p:nvSpPr>
          <p:cNvPr id="1613" name="Google Shape;1613;p14"/>
          <p:cNvSpPr txBox="1"/>
          <p:nvPr/>
        </p:nvSpPr>
        <p:spPr>
          <a:xfrm>
            <a:off x="2060574" y="5510213"/>
            <a:ext cx="2057400" cy="5238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Group III</a:t>
            </a:r>
            <a:endParaRPr/>
          </a:p>
        </p:txBody>
      </p:sp>
      <p:sp>
        <p:nvSpPr>
          <p:cNvPr id="1614" name="Google Shape;1614;p14"/>
          <p:cNvSpPr txBox="1"/>
          <p:nvPr/>
        </p:nvSpPr>
        <p:spPr>
          <a:xfrm>
            <a:off x="4498974" y="2614613"/>
            <a:ext cx="5302250" cy="5222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[-mi] [-ni] [-bi] thành [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～んで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]</a:t>
            </a:r>
            <a:endParaRPr/>
          </a:p>
        </p:txBody>
      </p:sp>
      <p:sp>
        <p:nvSpPr>
          <p:cNvPr id="1615" name="Google Shape;1615;p14"/>
          <p:cNvSpPr txBox="1"/>
          <p:nvPr/>
        </p:nvSpPr>
        <p:spPr>
          <a:xfrm>
            <a:off x="4498974" y="4806950"/>
            <a:ext cx="5302250" cy="5238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Bỏ [masu], cộng thêm [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～て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]</a:t>
            </a:r>
            <a:endParaRPr/>
          </a:p>
        </p:txBody>
      </p:sp>
      <p:sp>
        <p:nvSpPr>
          <p:cNvPr id="1616" name="Google Shape;1616;p14"/>
          <p:cNvSpPr txBox="1"/>
          <p:nvPr/>
        </p:nvSpPr>
        <p:spPr>
          <a:xfrm>
            <a:off x="4498974" y="5522913"/>
            <a:ext cx="5302250" cy="9540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します（する）　　　して　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きます（くる）　　　きて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7" name="Google Shape;1617;p14"/>
          <p:cNvSpPr/>
          <p:nvPr/>
        </p:nvSpPr>
        <p:spPr>
          <a:xfrm>
            <a:off x="7394574" y="5791200"/>
            <a:ext cx="685800" cy="50006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18" name="Google Shape;1618;p14"/>
          <p:cNvSpPr txBox="1"/>
          <p:nvPr/>
        </p:nvSpPr>
        <p:spPr>
          <a:xfrm>
            <a:off x="4494212" y="1981200"/>
            <a:ext cx="5302250" cy="5222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[-i] [-chi] [-ri] thành [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～って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]</a:t>
            </a:r>
            <a:endParaRPr/>
          </a:p>
        </p:txBody>
      </p:sp>
      <p:sp>
        <p:nvSpPr>
          <p:cNvPr id="1619" name="Google Shape;1619;p14"/>
          <p:cNvSpPr txBox="1"/>
          <p:nvPr/>
        </p:nvSpPr>
        <p:spPr>
          <a:xfrm>
            <a:off x="4494212" y="3211513"/>
            <a:ext cx="5302250" cy="1384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[-ki] thành [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～いて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]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[-gi] thành [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～いで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[-shi] thành [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～して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]</a:t>
            </a:r>
            <a:endParaRPr/>
          </a:p>
        </p:txBody>
      </p:sp>
      <p:sp>
        <p:nvSpPr>
          <p:cNvPr id="1620" name="Google Shape;1620;p14"/>
          <p:cNvSpPr/>
          <p:nvPr/>
        </p:nvSpPr>
        <p:spPr>
          <a:xfrm rot="529928">
            <a:off x="8837612" y="990600"/>
            <a:ext cx="3200400" cy="1295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E67373"/>
              </a:gs>
              <a:gs pos="50000">
                <a:srgbClr val="E95758"/>
              </a:gs>
              <a:gs pos="100000">
                <a:srgbClr val="D54545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行きます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🖝行って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1" name="Google Shape;1621;p14"/>
          <p:cNvSpPr/>
          <p:nvPr/>
        </p:nvSpPr>
        <p:spPr>
          <a:xfrm rot="403058">
            <a:off x="7631979" y="928463"/>
            <a:ext cx="1445905" cy="100756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CHÚ Ý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15"/>
          <p:cNvSpPr txBox="1"/>
          <p:nvPr/>
        </p:nvSpPr>
        <p:spPr>
          <a:xfrm rot="-348262">
            <a:off x="544089" y="235573"/>
            <a:ext cx="4034247" cy="1077218"/>
          </a:xfrm>
          <a:prstGeom prst="rect">
            <a:avLst/>
          </a:prstGeom>
          <a:gradFill>
            <a:gsLst>
              <a:gs pos="0">
                <a:srgbClr val="6DC3E9"/>
              </a:gs>
              <a:gs pos="50000">
                <a:srgbClr val="4EBFEC"/>
              </a:gs>
              <a:gs pos="100000">
                <a:srgbClr val="3DABD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LUYỆN TẬP CHIA ĐỘNG TỪ DẠNG -TE</a:t>
            </a:r>
            <a:endParaRPr b="1" sz="32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7" name="Google Shape;1627;p15"/>
          <p:cNvSpPr txBox="1"/>
          <p:nvPr/>
        </p:nvSpPr>
        <p:spPr>
          <a:xfrm>
            <a:off x="1674812" y="1905000"/>
            <a:ext cx="1600200" cy="7080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たちます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（たつ）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Google Shape;1628;p15"/>
          <p:cNvSpPr txBox="1"/>
          <p:nvPr/>
        </p:nvSpPr>
        <p:spPr>
          <a:xfrm>
            <a:off x="1674812" y="2819400"/>
            <a:ext cx="1600200" cy="7080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すわります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（すわる）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Google Shape;1629;p15"/>
          <p:cNvSpPr txBox="1"/>
          <p:nvPr/>
        </p:nvSpPr>
        <p:spPr>
          <a:xfrm>
            <a:off x="1674812" y="3733800"/>
            <a:ext cx="1600200" cy="7080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かいます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（かう）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0" name="Google Shape;1630;p15"/>
          <p:cNvSpPr txBox="1"/>
          <p:nvPr/>
        </p:nvSpPr>
        <p:spPr>
          <a:xfrm>
            <a:off x="1674812" y="4648200"/>
            <a:ext cx="1600200" cy="7080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かします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（かす）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1" name="Google Shape;1631;p15"/>
          <p:cNvSpPr txBox="1"/>
          <p:nvPr/>
        </p:nvSpPr>
        <p:spPr>
          <a:xfrm>
            <a:off x="1674812" y="5562600"/>
            <a:ext cx="1600200" cy="7080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よびます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（よぶ）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2" name="Google Shape;1632;p15"/>
          <p:cNvSpPr txBox="1"/>
          <p:nvPr/>
        </p:nvSpPr>
        <p:spPr>
          <a:xfrm>
            <a:off x="6046787" y="1905000"/>
            <a:ext cx="1600200" cy="7080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かきます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（かく）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3" name="Google Shape;1633;p15"/>
          <p:cNvSpPr txBox="1"/>
          <p:nvPr/>
        </p:nvSpPr>
        <p:spPr>
          <a:xfrm>
            <a:off x="6046787" y="2819400"/>
            <a:ext cx="1600200" cy="7080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のみます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（のむ）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4" name="Google Shape;1634;p15"/>
          <p:cNvSpPr txBox="1"/>
          <p:nvPr/>
        </p:nvSpPr>
        <p:spPr>
          <a:xfrm>
            <a:off x="6046787" y="3733800"/>
            <a:ext cx="1600200" cy="7080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いそぎます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（いそぐ）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5" name="Google Shape;1635;p15"/>
          <p:cNvSpPr txBox="1"/>
          <p:nvPr/>
        </p:nvSpPr>
        <p:spPr>
          <a:xfrm>
            <a:off x="6046787" y="4648200"/>
            <a:ext cx="1600200" cy="7080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かえります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（かえる）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Google Shape;1636;p15"/>
          <p:cNvSpPr txBox="1"/>
          <p:nvPr/>
        </p:nvSpPr>
        <p:spPr>
          <a:xfrm>
            <a:off x="6046787" y="5562600"/>
            <a:ext cx="1600200" cy="7080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もちます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（もつ）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Google Shape;1637;p15"/>
          <p:cNvSpPr txBox="1"/>
          <p:nvPr/>
        </p:nvSpPr>
        <p:spPr>
          <a:xfrm>
            <a:off x="3732212" y="1905000"/>
            <a:ext cx="2133600" cy="6461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たって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8" name="Google Shape;1638;p15"/>
          <p:cNvSpPr/>
          <p:nvPr/>
        </p:nvSpPr>
        <p:spPr>
          <a:xfrm>
            <a:off x="3427412" y="2133600"/>
            <a:ext cx="228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39" name="Google Shape;1639;p15"/>
          <p:cNvSpPr txBox="1"/>
          <p:nvPr/>
        </p:nvSpPr>
        <p:spPr>
          <a:xfrm>
            <a:off x="3732212" y="2819400"/>
            <a:ext cx="2133600" cy="6461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すわって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15"/>
          <p:cNvSpPr/>
          <p:nvPr/>
        </p:nvSpPr>
        <p:spPr>
          <a:xfrm>
            <a:off x="3427412" y="3048000"/>
            <a:ext cx="228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41" name="Google Shape;1641;p15"/>
          <p:cNvSpPr txBox="1"/>
          <p:nvPr/>
        </p:nvSpPr>
        <p:spPr>
          <a:xfrm>
            <a:off x="3732212" y="3733800"/>
            <a:ext cx="2133600" cy="6461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かって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2" name="Google Shape;1642;p15"/>
          <p:cNvSpPr/>
          <p:nvPr/>
        </p:nvSpPr>
        <p:spPr>
          <a:xfrm>
            <a:off x="3427412" y="3962400"/>
            <a:ext cx="228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43" name="Google Shape;1643;p15"/>
          <p:cNvSpPr txBox="1"/>
          <p:nvPr/>
        </p:nvSpPr>
        <p:spPr>
          <a:xfrm>
            <a:off x="3732212" y="4648200"/>
            <a:ext cx="2133600" cy="6461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かして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4" name="Google Shape;1644;p15"/>
          <p:cNvSpPr/>
          <p:nvPr/>
        </p:nvSpPr>
        <p:spPr>
          <a:xfrm>
            <a:off x="3427412" y="4876800"/>
            <a:ext cx="228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45" name="Google Shape;1645;p15"/>
          <p:cNvSpPr txBox="1"/>
          <p:nvPr/>
        </p:nvSpPr>
        <p:spPr>
          <a:xfrm>
            <a:off x="3732212" y="5562600"/>
            <a:ext cx="2133600" cy="6461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よんで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6" name="Google Shape;1646;p15"/>
          <p:cNvSpPr/>
          <p:nvPr/>
        </p:nvSpPr>
        <p:spPr>
          <a:xfrm>
            <a:off x="3427412" y="5791200"/>
            <a:ext cx="228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47" name="Google Shape;1647;p15"/>
          <p:cNvSpPr txBox="1"/>
          <p:nvPr/>
        </p:nvSpPr>
        <p:spPr>
          <a:xfrm>
            <a:off x="8075612" y="1905000"/>
            <a:ext cx="2133600" cy="6461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かいて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15"/>
          <p:cNvSpPr/>
          <p:nvPr/>
        </p:nvSpPr>
        <p:spPr>
          <a:xfrm>
            <a:off x="7770812" y="2133600"/>
            <a:ext cx="228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49" name="Google Shape;1649;p15"/>
          <p:cNvSpPr txBox="1"/>
          <p:nvPr/>
        </p:nvSpPr>
        <p:spPr>
          <a:xfrm>
            <a:off x="8075612" y="2819400"/>
            <a:ext cx="2133600" cy="6461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のんで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0" name="Google Shape;1650;p15"/>
          <p:cNvSpPr/>
          <p:nvPr/>
        </p:nvSpPr>
        <p:spPr>
          <a:xfrm>
            <a:off x="7770812" y="3048000"/>
            <a:ext cx="228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51" name="Google Shape;1651;p15"/>
          <p:cNvSpPr txBox="1"/>
          <p:nvPr/>
        </p:nvSpPr>
        <p:spPr>
          <a:xfrm>
            <a:off x="8075612" y="3733800"/>
            <a:ext cx="2133600" cy="6461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いそいで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2" name="Google Shape;1652;p15"/>
          <p:cNvSpPr/>
          <p:nvPr/>
        </p:nvSpPr>
        <p:spPr>
          <a:xfrm>
            <a:off x="7770812" y="3962400"/>
            <a:ext cx="228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53" name="Google Shape;1653;p15"/>
          <p:cNvSpPr txBox="1"/>
          <p:nvPr/>
        </p:nvSpPr>
        <p:spPr>
          <a:xfrm>
            <a:off x="8075612" y="4648200"/>
            <a:ext cx="2133600" cy="6461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かえって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15"/>
          <p:cNvSpPr/>
          <p:nvPr/>
        </p:nvSpPr>
        <p:spPr>
          <a:xfrm>
            <a:off x="7770812" y="4876800"/>
            <a:ext cx="228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55" name="Google Shape;1655;p15"/>
          <p:cNvSpPr txBox="1"/>
          <p:nvPr/>
        </p:nvSpPr>
        <p:spPr>
          <a:xfrm>
            <a:off x="8075612" y="5562600"/>
            <a:ext cx="2133600" cy="6461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もって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6" name="Google Shape;1656;p15"/>
          <p:cNvSpPr/>
          <p:nvPr/>
        </p:nvSpPr>
        <p:spPr>
          <a:xfrm>
            <a:off x="7770812" y="5791200"/>
            <a:ext cx="228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16"/>
          <p:cNvSpPr txBox="1"/>
          <p:nvPr/>
        </p:nvSpPr>
        <p:spPr>
          <a:xfrm rot="-348262">
            <a:off x="544089" y="235573"/>
            <a:ext cx="4034247" cy="1077218"/>
          </a:xfrm>
          <a:prstGeom prst="rect">
            <a:avLst/>
          </a:prstGeom>
          <a:gradFill>
            <a:gsLst>
              <a:gs pos="0">
                <a:srgbClr val="6DC3E9"/>
              </a:gs>
              <a:gs pos="50000">
                <a:srgbClr val="4EBFEC"/>
              </a:gs>
              <a:gs pos="100000">
                <a:srgbClr val="3DABD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LUYỆN TẬP CHIA ĐỘNG TỪ DẠNG -TE</a:t>
            </a:r>
            <a:endParaRPr b="1" sz="32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2" name="Google Shape;1662;p16"/>
          <p:cNvSpPr txBox="1"/>
          <p:nvPr/>
        </p:nvSpPr>
        <p:spPr>
          <a:xfrm>
            <a:off x="1751012" y="1752600"/>
            <a:ext cx="1600200" cy="7080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たべます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（たべる）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Google Shape;1663;p16"/>
          <p:cNvSpPr txBox="1"/>
          <p:nvPr/>
        </p:nvSpPr>
        <p:spPr>
          <a:xfrm>
            <a:off x="1751012" y="2667000"/>
            <a:ext cx="1600200" cy="7080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みます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（みる）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4" name="Google Shape;1664;p16"/>
          <p:cNvSpPr txBox="1"/>
          <p:nvPr/>
        </p:nvSpPr>
        <p:spPr>
          <a:xfrm>
            <a:off x="1751012" y="3581400"/>
            <a:ext cx="1600200" cy="7080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かります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（かりる）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p16"/>
          <p:cNvSpPr txBox="1"/>
          <p:nvPr/>
        </p:nvSpPr>
        <p:spPr>
          <a:xfrm>
            <a:off x="1751012" y="4495800"/>
            <a:ext cx="1600200" cy="7080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おきます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（おきる）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6" name="Google Shape;1666;p16"/>
          <p:cNvSpPr txBox="1"/>
          <p:nvPr/>
        </p:nvSpPr>
        <p:spPr>
          <a:xfrm>
            <a:off x="1751012" y="5410200"/>
            <a:ext cx="1600200" cy="7080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かけます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（かける）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Google Shape;1667;p16"/>
          <p:cNvSpPr txBox="1"/>
          <p:nvPr/>
        </p:nvSpPr>
        <p:spPr>
          <a:xfrm>
            <a:off x="6122987" y="1752600"/>
            <a:ext cx="1600200" cy="7080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（いる）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8" name="Google Shape;1668;p16"/>
          <p:cNvSpPr txBox="1"/>
          <p:nvPr/>
        </p:nvSpPr>
        <p:spPr>
          <a:xfrm>
            <a:off x="6078537" y="2667000"/>
            <a:ext cx="1724025" cy="7080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おしえます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（おしえる）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9" name="Google Shape;1669;p16"/>
          <p:cNvSpPr txBox="1"/>
          <p:nvPr/>
        </p:nvSpPr>
        <p:spPr>
          <a:xfrm>
            <a:off x="6122987" y="3740150"/>
            <a:ext cx="1600200" cy="101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かいもの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します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（する）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0" name="Google Shape;1670;p16"/>
          <p:cNvSpPr txBox="1"/>
          <p:nvPr/>
        </p:nvSpPr>
        <p:spPr>
          <a:xfrm>
            <a:off x="6122987" y="5380038"/>
            <a:ext cx="1724025" cy="7080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日本へきます（くる）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Google Shape;1671;p16"/>
          <p:cNvSpPr txBox="1"/>
          <p:nvPr/>
        </p:nvSpPr>
        <p:spPr>
          <a:xfrm>
            <a:off x="3808412" y="1752600"/>
            <a:ext cx="2133600" cy="6461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たべて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2" name="Google Shape;1672;p16"/>
          <p:cNvSpPr/>
          <p:nvPr/>
        </p:nvSpPr>
        <p:spPr>
          <a:xfrm>
            <a:off x="3503612" y="1981200"/>
            <a:ext cx="228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3" name="Google Shape;1673;p16"/>
          <p:cNvSpPr txBox="1"/>
          <p:nvPr/>
        </p:nvSpPr>
        <p:spPr>
          <a:xfrm>
            <a:off x="3808412" y="2667000"/>
            <a:ext cx="2133600" cy="6461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みて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4" name="Google Shape;1674;p16"/>
          <p:cNvSpPr/>
          <p:nvPr/>
        </p:nvSpPr>
        <p:spPr>
          <a:xfrm>
            <a:off x="3503612" y="2895600"/>
            <a:ext cx="228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5" name="Google Shape;1675;p16"/>
          <p:cNvSpPr txBox="1"/>
          <p:nvPr/>
        </p:nvSpPr>
        <p:spPr>
          <a:xfrm>
            <a:off x="3808412" y="3581400"/>
            <a:ext cx="2133600" cy="6461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かりて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16"/>
          <p:cNvSpPr/>
          <p:nvPr/>
        </p:nvSpPr>
        <p:spPr>
          <a:xfrm>
            <a:off x="3503612" y="3810000"/>
            <a:ext cx="228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7" name="Google Shape;1677;p16"/>
          <p:cNvSpPr txBox="1"/>
          <p:nvPr/>
        </p:nvSpPr>
        <p:spPr>
          <a:xfrm>
            <a:off x="3808412" y="4495800"/>
            <a:ext cx="2133600" cy="6461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おきて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8" name="Google Shape;1678;p16"/>
          <p:cNvSpPr/>
          <p:nvPr/>
        </p:nvSpPr>
        <p:spPr>
          <a:xfrm>
            <a:off x="3503612" y="4724400"/>
            <a:ext cx="228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9" name="Google Shape;1679;p16"/>
          <p:cNvSpPr txBox="1"/>
          <p:nvPr/>
        </p:nvSpPr>
        <p:spPr>
          <a:xfrm>
            <a:off x="3808412" y="5410200"/>
            <a:ext cx="2133600" cy="6461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かけて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0" name="Google Shape;1680;p16"/>
          <p:cNvSpPr/>
          <p:nvPr/>
        </p:nvSpPr>
        <p:spPr>
          <a:xfrm>
            <a:off x="3503612" y="5638800"/>
            <a:ext cx="228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81" name="Google Shape;1681;p16"/>
          <p:cNvSpPr txBox="1"/>
          <p:nvPr/>
        </p:nvSpPr>
        <p:spPr>
          <a:xfrm>
            <a:off x="8151812" y="1752600"/>
            <a:ext cx="2133600" cy="6461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2" name="Google Shape;1682;p16"/>
          <p:cNvSpPr/>
          <p:nvPr/>
        </p:nvSpPr>
        <p:spPr>
          <a:xfrm>
            <a:off x="7847012" y="1981200"/>
            <a:ext cx="228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83" name="Google Shape;1683;p16"/>
          <p:cNvSpPr txBox="1"/>
          <p:nvPr/>
        </p:nvSpPr>
        <p:spPr>
          <a:xfrm>
            <a:off x="8228012" y="2667000"/>
            <a:ext cx="2133600" cy="6461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おしえて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4" name="Google Shape;1684;p16"/>
          <p:cNvSpPr/>
          <p:nvPr/>
        </p:nvSpPr>
        <p:spPr>
          <a:xfrm>
            <a:off x="7923212" y="2895600"/>
            <a:ext cx="228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85" name="Google Shape;1685;p16"/>
          <p:cNvSpPr txBox="1"/>
          <p:nvPr/>
        </p:nvSpPr>
        <p:spPr>
          <a:xfrm>
            <a:off x="8304212" y="3581400"/>
            <a:ext cx="2133600" cy="12001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かいもの</a:t>
            </a:r>
            <a:b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6" name="Google Shape;1686;p16"/>
          <p:cNvSpPr/>
          <p:nvPr/>
        </p:nvSpPr>
        <p:spPr>
          <a:xfrm>
            <a:off x="7923212" y="3968750"/>
            <a:ext cx="228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87" name="Google Shape;1687;p16"/>
          <p:cNvSpPr txBox="1"/>
          <p:nvPr/>
        </p:nvSpPr>
        <p:spPr>
          <a:xfrm>
            <a:off x="8304212" y="5105400"/>
            <a:ext cx="2133600" cy="12001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日本へ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きて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8" name="Google Shape;1688;p16"/>
          <p:cNvSpPr/>
          <p:nvPr/>
        </p:nvSpPr>
        <p:spPr>
          <a:xfrm>
            <a:off x="7999412" y="5608638"/>
            <a:ext cx="2286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17"/>
          <p:cNvSpPr txBox="1"/>
          <p:nvPr/>
        </p:nvSpPr>
        <p:spPr>
          <a:xfrm rot="-166056">
            <a:off x="590473" y="200721"/>
            <a:ext cx="4607452" cy="1077218"/>
          </a:xfrm>
          <a:prstGeom prst="rect">
            <a:avLst/>
          </a:prstGeom>
          <a:gradFill>
            <a:gsLst>
              <a:gs pos="0">
                <a:srgbClr val="8F98D3"/>
              </a:gs>
              <a:gs pos="50000">
                <a:srgbClr val="7D87D1"/>
              </a:gs>
              <a:gs pos="100000">
                <a:srgbClr val="6A74BD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CÁC MẪU CÂU VỚI ĐỘNG TỪ DẠNG -TE</a:t>
            </a:r>
            <a:endParaRPr b="1" sz="32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4" name="Google Shape;1694;p17"/>
          <p:cNvSpPr txBox="1"/>
          <p:nvPr/>
        </p:nvSpPr>
        <p:spPr>
          <a:xfrm>
            <a:off x="1688666" y="3608388"/>
            <a:ext cx="1604963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Đứng lên.</a:t>
            </a:r>
            <a:endParaRPr/>
          </a:p>
        </p:txBody>
      </p:sp>
      <p:sp>
        <p:nvSpPr>
          <p:cNvPr id="1695" name="Google Shape;1695;p17"/>
          <p:cNvSpPr txBox="1"/>
          <p:nvPr/>
        </p:nvSpPr>
        <p:spPr>
          <a:xfrm>
            <a:off x="5193866" y="3608388"/>
            <a:ext cx="3509963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(Xin mời) Hãy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đứng lên.</a:t>
            </a:r>
            <a:endParaRPr/>
          </a:p>
        </p:txBody>
      </p:sp>
      <p:sp>
        <p:nvSpPr>
          <p:cNvPr id="1696" name="Google Shape;1696;p17"/>
          <p:cNvSpPr txBox="1"/>
          <p:nvPr/>
        </p:nvSpPr>
        <p:spPr>
          <a:xfrm>
            <a:off x="1688666" y="4724400"/>
            <a:ext cx="1604963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Viết tên.</a:t>
            </a:r>
            <a:endParaRPr/>
          </a:p>
        </p:txBody>
      </p:sp>
      <p:sp>
        <p:nvSpPr>
          <p:cNvPr id="1697" name="Google Shape;1697;p17"/>
          <p:cNvSpPr txBox="1"/>
          <p:nvPr/>
        </p:nvSpPr>
        <p:spPr>
          <a:xfrm>
            <a:off x="5193866" y="4724400"/>
            <a:ext cx="3509963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(Xin mời) Hãy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viết tên.</a:t>
            </a:r>
            <a:endParaRPr/>
          </a:p>
        </p:txBody>
      </p:sp>
      <p:sp>
        <p:nvSpPr>
          <p:cNvPr id="1698" name="Google Shape;1698;p17"/>
          <p:cNvSpPr txBox="1"/>
          <p:nvPr/>
        </p:nvSpPr>
        <p:spPr>
          <a:xfrm>
            <a:off x="1688666" y="5943600"/>
            <a:ext cx="3052763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Ngày mai đến lúc 9 giờ.</a:t>
            </a:r>
            <a:endParaRPr/>
          </a:p>
        </p:txBody>
      </p:sp>
      <p:sp>
        <p:nvSpPr>
          <p:cNvPr id="1699" name="Google Shape;1699;p17"/>
          <p:cNvSpPr txBox="1"/>
          <p:nvPr/>
        </p:nvSpPr>
        <p:spPr>
          <a:xfrm>
            <a:off x="5193866" y="5943600"/>
            <a:ext cx="48006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Ngày mai </a:t>
            </a: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(xin mời) hãy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đến lúc 9 giờ.</a:t>
            </a:r>
            <a:endParaRPr/>
          </a:p>
        </p:txBody>
      </p:sp>
      <p:sp>
        <p:nvSpPr>
          <p:cNvPr id="1700" name="Google Shape;1700;p17"/>
          <p:cNvSpPr txBox="1"/>
          <p:nvPr/>
        </p:nvSpPr>
        <p:spPr>
          <a:xfrm>
            <a:off x="1536266" y="3186113"/>
            <a:ext cx="2214563" cy="4619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たちます。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1" name="Google Shape;1701;p17"/>
          <p:cNvSpPr txBox="1"/>
          <p:nvPr/>
        </p:nvSpPr>
        <p:spPr>
          <a:xfrm>
            <a:off x="4817629" y="3048000"/>
            <a:ext cx="3886200" cy="584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たって　ください。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2" name="Google Shape;1702;p17"/>
          <p:cNvSpPr txBox="1"/>
          <p:nvPr/>
        </p:nvSpPr>
        <p:spPr>
          <a:xfrm>
            <a:off x="1296775" y="4265625"/>
            <a:ext cx="3292200" cy="46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なまえを　かきます。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3" name="Google Shape;1703;p17"/>
          <p:cNvSpPr txBox="1"/>
          <p:nvPr/>
        </p:nvSpPr>
        <p:spPr>
          <a:xfrm>
            <a:off x="4817625" y="4127500"/>
            <a:ext cx="6167700" cy="585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なまえを　かいて　ください。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4" name="Google Shape;1704;p17"/>
          <p:cNvSpPr txBox="1"/>
          <p:nvPr/>
        </p:nvSpPr>
        <p:spPr>
          <a:xfrm>
            <a:off x="1221975" y="5495925"/>
            <a:ext cx="3366900" cy="46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明日９時に　きます。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5" name="Google Shape;1705;p17"/>
          <p:cNvSpPr txBox="1"/>
          <p:nvPr/>
        </p:nvSpPr>
        <p:spPr>
          <a:xfrm>
            <a:off x="4817625" y="5359400"/>
            <a:ext cx="6259200" cy="584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明日９時に　きて　ください。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6" name="Google Shape;1706;p17"/>
          <p:cNvSpPr txBox="1"/>
          <p:nvPr/>
        </p:nvSpPr>
        <p:spPr>
          <a:xfrm>
            <a:off x="2518262" y="1434305"/>
            <a:ext cx="6700350" cy="923330"/>
          </a:xfrm>
          <a:prstGeom prst="rect">
            <a:avLst/>
          </a:prstGeom>
          <a:gradFill>
            <a:gsLst>
              <a:gs pos="0">
                <a:srgbClr val="B6C46C"/>
              </a:gs>
              <a:gs pos="50000">
                <a:srgbClr val="B0C151"/>
              </a:gs>
              <a:gs pos="100000">
                <a:srgbClr val="A0B042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D2F023"/>
                </a:solidFill>
                <a:latin typeface="Arial"/>
                <a:ea typeface="Arial"/>
                <a:cs typeface="Arial"/>
                <a:sym typeface="Arial"/>
              </a:rPr>
              <a:t>Ｖて＋ください</a:t>
            </a:r>
            <a:endParaRPr b="1" sz="5400">
              <a:solidFill>
                <a:srgbClr val="D2F0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7" name="Google Shape;1707;p17"/>
          <p:cNvSpPr txBox="1"/>
          <p:nvPr/>
        </p:nvSpPr>
        <p:spPr>
          <a:xfrm>
            <a:off x="3746066" y="2419350"/>
            <a:ext cx="4186238" cy="400050"/>
          </a:xfrm>
          <a:prstGeom prst="rect">
            <a:avLst/>
          </a:prstGeom>
          <a:gradFill>
            <a:gsLst>
              <a:gs pos="0">
                <a:srgbClr val="EFC5A6"/>
              </a:gs>
              <a:gs pos="50000">
                <a:srgbClr val="EBBA97"/>
              </a:gs>
              <a:gs pos="100000">
                <a:srgbClr val="ECB185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(Xin mời…, Xin hãy…, xin vui lòng)</a:t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8" name="Google Shape;1708;p17"/>
          <p:cNvSpPr/>
          <p:nvPr/>
        </p:nvSpPr>
        <p:spPr>
          <a:xfrm rot="620646">
            <a:off x="9753331" y="927922"/>
            <a:ext cx="2322513" cy="1927225"/>
          </a:xfrm>
          <a:prstGeom prst="wedgeRoundRectCallout">
            <a:avLst>
              <a:gd fmla="val -73880" name="adj1"/>
              <a:gd fmla="val -10610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Đề nghị, mệnh lệnh lịch sự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09" name="Google Shape;1709;p17"/>
          <p:cNvSpPr/>
          <p:nvPr/>
        </p:nvSpPr>
        <p:spPr>
          <a:xfrm>
            <a:off x="5727266" y="3003550"/>
            <a:ext cx="2667000" cy="658813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10" name="Google Shape;1710;p17"/>
          <p:cNvSpPr/>
          <p:nvPr/>
        </p:nvSpPr>
        <p:spPr>
          <a:xfrm>
            <a:off x="7784677" y="4094175"/>
            <a:ext cx="3292200" cy="658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11" name="Google Shape;1711;p17"/>
          <p:cNvSpPr/>
          <p:nvPr/>
        </p:nvSpPr>
        <p:spPr>
          <a:xfrm>
            <a:off x="7784666" y="5313363"/>
            <a:ext cx="2667000" cy="65881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6" name="Google Shape;17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70957">
            <a:off x="10103201" y="98389"/>
            <a:ext cx="1882228" cy="1252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7" name="Google Shape;171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76562">
            <a:off x="327269" y="496017"/>
            <a:ext cx="233362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8" name="Google Shape;171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304791">
            <a:off x="9214897" y="2207838"/>
            <a:ext cx="26003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346095">
            <a:off x="8558527" y="4642181"/>
            <a:ext cx="239077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0" name="Google Shape;1720;p18"/>
          <p:cNvSpPr txBox="1"/>
          <p:nvPr/>
        </p:nvSpPr>
        <p:spPr>
          <a:xfrm>
            <a:off x="2761151" y="1130982"/>
            <a:ext cx="4476261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映画を　見ます。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1" name="Google Shape;1721;p18"/>
          <p:cNvSpPr txBox="1"/>
          <p:nvPr/>
        </p:nvSpPr>
        <p:spPr>
          <a:xfrm>
            <a:off x="3519338" y="2838190"/>
            <a:ext cx="4495801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音楽を　聞きます。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18"/>
          <p:cNvSpPr txBox="1"/>
          <p:nvPr/>
        </p:nvSpPr>
        <p:spPr>
          <a:xfrm>
            <a:off x="3687985" y="4886794"/>
            <a:ext cx="4495801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テニスを　します。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3" name="Google Shape;1723;p18"/>
          <p:cNvSpPr/>
          <p:nvPr/>
        </p:nvSpPr>
        <p:spPr>
          <a:xfrm rot="-314724">
            <a:off x="183451" y="2659388"/>
            <a:ext cx="1905000" cy="801286"/>
          </a:xfrm>
          <a:prstGeom prst="flowChartPunchedTap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RỦ RÊ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4" name="Google Shape;1724;p18"/>
          <p:cNvSpPr/>
          <p:nvPr/>
        </p:nvSpPr>
        <p:spPr>
          <a:xfrm rot="-314724">
            <a:off x="291202" y="3411381"/>
            <a:ext cx="1905000" cy="801286"/>
          </a:xfrm>
          <a:prstGeom prst="flowChartPunchedTap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HÔ HÀO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5" name="Google Shape;1725;p18"/>
          <p:cNvSpPr/>
          <p:nvPr/>
        </p:nvSpPr>
        <p:spPr>
          <a:xfrm rot="-314724">
            <a:off x="377976" y="4134665"/>
            <a:ext cx="2404999" cy="801286"/>
          </a:xfrm>
          <a:prstGeom prst="flowChartPunchedTap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ĐI ĐỂ…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6" name="Google Shape;1726;p18"/>
          <p:cNvSpPr/>
          <p:nvPr/>
        </p:nvSpPr>
        <p:spPr>
          <a:xfrm rot="-314724">
            <a:off x="468087" y="4822355"/>
            <a:ext cx="2939451" cy="801286"/>
          </a:xfrm>
          <a:prstGeom prst="flowChartPunchedTap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MỆNH LỆNH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7" name="Google Shape;1727;p18"/>
          <p:cNvSpPr/>
          <p:nvPr/>
        </p:nvSpPr>
        <p:spPr>
          <a:xfrm rot="-314724">
            <a:off x="559702" y="5510684"/>
            <a:ext cx="3734355" cy="1215762"/>
          </a:xfrm>
          <a:prstGeom prst="flowChartPunchedTap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be continued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8" name="Google Shape;1728;p18"/>
          <p:cNvSpPr/>
          <p:nvPr/>
        </p:nvSpPr>
        <p:spPr>
          <a:xfrm>
            <a:off x="2837351" y="724657"/>
            <a:ext cx="379046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えいが　　　　　み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9" name="Google Shape;1729;p18"/>
          <p:cNvSpPr/>
          <p:nvPr/>
        </p:nvSpPr>
        <p:spPr>
          <a:xfrm>
            <a:off x="3597677" y="2461964"/>
            <a:ext cx="379046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おんがく　　　　き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0" name="Google Shape;1730;p18"/>
          <p:cNvSpPr txBox="1"/>
          <p:nvPr/>
        </p:nvSpPr>
        <p:spPr>
          <a:xfrm>
            <a:off x="4788106" y="1130982"/>
            <a:ext cx="3048274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見ませんか。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1" name="Google Shape;1731;p18"/>
          <p:cNvSpPr txBox="1"/>
          <p:nvPr/>
        </p:nvSpPr>
        <p:spPr>
          <a:xfrm>
            <a:off x="5530245" y="2829069"/>
            <a:ext cx="3553590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聞きませんか。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2" name="Google Shape;1732;p18"/>
          <p:cNvSpPr txBox="1"/>
          <p:nvPr/>
        </p:nvSpPr>
        <p:spPr>
          <a:xfrm>
            <a:off x="6059585" y="4889981"/>
            <a:ext cx="3553590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しませんか。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3" name="Google Shape;1733;p18"/>
          <p:cNvSpPr txBox="1"/>
          <p:nvPr/>
        </p:nvSpPr>
        <p:spPr>
          <a:xfrm>
            <a:off x="4777142" y="1127795"/>
            <a:ext cx="3048274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見ましょう。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4" name="Google Shape;1734;p18"/>
          <p:cNvSpPr txBox="1"/>
          <p:nvPr/>
        </p:nvSpPr>
        <p:spPr>
          <a:xfrm>
            <a:off x="5519281" y="2825882"/>
            <a:ext cx="3553590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聞きましょう。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5" name="Google Shape;1735;p18"/>
          <p:cNvSpPr txBox="1"/>
          <p:nvPr/>
        </p:nvSpPr>
        <p:spPr>
          <a:xfrm>
            <a:off x="6048621" y="4886794"/>
            <a:ext cx="3553590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しましょう。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6" name="Google Shape;1736;p18"/>
          <p:cNvSpPr txBox="1"/>
          <p:nvPr/>
        </p:nvSpPr>
        <p:spPr>
          <a:xfrm>
            <a:off x="4760575" y="1134169"/>
            <a:ext cx="4091090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見に　行きます。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7" name="Google Shape;1737;p18"/>
          <p:cNvSpPr txBox="1"/>
          <p:nvPr/>
        </p:nvSpPr>
        <p:spPr>
          <a:xfrm>
            <a:off x="5502713" y="2832256"/>
            <a:ext cx="4677999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聞きに　行きます。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8" name="Google Shape;1738;p18"/>
          <p:cNvSpPr txBox="1"/>
          <p:nvPr/>
        </p:nvSpPr>
        <p:spPr>
          <a:xfrm>
            <a:off x="6032053" y="4893168"/>
            <a:ext cx="4267411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しに　行きます。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9" name="Google Shape;1739;p18"/>
          <p:cNvSpPr txBox="1"/>
          <p:nvPr/>
        </p:nvSpPr>
        <p:spPr>
          <a:xfrm>
            <a:off x="4779726" y="1134169"/>
            <a:ext cx="4091090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見てください。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0" name="Google Shape;1740;p18"/>
          <p:cNvSpPr txBox="1"/>
          <p:nvPr/>
        </p:nvSpPr>
        <p:spPr>
          <a:xfrm>
            <a:off x="5521864" y="2832256"/>
            <a:ext cx="4677999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聞いてください。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1" name="Google Shape;1741;p18"/>
          <p:cNvSpPr txBox="1"/>
          <p:nvPr/>
        </p:nvSpPr>
        <p:spPr>
          <a:xfrm>
            <a:off x="6051204" y="4893168"/>
            <a:ext cx="4267411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してください。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7" name="Google Shape;13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212" y="623843"/>
            <a:ext cx="1371600" cy="5919537"/>
          </a:xfrm>
          <a:prstGeom prst="rect">
            <a:avLst/>
          </a:prstGeom>
          <a:noFill/>
          <a:ln>
            <a:noFill/>
          </a:ln>
        </p:spPr>
      </p:pic>
      <p:sp>
        <p:nvSpPr>
          <p:cNvPr id="1398" name="Google Shape;1398;p2"/>
          <p:cNvSpPr/>
          <p:nvPr/>
        </p:nvSpPr>
        <p:spPr>
          <a:xfrm>
            <a:off x="5482375" y="611143"/>
            <a:ext cx="4038600" cy="66710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E67373"/>
              </a:gs>
              <a:gs pos="50000">
                <a:srgbClr val="E95758"/>
              </a:gs>
              <a:gs pos="100000">
                <a:srgbClr val="D54545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第７課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p2"/>
          <p:cNvSpPr/>
          <p:nvPr/>
        </p:nvSpPr>
        <p:spPr>
          <a:xfrm>
            <a:off x="4370124" y="2390650"/>
            <a:ext cx="6462600" cy="2385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道が　</a:t>
            </a:r>
            <a:endParaRPr b="1" sz="6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わかりません。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2"/>
          <p:cNvSpPr/>
          <p:nvPr/>
        </p:nvSpPr>
        <p:spPr>
          <a:xfrm rot="721955">
            <a:off x="9390745" y="1528410"/>
            <a:ext cx="2309116" cy="11637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F98D3"/>
              </a:gs>
              <a:gs pos="50000">
                <a:srgbClr val="7D87D1"/>
              </a:gs>
              <a:gs pos="100000">
                <a:srgbClr val="6A74BD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パート</a:t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PART </a:t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01" name="Google Shape;1401;p2"/>
          <p:cNvSpPr/>
          <p:nvPr/>
        </p:nvSpPr>
        <p:spPr>
          <a:xfrm rot="829033">
            <a:off x="11022992" y="1766357"/>
            <a:ext cx="548672" cy="122316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１</a:t>
            </a:r>
            <a:endParaRPr sz="9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19"/>
          <p:cNvSpPr txBox="1"/>
          <p:nvPr/>
        </p:nvSpPr>
        <p:spPr>
          <a:xfrm>
            <a:off x="2284412" y="2165350"/>
            <a:ext cx="55848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i="1"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Hãy</a:t>
            </a:r>
            <a:r>
              <a:rPr i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nói chuyện bằng tiếng Nhật hàng ngày.</a:t>
            </a:r>
            <a:endParaRPr/>
          </a:p>
        </p:txBody>
      </p:sp>
      <p:sp>
        <p:nvSpPr>
          <p:cNvPr id="1747" name="Google Shape;1747;p19"/>
          <p:cNvSpPr txBox="1"/>
          <p:nvPr/>
        </p:nvSpPr>
        <p:spPr>
          <a:xfrm>
            <a:off x="2284412" y="1600200"/>
            <a:ext cx="8238431" cy="64633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毎日　日本語で　話して　ください。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8" name="Google Shape;1748;p19"/>
          <p:cNvSpPr txBox="1"/>
          <p:nvPr/>
        </p:nvSpPr>
        <p:spPr>
          <a:xfrm>
            <a:off x="2284412" y="4248090"/>
            <a:ext cx="79470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i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Ngày mai </a:t>
            </a:r>
            <a:r>
              <a:rPr i="1"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hãy</a:t>
            </a:r>
            <a:r>
              <a:rPr i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gửi cho Mr.Tanaka cái áo choàng mới này.</a:t>
            </a:r>
            <a:endParaRPr/>
          </a:p>
        </p:txBody>
      </p:sp>
      <p:sp>
        <p:nvSpPr>
          <p:cNvPr id="1749" name="Google Shape;1749;p19"/>
          <p:cNvSpPr txBox="1"/>
          <p:nvPr/>
        </p:nvSpPr>
        <p:spPr>
          <a:xfrm>
            <a:off x="2284412" y="3008252"/>
            <a:ext cx="9448800" cy="12003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明日　田中さんに　この新しいコートを　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おくって　ください。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0" name="Google Shape;1750;p19"/>
          <p:cNvSpPr txBox="1"/>
          <p:nvPr/>
        </p:nvSpPr>
        <p:spPr>
          <a:xfrm>
            <a:off x="2284412" y="6305490"/>
            <a:ext cx="83280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i="1"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Hãy</a:t>
            </a:r>
            <a:r>
              <a:rPr i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chờ tôi ở bên quán giải khát khoảng 30’.</a:t>
            </a:r>
            <a:endParaRPr/>
          </a:p>
        </p:txBody>
      </p:sp>
      <p:sp>
        <p:nvSpPr>
          <p:cNvPr id="1751" name="Google Shape;1751;p19"/>
          <p:cNvSpPr txBox="1"/>
          <p:nvPr/>
        </p:nvSpPr>
        <p:spPr>
          <a:xfrm>
            <a:off x="2284412" y="5065652"/>
            <a:ext cx="9448800" cy="12003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（わたしを）きっさてんで　３０分ぐらい　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まって　ください。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2" name="Google Shape;1752;p19"/>
          <p:cNvSpPr/>
          <p:nvPr/>
        </p:nvSpPr>
        <p:spPr>
          <a:xfrm rot="-236539">
            <a:off x="151754" y="219951"/>
            <a:ext cx="3905341" cy="76201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EFEFF"/>
                </a:solidFill>
                <a:latin typeface="Arial"/>
                <a:ea typeface="Arial"/>
                <a:cs typeface="Arial"/>
                <a:sym typeface="Arial"/>
              </a:rPr>
              <a:t>PRACTICE</a:t>
            </a:r>
            <a:endParaRPr b="1" sz="5400">
              <a:solidFill>
                <a:srgbClr val="FEFE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20"/>
          <p:cNvSpPr/>
          <p:nvPr/>
        </p:nvSpPr>
        <p:spPr>
          <a:xfrm>
            <a:off x="303212" y="1550234"/>
            <a:ext cx="4343400" cy="381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8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ます</a:t>
            </a:r>
            <a:endParaRPr sz="8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8" name="Google Shape;1758;p20"/>
          <p:cNvSpPr/>
          <p:nvPr/>
        </p:nvSpPr>
        <p:spPr>
          <a:xfrm>
            <a:off x="5256212" y="864434"/>
            <a:ext cx="6781800" cy="1143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ました／ません／ましょう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9" name="Google Shape;1759;p20"/>
          <p:cNvSpPr/>
          <p:nvPr/>
        </p:nvSpPr>
        <p:spPr>
          <a:xfrm>
            <a:off x="5256212" y="2200432"/>
            <a:ext cx="6781800" cy="1143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ます＋に　行きます／来ます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0" name="Google Shape;1760;p20"/>
          <p:cNvSpPr/>
          <p:nvPr/>
        </p:nvSpPr>
        <p:spPr>
          <a:xfrm>
            <a:off x="5256212" y="3530809"/>
            <a:ext cx="6781800" cy="1143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ます＋たいです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1" name="Google Shape;1761;p20"/>
          <p:cNvSpPr/>
          <p:nvPr/>
        </p:nvSpPr>
        <p:spPr>
          <a:xfrm>
            <a:off x="5256212" y="4896163"/>
            <a:ext cx="6781800" cy="1143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ます＋方（かた）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2" name="Google Shape;1762;p20"/>
          <p:cNvSpPr/>
          <p:nvPr/>
        </p:nvSpPr>
        <p:spPr>
          <a:xfrm>
            <a:off x="5865812" y="2132977"/>
            <a:ext cx="838200" cy="1434058"/>
          </a:xfrm>
          <a:prstGeom prst="mathMultiply">
            <a:avLst>
              <a:gd fmla="val 1279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63" name="Google Shape;1763;p20"/>
          <p:cNvSpPr/>
          <p:nvPr/>
        </p:nvSpPr>
        <p:spPr>
          <a:xfrm>
            <a:off x="5886709" y="3467102"/>
            <a:ext cx="838200" cy="1434058"/>
          </a:xfrm>
          <a:prstGeom prst="mathMultiply">
            <a:avLst>
              <a:gd fmla="val 1279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64" name="Google Shape;1764;p20"/>
          <p:cNvSpPr/>
          <p:nvPr/>
        </p:nvSpPr>
        <p:spPr>
          <a:xfrm>
            <a:off x="5886709" y="4814342"/>
            <a:ext cx="838200" cy="1434058"/>
          </a:xfrm>
          <a:prstGeom prst="mathMultiply">
            <a:avLst>
              <a:gd fmla="val 1279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65" name="Google Shape;1765;p20"/>
          <p:cNvSpPr/>
          <p:nvPr/>
        </p:nvSpPr>
        <p:spPr>
          <a:xfrm rot="-583931">
            <a:off x="1237469" y="5176538"/>
            <a:ext cx="4037353" cy="11430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E67373"/>
              </a:gs>
              <a:gs pos="50000">
                <a:srgbClr val="E95758"/>
              </a:gs>
              <a:gs pos="100000">
                <a:srgbClr val="D54545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Tạo DANH TỪ từ ĐỘNG TỪ</a:t>
            </a:r>
            <a:endParaRPr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766" name="Google Shape;1766;p20"/>
          <p:cNvCxnSpPr>
            <a:stCxn id="1757" idx="3"/>
            <a:endCxn id="1758" idx="1"/>
          </p:cNvCxnSpPr>
          <p:nvPr/>
        </p:nvCxnSpPr>
        <p:spPr>
          <a:xfrm flipH="1" rot="10800000">
            <a:off x="4646612" y="1435934"/>
            <a:ext cx="609600" cy="20193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7" name="Google Shape;1767;p20"/>
          <p:cNvCxnSpPr>
            <a:stCxn id="1757" idx="3"/>
            <a:endCxn id="1759" idx="1"/>
          </p:cNvCxnSpPr>
          <p:nvPr/>
        </p:nvCxnSpPr>
        <p:spPr>
          <a:xfrm flipH="1" rot="10800000">
            <a:off x="4646612" y="2771834"/>
            <a:ext cx="609600" cy="683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8" name="Google Shape;1768;p20"/>
          <p:cNvCxnSpPr>
            <a:stCxn id="1757" idx="3"/>
            <a:endCxn id="1760" idx="1"/>
          </p:cNvCxnSpPr>
          <p:nvPr/>
        </p:nvCxnSpPr>
        <p:spPr>
          <a:xfrm>
            <a:off x="4646612" y="3455234"/>
            <a:ext cx="609600" cy="647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9" name="Google Shape;1769;p20"/>
          <p:cNvCxnSpPr>
            <a:stCxn id="1757" idx="3"/>
            <a:endCxn id="1761" idx="1"/>
          </p:cNvCxnSpPr>
          <p:nvPr/>
        </p:nvCxnSpPr>
        <p:spPr>
          <a:xfrm>
            <a:off x="4646612" y="3455234"/>
            <a:ext cx="609600" cy="20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70" name="Google Shape;1770;p20"/>
          <p:cNvSpPr/>
          <p:nvPr/>
        </p:nvSpPr>
        <p:spPr>
          <a:xfrm rot="-298915">
            <a:off x="9668584" y="5048563"/>
            <a:ext cx="1752600" cy="838200"/>
          </a:xfrm>
          <a:prstGeom prst="flowChartPunchedTape">
            <a:avLst/>
          </a:prstGeom>
          <a:gradFill>
            <a:gsLst>
              <a:gs pos="0">
                <a:srgbClr val="E39B5D"/>
              </a:gs>
              <a:gs pos="50000">
                <a:srgbClr val="E69038"/>
              </a:gs>
              <a:gs pos="100000">
                <a:srgbClr val="D47E2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CÁCH…</a:t>
            </a:r>
            <a:endParaRPr sz="3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21"/>
          <p:cNvSpPr txBox="1"/>
          <p:nvPr/>
        </p:nvSpPr>
        <p:spPr>
          <a:xfrm>
            <a:off x="7237398" y="1905000"/>
            <a:ext cx="36576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分かります。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6" name="Google Shape;1776;p21"/>
          <p:cNvSpPr txBox="1"/>
          <p:nvPr/>
        </p:nvSpPr>
        <p:spPr>
          <a:xfrm>
            <a:off x="4646612" y="1905000"/>
            <a:ext cx="1676400" cy="76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英語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7" name="Google Shape;1777;p21"/>
          <p:cNvSpPr txBox="1"/>
          <p:nvPr/>
        </p:nvSpPr>
        <p:spPr>
          <a:xfrm>
            <a:off x="4265612" y="3040063"/>
            <a:ext cx="24384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中国語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8" name="Google Shape;1778;p21"/>
          <p:cNvSpPr txBox="1"/>
          <p:nvPr/>
        </p:nvSpPr>
        <p:spPr>
          <a:xfrm>
            <a:off x="3884612" y="4267200"/>
            <a:ext cx="2362200" cy="76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日本語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9" name="Google Shape;1779;p21"/>
          <p:cNvSpPr txBox="1"/>
          <p:nvPr/>
        </p:nvSpPr>
        <p:spPr>
          <a:xfrm>
            <a:off x="4418012" y="5707063"/>
            <a:ext cx="20574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漢字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0" name="Google Shape;1780;p21"/>
          <p:cNvSpPr txBox="1"/>
          <p:nvPr/>
        </p:nvSpPr>
        <p:spPr>
          <a:xfrm>
            <a:off x="4356100" y="5457825"/>
            <a:ext cx="1981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かんじ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1" name="Google Shape;1781;p21"/>
          <p:cNvSpPr txBox="1"/>
          <p:nvPr/>
        </p:nvSpPr>
        <p:spPr>
          <a:xfrm>
            <a:off x="2055812" y="1905000"/>
            <a:ext cx="2590800" cy="76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わたしは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2" name="Google Shape;1782;p21"/>
          <p:cNvSpPr txBox="1"/>
          <p:nvPr/>
        </p:nvSpPr>
        <p:spPr>
          <a:xfrm>
            <a:off x="941387" y="3040063"/>
            <a:ext cx="324802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こいびとは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3" name="Google Shape;1783;p21"/>
          <p:cNvSpPr txBox="1"/>
          <p:nvPr/>
        </p:nvSpPr>
        <p:spPr>
          <a:xfrm>
            <a:off x="1903412" y="4267200"/>
            <a:ext cx="2438400" cy="76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Bさんは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4" name="Google Shape;1784;p21"/>
          <p:cNvSpPr txBox="1"/>
          <p:nvPr/>
        </p:nvSpPr>
        <p:spPr>
          <a:xfrm>
            <a:off x="2055812" y="5707063"/>
            <a:ext cx="25146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あなたは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5" name="Google Shape;1785;p21"/>
          <p:cNvSpPr txBox="1"/>
          <p:nvPr/>
        </p:nvSpPr>
        <p:spPr>
          <a:xfrm>
            <a:off x="6932612" y="3040063"/>
            <a:ext cx="39624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分かります。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6" name="Google Shape;1786;p21"/>
          <p:cNvSpPr txBox="1"/>
          <p:nvPr/>
        </p:nvSpPr>
        <p:spPr>
          <a:xfrm>
            <a:off x="7237397" y="5707075"/>
            <a:ext cx="45210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分かりますか。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7" name="Google Shape;1787;p21"/>
          <p:cNvSpPr txBox="1"/>
          <p:nvPr/>
        </p:nvSpPr>
        <p:spPr>
          <a:xfrm>
            <a:off x="6780198" y="4267200"/>
            <a:ext cx="42924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分かりません。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8" name="Google Shape;1788;p21"/>
          <p:cNvSpPr/>
          <p:nvPr/>
        </p:nvSpPr>
        <p:spPr>
          <a:xfrm>
            <a:off x="8852255" y="1181100"/>
            <a:ext cx="1447800" cy="762000"/>
          </a:xfrm>
          <a:prstGeom prst="wedgeEllipseCallout">
            <a:avLst>
              <a:gd fmla="val -66948" name="adj1"/>
              <a:gd fmla="val 81547" name="adj2"/>
            </a:avLst>
          </a:prstGeom>
          <a:solidFill>
            <a:srgbClr val="FCF7DF"/>
          </a:solidFill>
          <a:ln cap="flat" cmpd="sng" w="12700">
            <a:solidFill>
              <a:srgbClr val="3F89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Hiểu, biết</a:t>
            </a:r>
            <a:endParaRPr/>
          </a:p>
        </p:txBody>
      </p:sp>
      <p:sp>
        <p:nvSpPr>
          <p:cNvPr id="1789" name="Google Shape;1789;p21"/>
          <p:cNvSpPr/>
          <p:nvPr/>
        </p:nvSpPr>
        <p:spPr>
          <a:xfrm>
            <a:off x="10171112" y="3674896"/>
            <a:ext cx="1447800" cy="762000"/>
          </a:xfrm>
          <a:prstGeom prst="wedgeEllipseCallout">
            <a:avLst>
              <a:gd fmla="val -118678" name="adj1"/>
              <a:gd fmla="val 54309" name="adj2"/>
            </a:avLst>
          </a:prstGeom>
          <a:solidFill>
            <a:srgbClr val="FCF7DF"/>
          </a:solidFill>
          <a:ln cap="flat" cmpd="sng" w="12700">
            <a:solidFill>
              <a:srgbClr val="3F89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Không hiểu</a:t>
            </a:r>
            <a:endParaRPr/>
          </a:p>
        </p:txBody>
      </p:sp>
      <p:sp>
        <p:nvSpPr>
          <p:cNvPr id="1790" name="Google Shape;1790;p21"/>
          <p:cNvSpPr/>
          <p:nvPr/>
        </p:nvSpPr>
        <p:spPr>
          <a:xfrm>
            <a:off x="10509650" y="5267596"/>
            <a:ext cx="1447800" cy="762000"/>
          </a:xfrm>
          <a:prstGeom prst="wedgeEllipseCallout">
            <a:avLst>
              <a:gd fmla="val -169304" name="adj1"/>
              <a:gd fmla="val 31261" name="adj2"/>
            </a:avLst>
          </a:prstGeom>
          <a:solidFill>
            <a:srgbClr val="FCF7DF"/>
          </a:solidFill>
          <a:ln cap="flat" cmpd="sng" w="12700">
            <a:solidFill>
              <a:srgbClr val="3F89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Có hiểu không</a:t>
            </a:r>
            <a:endParaRPr/>
          </a:p>
        </p:txBody>
      </p:sp>
      <p:sp>
        <p:nvSpPr>
          <p:cNvPr id="1791" name="Google Shape;1791;p21"/>
          <p:cNvSpPr txBox="1"/>
          <p:nvPr/>
        </p:nvSpPr>
        <p:spPr>
          <a:xfrm>
            <a:off x="6170612" y="1905000"/>
            <a:ext cx="990600" cy="76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が　　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2" name="Google Shape;1792;p21"/>
          <p:cNvSpPr txBox="1"/>
          <p:nvPr/>
        </p:nvSpPr>
        <p:spPr>
          <a:xfrm>
            <a:off x="6170612" y="3040063"/>
            <a:ext cx="9906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が　　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3" name="Google Shape;1793;p21"/>
          <p:cNvSpPr txBox="1"/>
          <p:nvPr/>
        </p:nvSpPr>
        <p:spPr>
          <a:xfrm>
            <a:off x="5789612" y="4267200"/>
            <a:ext cx="990600" cy="76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が　　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4" name="Google Shape;1794;p21"/>
          <p:cNvSpPr txBox="1"/>
          <p:nvPr/>
        </p:nvSpPr>
        <p:spPr>
          <a:xfrm>
            <a:off x="6246812" y="5707063"/>
            <a:ext cx="9906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が　　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5" name="Google Shape;1795;p21"/>
          <p:cNvSpPr txBox="1"/>
          <p:nvPr/>
        </p:nvSpPr>
        <p:spPr>
          <a:xfrm rot="701746">
            <a:off x="1197716" y="504585"/>
            <a:ext cx="8297969" cy="923330"/>
          </a:xfrm>
          <a:prstGeom prst="rect">
            <a:avLst/>
          </a:prstGeom>
          <a:solidFill>
            <a:srgbClr val="FAEFC1"/>
          </a:solidFill>
          <a:ln>
            <a:noFill/>
          </a:ln>
          <a:effectLst>
            <a:outerShdw blurRad="225425" algn="ctr" dir="5220000" dist="50800">
              <a:srgbClr val="000000">
                <a:alpha val="3294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～は　～が　わかります。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6" name="Google Shape;1796;p21"/>
          <p:cNvSpPr/>
          <p:nvPr/>
        </p:nvSpPr>
        <p:spPr>
          <a:xfrm>
            <a:off x="6323012" y="1981200"/>
            <a:ext cx="685800" cy="685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21"/>
          <p:cNvSpPr/>
          <p:nvPr/>
        </p:nvSpPr>
        <p:spPr>
          <a:xfrm>
            <a:off x="6323012" y="3081338"/>
            <a:ext cx="685800" cy="685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21"/>
          <p:cNvSpPr/>
          <p:nvPr/>
        </p:nvSpPr>
        <p:spPr>
          <a:xfrm>
            <a:off x="5927725" y="4310063"/>
            <a:ext cx="685800" cy="685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9" name="Google Shape;1799;p21"/>
          <p:cNvSpPr/>
          <p:nvPr/>
        </p:nvSpPr>
        <p:spPr>
          <a:xfrm>
            <a:off x="6399212" y="5791200"/>
            <a:ext cx="685800" cy="685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0" name="Google Shape;1800;p21"/>
          <p:cNvSpPr txBox="1"/>
          <p:nvPr/>
        </p:nvSpPr>
        <p:spPr>
          <a:xfrm>
            <a:off x="4725987" y="1630363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えいご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1" name="Google Shape;1801;p21"/>
          <p:cNvSpPr txBox="1"/>
          <p:nvPr/>
        </p:nvSpPr>
        <p:spPr>
          <a:xfrm>
            <a:off x="4149725" y="2828925"/>
            <a:ext cx="2514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ちゅうごくご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2" name="Google Shape;1802;p21"/>
          <p:cNvSpPr txBox="1"/>
          <p:nvPr/>
        </p:nvSpPr>
        <p:spPr>
          <a:xfrm>
            <a:off x="4141787" y="4021138"/>
            <a:ext cx="1676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にほんご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3" name="Google Shape;1803;p21"/>
          <p:cNvSpPr/>
          <p:nvPr/>
        </p:nvSpPr>
        <p:spPr>
          <a:xfrm rot="219708">
            <a:off x="8716168" y="-77805"/>
            <a:ext cx="3290888" cy="2438400"/>
          </a:xfrm>
          <a:prstGeom prst="cloudCallout">
            <a:avLst>
              <a:gd fmla="val -77010" name="adj1"/>
              <a:gd fmla="val 15207" name="adj2"/>
            </a:avLst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HIỂU, BIẾT (cái gì)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Thể hiện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sự hiểu, biết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về cái gì đó xét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về mặt kiến thức</a:t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04" name="Google Shape;1804;p21"/>
          <p:cNvSpPr txBox="1"/>
          <p:nvPr/>
        </p:nvSpPr>
        <p:spPr>
          <a:xfrm>
            <a:off x="7029941" y="1707665"/>
            <a:ext cx="8147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わ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22"/>
          <p:cNvSpPr txBox="1"/>
          <p:nvPr/>
        </p:nvSpPr>
        <p:spPr>
          <a:xfrm>
            <a:off x="1481240" y="4814176"/>
            <a:ext cx="3276600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Hãy lấy cho tôi cái đĩa!</a:t>
            </a:r>
            <a:endParaRPr i="1"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10" name="Google Shape;1810;p22"/>
          <p:cNvSpPr txBox="1"/>
          <p:nvPr/>
        </p:nvSpPr>
        <p:spPr>
          <a:xfrm>
            <a:off x="7991577" y="4814176"/>
            <a:ext cx="3276600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Hãy lấy cho tôi lọ muối!</a:t>
            </a:r>
            <a:endParaRPr i="1"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811" name="Google Shape;181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215" y="2895600"/>
            <a:ext cx="298132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2" name="Google Shape;181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790" y="1001725"/>
            <a:ext cx="257175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3" name="Google Shape;181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7812" y="1897192"/>
            <a:ext cx="294322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4" name="Google Shape;1814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13962" y="295274"/>
            <a:ext cx="1543050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5" name="Google Shape;1815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17604" y="1519237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6" name="Google Shape;1816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442449" y="1904219"/>
            <a:ext cx="1543050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7" name="Google Shape;1817;p22"/>
          <p:cNvSpPr/>
          <p:nvPr/>
        </p:nvSpPr>
        <p:spPr>
          <a:xfrm>
            <a:off x="2431694" y="74796"/>
            <a:ext cx="7320318" cy="131445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『どの』</a:t>
            </a:r>
            <a:r>
              <a:rPr lang="en-US" sz="2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VS</a:t>
            </a:r>
            <a:r>
              <a:rPr lang="en-US" sz="6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『どれ』</a:t>
            </a:r>
            <a:endParaRPr sz="6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18" name="Google Shape;1818;p22"/>
          <p:cNvSpPr txBox="1"/>
          <p:nvPr/>
        </p:nvSpPr>
        <p:spPr>
          <a:xfrm>
            <a:off x="265600" y="4654525"/>
            <a:ext cx="5931600" cy="7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お皿を取ってください。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9" name="Google Shape;1819;p22"/>
          <p:cNvSpPr txBox="1"/>
          <p:nvPr/>
        </p:nvSpPr>
        <p:spPr>
          <a:xfrm>
            <a:off x="6665575" y="4654525"/>
            <a:ext cx="5167500" cy="7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塩を取ってください。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0" name="Google Shape;1820;p22"/>
          <p:cNvSpPr/>
          <p:nvPr/>
        </p:nvSpPr>
        <p:spPr>
          <a:xfrm>
            <a:off x="817840" y="4541822"/>
            <a:ext cx="16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さら　　と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1" name="Google Shape;1821;p22"/>
          <p:cNvSpPr/>
          <p:nvPr/>
        </p:nvSpPr>
        <p:spPr>
          <a:xfrm>
            <a:off x="6665568" y="4526571"/>
            <a:ext cx="16219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しお　　と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2" name="Google Shape;1822;p22"/>
          <p:cNvSpPr txBox="1"/>
          <p:nvPr/>
        </p:nvSpPr>
        <p:spPr>
          <a:xfrm>
            <a:off x="5408612" y="5485058"/>
            <a:ext cx="1752600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Cái nào ạ?</a:t>
            </a:r>
            <a:endParaRPr i="1"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23" name="Google Shape;1823;p22"/>
          <p:cNvSpPr txBox="1"/>
          <p:nvPr/>
        </p:nvSpPr>
        <p:spPr>
          <a:xfrm>
            <a:off x="265601" y="5566845"/>
            <a:ext cx="3695211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どの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皿ですか。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4" name="Google Shape;1824;p22"/>
          <p:cNvSpPr txBox="1"/>
          <p:nvPr/>
        </p:nvSpPr>
        <p:spPr>
          <a:xfrm>
            <a:off x="7255412" y="5566845"/>
            <a:ext cx="3247200" cy="7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どれ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ですか。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23"/>
          <p:cNvSpPr/>
          <p:nvPr/>
        </p:nvSpPr>
        <p:spPr>
          <a:xfrm>
            <a:off x="5482375" y="611143"/>
            <a:ext cx="4038600" cy="66710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E67373"/>
              </a:gs>
              <a:gs pos="50000">
                <a:srgbClr val="E95758"/>
              </a:gs>
              <a:gs pos="100000">
                <a:srgbClr val="D54545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第７課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0" name="Google Shape;1830;p23"/>
          <p:cNvSpPr/>
          <p:nvPr/>
        </p:nvSpPr>
        <p:spPr>
          <a:xfrm>
            <a:off x="4488875" y="2082350"/>
            <a:ext cx="6396300" cy="2743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みんなで　</a:t>
            </a:r>
            <a:endParaRPr b="1" sz="6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楽しい</a:t>
            </a:r>
            <a:endParaRPr b="1" sz="6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パーティー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1" name="Google Shape;1831;p23"/>
          <p:cNvSpPr/>
          <p:nvPr/>
        </p:nvSpPr>
        <p:spPr>
          <a:xfrm rot="721955">
            <a:off x="9390745" y="1528410"/>
            <a:ext cx="2309116" cy="11637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F98D3"/>
              </a:gs>
              <a:gs pos="50000">
                <a:srgbClr val="7D87D1"/>
              </a:gs>
              <a:gs pos="100000">
                <a:srgbClr val="6A74BD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パート</a:t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PART </a:t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32" name="Google Shape;1832;p23"/>
          <p:cNvSpPr/>
          <p:nvPr/>
        </p:nvSpPr>
        <p:spPr>
          <a:xfrm rot="829033">
            <a:off x="11022992" y="1766357"/>
            <a:ext cx="548672" cy="122316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３</a:t>
            </a:r>
            <a:endParaRPr sz="9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833" name="Google Shape;18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3661" y="673071"/>
            <a:ext cx="1371600" cy="591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24"/>
          <p:cNvSpPr txBox="1"/>
          <p:nvPr/>
        </p:nvSpPr>
        <p:spPr>
          <a:xfrm rot="-166056">
            <a:off x="590473" y="200721"/>
            <a:ext cx="4607452" cy="1077218"/>
          </a:xfrm>
          <a:prstGeom prst="rect">
            <a:avLst/>
          </a:prstGeom>
          <a:gradFill>
            <a:gsLst>
              <a:gs pos="0">
                <a:srgbClr val="8F98D3"/>
              </a:gs>
              <a:gs pos="50000">
                <a:srgbClr val="7D87D1"/>
              </a:gs>
              <a:gs pos="100000">
                <a:srgbClr val="6A74BD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CÁC MẪU CÂU VỚI ĐỘNG TỪ DẠNG -TE</a:t>
            </a:r>
            <a:endParaRPr b="1" sz="32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39" name="Google Shape;1839;p24"/>
          <p:cNvSpPr txBox="1"/>
          <p:nvPr/>
        </p:nvSpPr>
        <p:spPr>
          <a:xfrm>
            <a:off x="1764866" y="3608388"/>
            <a:ext cx="1604963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Đợi xe buýt.</a:t>
            </a:r>
            <a:endParaRPr/>
          </a:p>
        </p:txBody>
      </p:sp>
      <p:sp>
        <p:nvSpPr>
          <p:cNvPr id="1840" name="Google Shape;1840;p24"/>
          <p:cNvSpPr txBox="1"/>
          <p:nvPr/>
        </p:nvSpPr>
        <p:spPr>
          <a:xfrm>
            <a:off x="5270066" y="3608388"/>
            <a:ext cx="3509963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Đang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đợi xe buýt.</a:t>
            </a:r>
            <a:endParaRPr/>
          </a:p>
        </p:txBody>
      </p:sp>
      <p:sp>
        <p:nvSpPr>
          <p:cNvPr id="1841" name="Google Shape;1841;p24"/>
          <p:cNvSpPr txBox="1"/>
          <p:nvPr/>
        </p:nvSpPr>
        <p:spPr>
          <a:xfrm>
            <a:off x="1764866" y="4724400"/>
            <a:ext cx="1604963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Hút thuốc lá.</a:t>
            </a:r>
            <a:endParaRPr/>
          </a:p>
        </p:txBody>
      </p:sp>
      <p:sp>
        <p:nvSpPr>
          <p:cNvPr id="1842" name="Google Shape;1842;p24"/>
          <p:cNvSpPr txBox="1"/>
          <p:nvPr/>
        </p:nvSpPr>
        <p:spPr>
          <a:xfrm>
            <a:off x="5270066" y="4724400"/>
            <a:ext cx="3509963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Đang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hút thuốc lá.</a:t>
            </a:r>
            <a:endParaRPr/>
          </a:p>
        </p:txBody>
      </p:sp>
      <p:sp>
        <p:nvSpPr>
          <p:cNvPr id="1843" name="Google Shape;1843;p24"/>
          <p:cNvSpPr txBox="1"/>
          <p:nvPr/>
        </p:nvSpPr>
        <p:spPr>
          <a:xfrm>
            <a:off x="1764866" y="5943600"/>
            <a:ext cx="3052763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Học tiếng Nhật.</a:t>
            </a:r>
            <a:endParaRPr/>
          </a:p>
        </p:txBody>
      </p:sp>
      <p:sp>
        <p:nvSpPr>
          <p:cNvPr id="1844" name="Google Shape;1844;p24"/>
          <p:cNvSpPr txBox="1"/>
          <p:nvPr/>
        </p:nvSpPr>
        <p:spPr>
          <a:xfrm>
            <a:off x="5270066" y="5943600"/>
            <a:ext cx="48006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Đang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học tiếng Nhật.</a:t>
            </a:r>
            <a:endParaRPr/>
          </a:p>
        </p:txBody>
      </p:sp>
      <p:sp>
        <p:nvSpPr>
          <p:cNvPr id="1845" name="Google Shape;1845;p24"/>
          <p:cNvSpPr txBox="1"/>
          <p:nvPr/>
        </p:nvSpPr>
        <p:spPr>
          <a:xfrm>
            <a:off x="1612466" y="3186113"/>
            <a:ext cx="2817813" cy="4619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バスをまちます。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p24"/>
          <p:cNvSpPr txBox="1"/>
          <p:nvPr/>
        </p:nvSpPr>
        <p:spPr>
          <a:xfrm>
            <a:off x="4893825" y="3048000"/>
            <a:ext cx="5280900" cy="584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バスを　まって　います。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p24"/>
          <p:cNvSpPr txBox="1"/>
          <p:nvPr/>
        </p:nvSpPr>
        <p:spPr>
          <a:xfrm>
            <a:off x="1645804" y="4265613"/>
            <a:ext cx="3019425" cy="4619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タバコを　すいます。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8" name="Google Shape;1848;p24"/>
          <p:cNvSpPr txBox="1"/>
          <p:nvPr/>
        </p:nvSpPr>
        <p:spPr>
          <a:xfrm>
            <a:off x="4893829" y="4127500"/>
            <a:ext cx="5634037" cy="5857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タバコを　すって　います。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9" name="Google Shape;1849;p24"/>
          <p:cNvSpPr txBox="1"/>
          <p:nvPr/>
        </p:nvSpPr>
        <p:spPr>
          <a:xfrm>
            <a:off x="1645804" y="5495925"/>
            <a:ext cx="3248025" cy="4619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日本語を　勉強します。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0" name="Google Shape;1850;p24"/>
          <p:cNvSpPr txBox="1"/>
          <p:nvPr/>
        </p:nvSpPr>
        <p:spPr>
          <a:xfrm>
            <a:off x="4893825" y="5359400"/>
            <a:ext cx="5979300" cy="584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日本語を　勉強して　います。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1" name="Google Shape;1851;p24"/>
          <p:cNvSpPr txBox="1"/>
          <p:nvPr/>
        </p:nvSpPr>
        <p:spPr>
          <a:xfrm>
            <a:off x="4189412" y="1752600"/>
            <a:ext cx="3510450" cy="584775"/>
          </a:xfrm>
          <a:prstGeom prst="rect">
            <a:avLst/>
          </a:prstGeom>
          <a:gradFill>
            <a:gsLst>
              <a:gs pos="0">
                <a:srgbClr val="B6C46C"/>
              </a:gs>
              <a:gs pos="50000">
                <a:srgbClr val="B0C151"/>
              </a:gs>
              <a:gs pos="100000">
                <a:srgbClr val="A0B042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D2F023"/>
                </a:solidFill>
                <a:latin typeface="Arial"/>
                <a:ea typeface="Arial"/>
                <a:cs typeface="Arial"/>
                <a:sym typeface="Arial"/>
              </a:rPr>
              <a:t>Ｖて＋います</a:t>
            </a:r>
            <a:endParaRPr b="1" sz="3200">
              <a:solidFill>
                <a:srgbClr val="D2F0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2" name="Google Shape;1852;p24"/>
          <p:cNvSpPr txBox="1"/>
          <p:nvPr/>
        </p:nvSpPr>
        <p:spPr>
          <a:xfrm>
            <a:off x="5073216" y="2419350"/>
            <a:ext cx="1684338" cy="400050"/>
          </a:xfrm>
          <a:prstGeom prst="rect">
            <a:avLst/>
          </a:prstGeom>
          <a:gradFill>
            <a:gsLst>
              <a:gs pos="0">
                <a:srgbClr val="EFC5A6"/>
              </a:gs>
              <a:gs pos="50000">
                <a:srgbClr val="EBBA97"/>
              </a:gs>
              <a:gs pos="100000">
                <a:srgbClr val="ECB185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(Đang…)</a:t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3" name="Google Shape;1853;p24"/>
          <p:cNvSpPr/>
          <p:nvPr/>
        </p:nvSpPr>
        <p:spPr>
          <a:xfrm rot="620646">
            <a:off x="8057716" y="1327150"/>
            <a:ext cx="2501900" cy="1927225"/>
          </a:xfrm>
          <a:prstGeom prst="wedgeRoundRectCallout">
            <a:avLst>
              <a:gd fmla="val -73880" name="adj1"/>
              <a:gd fmla="val -10610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Câu tiếp diễn: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thể hiện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hành động đang diễn ra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54" name="Google Shape;1854;p24"/>
          <p:cNvSpPr/>
          <p:nvPr/>
        </p:nvSpPr>
        <p:spPr>
          <a:xfrm>
            <a:off x="7479866" y="3048000"/>
            <a:ext cx="1981200" cy="60007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55" name="Google Shape;1855;p24"/>
          <p:cNvSpPr/>
          <p:nvPr/>
        </p:nvSpPr>
        <p:spPr>
          <a:xfrm>
            <a:off x="7479866" y="4135438"/>
            <a:ext cx="1981200" cy="60007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56" name="Google Shape;1856;p24"/>
          <p:cNvSpPr/>
          <p:nvPr/>
        </p:nvSpPr>
        <p:spPr>
          <a:xfrm>
            <a:off x="8013266" y="5343525"/>
            <a:ext cx="1981200" cy="60007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57" name="Google Shape;1857;p24"/>
          <p:cNvSpPr/>
          <p:nvPr/>
        </p:nvSpPr>
        <p:spPr>
          <a:xfrm>
            <a:off x="4806516" y="3048000"/>
            <a:ext cx="1454150" cy="60007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58" name="Google Shape;1858;p24"/>
          <p:cNvSpPr/>
          <p:nvPr/>
        </p:nvSpPr>
        <p:spPr>
          <a:xfrm>
            <a:off x="4957329" y="4124325"/>
            <a:ext cx="1684337" cy="60007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59" name="Google Shape;1859;p24"/>
          <p:cNvSpPr/>
          <p:nvPr/>
        </p:nvSpPr>
        <p:spPr>
          <a:xfrm>
            <a:off x="5004954" y="5359400"/>
            <a:ext cx="1682750" cy="60007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860" name="Google Shape;1860;p24"/>
          <p:cNvGrpSpPr/>
          <p:nvPr/>
        </p:nvGrpSpPr>
        <p:grpSpPr>
          <a:xfrm>
            <a:off x="1959695" y="1657485"/>
            <a:ext cx="2123355" cy="1364979"/>
            <a:chOff x="424278" y="1505644"/>
            <a:chExt cx="2121656" cy="1365129"/>
          </a:xfrm>
        </p:grpSpPr>
        <p:sp>
          <p:nvSpPr>
            <p:cNvPr id="1861" name="Google Shape;1861;p24"/>
            <p:cNvSpPr/>
            <p:nvPr/>
          </p:nvSpPr>
          <p:spPr>
            <a:xfrm rot="-530538">
              <a:off x="494506" y="1657926"/>
              <a:ext cx="1981201" cy="1066917"/>
            </a:xfrm>
            <a:prstGeom prst="wedgeRoundRectCallout">
              <a:avLst>
                <a:gd fmla="val 86560" name="adj1"/>
                <a:gd fmla="val 93526" name="adj2"/>
                <a:gd fmla="val 16667" name="adj3"/>
              </a:avLst>
            </a:prstGeom>
            <a:solidFill>
              <a:schemeClr val="lt1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2" name="Google Shape;1862;p24"/>
            <p:cNvSpPr/>
            <p:nvPr/>
          </p:nvSpPr>
          <p:spPr>
            <a:xfrm rot="-530538">
              <a:off x="494506" y="1651575"/>
              <a:ext cx="1981201" cy="1066917"/>
            </a:xfrm>
            <a:prstGeom prst="wedgeRoundRectCallout">
              <a:avLst>
                <a:gd fmla="val 82555" name="adj1"/>
                <a:gd fmla="val 204298" name="adj2"/>
                <a:gd fmla="val 16667" name="adj3"/>
              </a:avLst>
            </a:prstGeom>
            <a:solidFill>
              <a:schemeClr val="lt1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3" name="Google Shape;1863;p24"/>
            <p:cNvSpPr/>
            <p:nvPr/>
          </p:nvSpPr>
          <p:spPr>
            <a:xfrm rot="-530538">
              <a:off x="494506" y="1651575"/>
              <a:ext cx="1981201" cy="1066917"/>
            </a:xfrm>
            <a:prstGeom prst="wedgeRoundRectCallout">
              <a:avLst>
                <a:gd fmla="val 73956" name="adj1"/>
                <a:gd fmla="val 324936" name="adj2"/>
                <a:gd fmla="val 16667" name="adj3"/>
              </a:avLst>
            </a:prstGeom>
            <a:solidFill>
              <a:schemeClr val="lt1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なに</a:t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4" name="Google Shape;1864;p24"/>
          <p:cNvSpPr txBox="1"/>
          <p:nvPr/>
        </p:nvSpPr>
        <p:spPr>
          <a:xfrm rot="-652127">
            <a:off x="1893881" y="2512091"/>
            <a:ext cx="8260480" cy="2154537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なにを　していますか。</a:t>
            </a:r>
            <a:endParaRPr b="1"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9" name="Google Shape;186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70957">
            <a:off x="10056812" y="152400"/>
            <a:ext cx="1882228" cy="1252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0" name="Google Shape;187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76562">
            <a:off x="327269" y="496017"/>
            <a:ext cx="233362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1" name="Google Shape;187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304791">
            <a:off x="9062497" y="2397680"/>
            <a:ext cx="26003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2" name="Google Shape;1872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283347">
            <a:off x="1494081" y="4724400"/>
            <a:ext cx="239077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3" name="Google Shape;1873;p25"/>
          <p:cNvSpPr txBox="1"/>
          <p:nvPr/>
        </p:nvSpPr>
        <p:spPr>
          <a:xfrm>
            <a:off x="2761150" y="711125"/>
            <a:ext cx="6141900" cy="70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映画を　見てください。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4" name="Google Shape;1874;p25"/>
          <p:cNvSpPr txBox="1"/>
          <p:nvPr/>
        </p:nvSpPr>
        <p:spPr>
          <a:xfrm>
            <a:off x="3519351" y="2838200"/>
            <a:ext cx="6356100" cy="70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音楽を　聞いてください。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5" name="Google Shape;1875;p25"/>
          <p:cNvSpPr txBox="1"/>
          <p:nvPr/>
        </p:nvSpPr>
        <p:spPr>
          <a:xfrm>
            <a:off x="3687974" y="4886800"/>
            <a:ext cx="6356100" cy="70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テニスを　してください。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6" name="Google Shape;1876;p25"/>
          <p:cNvSpPr/>
          <p:nvPr/>
        </p:nvSpPr>
        <p:spPr>
          <a:xfrm>
            <a:off x="2837351" y="304800"/>
            <a:ext cx="379046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えいが　　　　　み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7" name="Google Shape;1877;p25"/>
          <p:cNvSpPr/>
          <p:nvPr/>
        </p:nvSpPr>
        <p:spPr>
          <a:xfrm>
            <a:off x="3597677" y="2461964"/>
            <a:ext cx="379046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おんがく　　　　き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8" name="Google Shape;1878;p25"/>
          <p:cNvSpPr/>
          <p:nvPr/>
        </p:nvSpPr>
        <p:spPr>
          <a:xfrm rot="-314724">
            <a:off x="243405" y="2688711"/>
            <a:ext cx="2851231" cy="742608"/>
          </a:xfrm>
          <a:prstGeom prst="flowChartPunchedTap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MỆNH LỆNH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9" name="Google Shape;1879;p25"/>
          <p:cNvSpPr/>
          <p:nvPr/>
        </p:nvSpPr>
        <p:spPr>
          <a:xfrm rot="-314724">
            <a:off x="314883" y="3414028"/>
            <a:ext cx="2858809" cy="680475"/>
          </a:xfrm>
          <a:prstGeom prst="flowChartPunchedTap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TIẾP DIỄN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0" name="Google Shape;1880;p25"/>
          <p:cNvSpPr/>
          <p:nvPr/>
        </p:nvSpPr>
        <p:spPr>
          <a:xfrm rot="-314724">
            <a:off x="406880" y="4081733"/>
            <a:ext cx="3815949" cy="1110734"/>
          </a:xfrm>
          <a:prstGeom prst="flowChartPunchedTap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be continued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1" name="Google Shape;1881;p25"/>
          <p:cNvSpPr txBox="1"/>
          <p:nvPr/>
        </p:nvSpPr>
        <p:spPr>
          <a:xfrm>
            <a:off x="2761151" y="1485463"/>
            <a:ext cx="5543061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映画を　見ています。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2" name="Google Shape;1882;p25"/>
          <p:cNvSpPr txBox="1"/>
          <p:nvPr/>
        </p:nvSpPr>
        <p:spPr>
          <a:xfrm>
            <a:off x="3514002" y="3601281"/>
            <a:ext cx="5851674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音楽を　聞いています。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3" name="Google Shape;1883;p25"/>
          <p:cNvSpPr txBox="1"/>
          <p:nvPr/>
        </p:nvSpPr>
        <p:spPr>
          <a:xfrm>
            <a:off x="3687985" y="5669892"/>
            <a:ext cx="5911627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テニスを　しています。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26"/>
          <p:cNvSpPr txBox="1"/>
          <p:nvPr/>
        </p:nvSpPr>
        <p:spPr>
          <a:xfrm>
            <a:off x="836612" y="2393950"/>
            <a:ext cx="44418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Bây giờ tôi </a:t>
            </a:r>
            <a:r>
              <a:rPr i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đang</a:t>
            </a:r>
            <a:r>
              <a:rPr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nghe bài hát tiếng Nhật.</a:t>
            </a:r>
            <a:endParaRPr/>
          </a:p>
        </p:txBody>
      </p:sp>
      <p:sp>
        <p:nvSpPr>
          <p:cNvPr id="1889" name="Google Shape;1889;p26"/>
          <p:cNvSpPr txBox="1"/>
          <p:nvPr/>
        </p:nvSpPr>
        <p:spPr>
          <a:xfrm>
            <a:off x="836612" y="1828800"/>
            <a:ext cx="7667625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今　日本語の　うたを　聞いています。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0" name="Google Shape;1890;p26"/>
          <p:cNvSpPr txBox="1"/>
          <p:nvPr/>
        </p:nvSpPr>
        <p:spPr>
          <a:xfrm>
            <a:off x="836612" y="4125913"/>
            <a:ext cx="79470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Bây giờ bạn </a:t>
            </a:r>
            <a:r>
              <a:rPr i="1" lang="en-US" sz="1800">
                <a:solidFill>
                  <a:schemeClr val="lt1"/>
                </a:solidFill>
              </a:rPr>
              <a:t>Minh</a:t>
            </a:r>
            <a:r>
              <a:rPr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đang</a:t>
            </a:r>
            <a:r>
              <a:rPr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nói chuyện với thầy </a:t>
            </a:r>
            <a:r>
              <a:rPr i="1" lang="en-US" sz="1800">
                <a:solidFill>
                  <a:schemeClr val="lt1"/>
                </a:solidFill>
              </a:rPr>
              <a:t>Lâm</a:t>
            </a:r>
            <a:r>
              <a:rPr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ở phòng 201 tầng 2.</a:t>
            </a:r>
            <a:endParaRPr/>
          </a:p>
        </p:txBody>
      </p:sp>
      <p:sp>
        <p:nvSpPr>
          <p:cNvPr id="1891" name="Google Shape;1891;p26"/>
          <p:cNvSpPr txBox="1"/>
          <p:nvPr/>
        </p:nvSpPr>
        <p:spPr>
          <a:xfrm>
            <a:off x="836612" y="3067838"/>
            <a:ext cx="9601200" cy="107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今　</a:t>
            </a:r>
            <a:r>
              <a:rPr lang="en-US" sz="3200">
                <a:solidFill>
                  <a:schemeClr val="dk1"/>
                </a:solidFill>
              </a:rPr>
              <a:t>Minh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さんは　２階の２０</a:t>
            </a:r>
            <a:r>
              <a:rPr lang="en-US" sz="3200">
                <a:solidFill>
                  <a:schemeClr val="dk1"/>
                </a:solidFill>
              </a:rPr>
              <a:t>9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の　きょうしつで　</a:t>
            </a:r>
            <a:r>
              <a:rPr lang="en-US" sz="3200">
                <a:solidFill>
                  <a:schemeClr val="dk1"/>
                </a:solidFill>
              </a:rPr>
              <a:t>Lam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先生と　はなしています。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2" name="Google Shape;1892;p26"/>
          <p:cNvSpPr txBox="1"/>
          <p:nvPr/>
        </p:nvSpPr>
        <p:spPr>
          <a:xfrm>
            <a:off x="836612" y="5878513"/>
            <a:ext cx="83280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Bây giờ tôi </a:t>
            </a:r>
            <a:r>
              <a:rPr i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đang</a:t>
            </a:r>
            <a:r>
              <a:rPr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đứng ở ga Hà Nội nên </a:t>
            </a:r>
            <a:r>
              <a:rPr i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hãy</a:t>
            </a:r>
            <a:r>
              <a:rPr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đến đón tôi ngay.</a:t>
            </a:r>
            <a:endParaRPr/>
          </a:p>
        </p:txBody>
      </p:sp>
      <p:sp>
        <p:nvSpPr>
          <p:cNvPr id="1893" name="Google Shape;1893;p26"/>
          <p:cNvSpPr txBox="1"/>
          <p:nvPr/>
        </p:nvSpPr>
        <p:spPr>
          <a:xfrm>
            <a:off x="836612" y="4800600"/>
            <a:ext cx="8556625" cy="1077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今　ハノイ駅の　前で　立っていますから、すぐ　むかえに　きて　ください。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4" name="Google Shape;1894;p26"/>
          <p:cNvSpPr/>
          <p:nvPr/>
        </p:nvSpPr>
        <p:spPr>
          <a:xfrm rot="-236420">
            <a:off x="152818" y="252724"/>
            <a:ext cx="2953340" cy="762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DC3E9"/>
              </a:gs>
              <a:gs pos="50000">
                <a:srgbClr val="4EBFEC"/>
              </a:gs>
              <a:gs pos="100000">
                <a:srgbClr val="3DABD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EFEFF"/>
                </a:solidFill>
                <a:latin typeface="Arial"/>
                <a:ea typeface="Arial"/>
                <a:cs typeface="Arial"/>
                <a:sym typeface="Arial"/>
              </a:rPr>
              <a:t>PRACTICE</a:t>
            </a:r>
            <a:endParaRPr b="1" sz="5400">
              <a:solidFill>
                <a:srgbClr val="FEFE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5" name="Google Shape;1895;p26"/>
          <p:cNvSpPr txBox="1"/>
          <p:nvPr/>
        </p:nvSpPr>
        <p:spPr>
          <a:xfrm>
            <a:off x="2958575" y="4622575"/>
            <a:ext cx="6858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えき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6" name="Google Shape;1896;p26"/>
          <p:cNvSpPr txBox="1"/>
          <p:nvPr/>
        </p:nvSpPr>
        <p:spPr>
          <a:xfrm>
            <a:off x="5710237" y="4697413"/>
            <a:ext cx="5175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た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7" name="Google Shape;1897;p26"/>
          <p:cNvSpPr txBox="1"/>
          <p:nvPr/>
        </p:nvSpPr>
        <p:spPr>
          <a:xfrm>
            <a:off x="4674363" y="2908050"/>
            <a:ext cx="881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かい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27"/>
          <p:cNvSpPr/>
          <p:nvPr/>
        </p:nvSpPr>
        <p:spPr>
          <a:xfrm>
            <a:off x="213271" y="1722368"/>
            <a:ext cx="11811000" cy="945946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rgbClr val="A545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03" name="Google Shape;1903;p27"/>
          <p:cNvSpPr/>
          <p:nvPr/>
        </p:nvSpPr>
        <p:spPr>
          <a:xfrm>
            <a:off x="228600" y="2750948"/>
            <a:ext cx="11811000" cy="1493494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5E65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04" name="Google Shape;1904;p27"/>
          <p:cNvSpPr/>
          <p:nvPr/>
        </p:nvSpPr>
        <p:spPr>
          <a:xfrm>
            <a:off x="236434" y="4351971"/>
            <a:ext cx="11811000" cy="2372017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A2692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05" name="Google Shape;1905;p27"/>
          <p:cNvSpPr/>
          <p:nvPr/>
        </p:nvSpPr>
        <p:spPr>
          <a:xfrm>
            <a:off x="2683206" y="309797"/>
            <a:ext cx="73914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F89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『ましょうか』の使い方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6" name="Google Shape;1906;p27"/>
          <p:cNvSpPr/>
          <p:nvPr/>
        </p:nvSpPr>
        <p:spPr>
          <a:xfrm>
            <a:off x="448688" y="2815188"/>
            <a:ext cx="88024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切符が２枚ありますが、一緒に行きませんか？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7" name="Google Shape;1907;p27"/>
          <p:cNvSpPr/>
          <p:nvPr/>
        </p:nvSpPr>
        <p:spPr>
          <a:xfrm>
            <a:off x="448688" y="3530025"/>
            <a:ext cx="921277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切符が２枚ありますが、一緒に行きましょうか？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p27"/>
          <p:cNvSpPr/>
          <p:nvPr/>
        </p:nvSpPr>
        <p:spPr>
          <a:xfrm>
            <a:off x="434037" y="1929825"/>
            <a:ext cx="88024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切符が２枚ありますが、一緒に行きましょう。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p27"/>
          <p:cNvSpPr/>
          <p:nvPr/>
        </p:nvSpPr>
        <p:spPr>
          <a:xfrm>
            <a:off x="850924" y="4567029"/>
            <a:ext cx="38779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手伝いましょうか？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0" name="Google Shape;1910;p27"/>
          <p:cNvSpPr/>
          <p:nvPr/>
        </p:nvSpPr>
        <p:spPr>
          <a:xfrm>
            <a:off x="850924" y="5339380"/>
            <a:ext cx="647645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あなたの荷物を運びましょうか。 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1" name="Google Shape;1911;p27"/>
          <p:cNvSpPr/>
          <p:nvPr/>
        </p:nvSpPr>
        <p:spPr>
          <a:xfrm>
            <a:off x="836273" y="6139213"/>
            <a:ext cx="551946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いすを持ってきましょうか。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2" name="Google Shape;1912;p27"/>
          <p:cNvSpPr/>
          <p:nvPr/>
        </p:nvSpPr>
        <p:spPr>
          <a:xfrm rot="-374423">
            <a:off x="7150651" y="4721613"/>
            <a:ext cx="4404342" cy="1447800"/>
          </a:xfrm>
          <a:prstGeom prst="wave">
            <a:avLst>
              <a:gd fmla="val 12500" name="adj1"/>
              <a:gd fmla="val 0" name="adj2"/>
            </a:avLst>
          </a:prstGeom>
          <a:gradFill>
            <a:gsLst>
              <a:gs pos="0">
                <a:srgbClr val="E67373"/>
              </a:gs>
              <a:gs pos="50000">
                <a:srgbClr val="E95758"/>
              </a:gs>
              <a:gs pos="100000">
                <a:srgbClr val="D54545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Shall I do smt for you!</a:t>
            </a:r>
            <a:endParaRPr sz="3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13" name="Google Shape;1913;p27"/>
          <p:cNvSpPr/>
          <p:nvPr/>
        </p:nvSpPr>
        <p:spPr>
          <a:xfrm>
            <a:off x="448688" y="1729770"/>
            <a:ext cx="64839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きっぷ　　　まい　　　　　　　　　いっしょ　  い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4" name="Google Shape;1914;p27"/>
          <p:cNvSpPr/>
          <p:nvPr/>
        </p:nvSpPr>
        <p:spPr>
          <a:xfrm>
            <a:off x="870572" y="4366974"/>
            <a:ext cx="12614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てつだ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5" name="Google Shape;1915;p27"/>
          <p:cNvSpPr/>
          <p:nvPr/>
        </p:nvSpPr>
        <p:spPr>
          <a:xfrm>
            <a:off x="2399283" y="5124322"/>
            <a:ext cx="29441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にもつ　　はこ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p27"/>
          <p:cNvSpPr/>
          <p:nvPr/>
        </p:nvSpPr>
        <p:spPr>
          <a:xfrm>
            <a:off x="2110928" y="5942200"/>
            <a:ext cx="29441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も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p27"/>
          <p:cNvSpPr/>
          <p:nvPr/>
        </p:nvSpPr>
        <p:spPr>
          <a:xfrm rot="-374423">
            <a:off x="9595347" y="1840171"/>
            <a:ext cx="2070026" cy="710340"/>
          </a:xfrm>
          <a:prstGeom prst="wave">
            <a:avLst>
              <a:gd fmla="val 12500" name="adj1"/>
              <a:gd fmla="val 0" name="adj2"/>
            </a:avLst>
          </a:prstGeom>
          <a:gradFill>
            <a:gsLst>
              <a:gs pos="0">
                <a:srgbClr val="8F98D3"/>
              </a:gs>
              <a:gs pos="50000">
                <a:srgbClr val="7D87D1"/>
              </a:gs>
              <a:gs pos="100000">
                <a:srgbClr val="6A74BD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Let’s (do smt)</a:t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18" name="Google Shape;1918;p27"/>
          <p:cNvSpPr/>
          <p:nvPr/>
        </p:nvSpPr>
        <p:spPr>
          <a:xfrm rot="-374423">
            <a:off x="9453473" y="2947768"/>
            <a:ext cx="2496984" cy="1056982"/>
          </a:xfrm>
          <a:prstGeom prst="wave">
            <a:avLst>
              <a:gd fmla="val 12500" name="adj1"/>
              <a:gd fmla="val 0" name="adj2"/>
            </a:avLst>
          </a:prstGeom>
          <a:gradFill>
            <a:gsLst>
              <a:gs pos="0">
                <a:srgbClr val="E39B5D"/>
              </a:gs>
              <a:gs pos="50000">
                <a:srgbClr val="E69038"/>
              </a:gs>
              <a:gs pos="100000">
                <a:srgbClr val="D47E2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Do you want to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(do smt) with me?</a:t>
            </a:r>
            <a:endParaRPr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28"/>
          <p:cNvSpPr/>
          <p:nvPr/>
        </p:nvSpPr>
        <p:spPr>
          <a:xfrm>
            <a:off x="3374803" y="356936"/>
            <a:ext cx="5233632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F89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『まだ』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VS</a:t>
            </a: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『もう』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4" name="Google Shape;1924;p28"/>
          <p:cNvSpPr/>
          <p:nvPr/>
        </p:nvSpPr>
        <p:spPr>
          <a:xfrm>
            <a:off x="2894012" y="1905000"/>
            <a:ext cx="7086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A：もう　宿題を　しましたか。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5" name="Google Shape;1925;p28"/>
          <p:cNvSpPr/>
          <p:nvPr/>
        </p:nvSpPr>
        <p:spPr>
          <a:xfrm>
            <a:off x="2894012" y="3581400"/>
            <a:ext cx="55384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C：いいえ、まだ　です。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6" name="Google Shape;1926;p28"/>
          <p:cNvSpPr/>
          <p:nvPr/>
        </p:nvSpPr>
        <p:spPr>
          <a:xfrm>
            <a:off x="4951412" y="1704945"/>
            <a:ext cx="1524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しゅくだい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7" name="Google Shape;1927;p28"/>
          <p:cNvSpPr/>
          <p:nvPr/>
        </p:nvSpPr>
        <p:spPr>
          <a:xfrm>
            <a:off x="2894012" y="2751386"/>
            <a:ext cx="7086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B：はい、もう　しました。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8" name="Google Shape;1928;p28"/>
          <p:cNvSpPr/>
          <p:nvPr/>
        </p:nvSpPr>
        <p:spPr>
          <a:xfrm>
            <a:off x="2894012" y="4406417"/>
            <a:ext cx="7315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D：いいえ、まだ　していません。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9" name="Google Shape;1929;p28"/>
          <p:cNvSpPr/>
          <p:nvPr/>
        </p:nvSpPr>
        <p:spPr>
          <a:xfrm>
            <a:off x="303212" y="2551331"/>
            <a:ext cx="11587248" cy="4306669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E89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30" name="Google Shape;1930;p28"/>
          <p:cNvSpPr/>
          <p:nvPr/>
        </p:nvSpPr>
        <p:spPr>
          <a:xfrm>
            <a:off x="1441284" y="2567703"/>
            <a:ext cx="4419600" cy="64633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お金が　あります。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1" name="Google Shape;193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77188">
            <a:off x="187080" y="952306"/>
            <a:ext cx="26193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2" name="Google Shape;1932;p28"/>
          <p:cNvSpPr/>
          <p:nvPr/>
        </p:nvSpPr>
        <p:spPr>
          <a:xfrm>
            <a:off x="5881781" y="2567702"/>
            <a:ext cx="4689762" cy="64633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お金が　ありません。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3" name="Google Shape;193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93298">
            <a:off x="9180155" y="1008311"/>
            <a:ext cx="26193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p28"/>
          <p:cNvSpPr/>
          <p:nvPr/>
        </p:nvSpPr>
        <p:spPr>
          <a:xfrm>
            <a:off x="2284412" y="3711781"/>
            <a:ext cx="7696200" cy="76944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お金が　まだ　あります。</a:t>
            </a:r>
            <a:endParaRPr b="1"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5" name="Google Shape;1935;p28"/>
          <p:cNvSpPr/>
          <p:nvPr/>
        </p:nvSpPr>
        <p:spPr>
          <a:xfrm>
            <a:off x="2284412" y="4664241"/>
            <a:ext cx="8392984" cy="76944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お金が　まだ　ありません。</a:t>
            </a:r>
            <a:endParaRPr b="1"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6" name="Google Shape;1936;p28"/>
          <p:cNvSpPr/>
          <p:nvPr/>
        </p:nvSpPr>
        <p:spPr>
          <a:xfrm>
            <a:off x="2284412" y="5580569"/>
            <a:ext cx="8392984" cy="76944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お金が　もう　ありません。</a:t>
            </a:r>
            <a:endParaRPr b="1"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7" name="Google Shape;1937;p28"/>
          <p:cNvSpPr/>
          <p:nvPr/>
        </p:nvSpPr>
        <p:spPr>
          <a:xfrm>
            <a:off x="5015528" y="3728683"/>
            <a:ext cx="4191000" cy="769441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38" name="Google Shape;1938;p28"/>
          <p:cNvSpPr/>
          <p:nvPr/>
        </p:nvSpPr>
        <p:spPr>
          <a:xfrm rot="559611">
            <a:off x="8608435" y="2538664"/>
            <a:ext cx="2515177" cy="1103531"/>
          </a:xfrm>
          <a:prstGeom prst="wedgeRoundRectCallout">
            <a:avLst>
              <a:gd fmla="val -56128" name="adj1"/>
              <a:gd fmla="val 83972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VẪN CÓ</a:t>
            </a:r>
            <a:endParaRPr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39" name="Google Shape;1939;p28"/>
          <p:cNvSpPr/>
          <p:nvPr/>
        </p:nvSpPr>
        <p:spPr>
          <a:xfrm>
            <a:off x="5015528" y="4688160"/>
            <a:ext cx="4965084" cy="769441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40" name="Google Shape;1940;p28"/>
          <p:cNvSpPr/>
          <p:nvPr/>
        </p:nvSpPr>
        <p:spPr>
          <a:xfrm>
            <a:off x="5049366" y="5591847"/>
            <a:ext cx="4965084" cy="769441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41" name="Google Shape;1941;p28"/>
          <p:cNvSpPr/>
          <p:nvPr/>
        </p:nvSpPr>
        <p:spPr>
          <a:xfrm rot="559611">
            <a:off x="9569122" y="3724094"/>
            <a:ext cx="2515177" cy="1103531"/>
          </a:xfrm>
          <a:prstGeom prst="wedgeRoundRectCallout">
            <a:avLst>
              <a:gd fmla="val -43690" name="adj1"/>
              <a:gd fmla="val 88952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VẪN CHƯA CÓ</a:t>
            </a:r>
            <a:endParaRPr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42" name="Google Shape;1942;p28"/>
          <p:cNvSpPr/>
          <p:nvPr/>
        </p:nvSpPr>
        <p:spPr>
          <a:xfrm rot="-423376">
            <a:off x="986108" y="4893876"/>
            <a:ext cx="2515177" cy="1103531"/>
          </a:xfrm>
          <a:prstGeom prst="wedgeRoundRectCallout">
            <a:avLst>
              <a:gd fmla="val 103412" name="adj1"/>
              <a:gd fmla="val 78440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KHÔNG CÓ NỮA</a:t>
            </a:r>
            <a:endParaRPr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7" name="Google Shape;1407;ga41a2bf0ba_1_0"/>
          <p:cNvPicPr preferRelativeResize="0"/>
          <p:nvPr/>
        </p:nvPicPr>
        <p:blipFill rotWithShape="1">
          <a:blip r:embed="rId3">
            <a:alphaModFix/>
          </a:blip>
          <a:srcRect b="0" l="-19545" r="0" t="-19545"/>
          <a:stretch/>
        </p:blipFill>
        <p:spPr>
          <a:xfrm>
            <a:off x="271350" y="1362482"/>
            <a:ext cx="4375726" cy="28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8" name="Google Shape;1408;ga41a2bf0ba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250" y="2091703"/>
            <a:ext cx="5650050" cy="37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29"/>
          <p:cNvSpPr/>
          <p:nvPr/>
        </p:nvSpPr>
        <p:spPr>
          <a:xfrm>
            <a:off x="1293812" y="914400"/>
            <a:ext cx="9448800" cy="1248842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rgbClr val="A545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Hỏi cho đối tượng là chủ thể của câu</a:t>
            </a:r>
            <a:endParaRPr sz="4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48" name="Google Shape;1948;p29"/>
          <p:cNvSpPr txBox="1"/>
          <p:nvPr/>
        </p:nvSpPr>
        <p:spPr>
          <a:xfrm>
            <a:off x="836612" y="2851150"/>
            <a:ext cx="44418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Ngày mai bạn Lan sẽ mang bánh ngọt tới.</a:t>
            </a:r>
            <a:endParaRPr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9" name="Google Shape;1949;p29"/>
          <p:cNvSpPr txBox="1"/>
          <p:nvPr/>
        </p:nvSpPr>
        <p:spPr>
          <a:xfrm>
            <a:off x="836612" y="2286000"/>
            <a:ext cx="9372600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明日　ランさんは　ケーキを　持ってきます。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0" name="Google Shape;1950;p29"/>
          <p:cNvSpPr txBox="1"/>
          <p:nvPr/>
        </p:nvSpPr>
        <p:spPr>
          <a:xfrm>
            <a:off x="836612" y="4222750"/>
            <a:ext cx="472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Anh Kim đang nói chuyện với khách hàng.</a:t>
            </a:r>
            <a:endParaRPr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1" name="Google Shape;1951;p29"/>
          <p:cNvSpPr txBox="1"/>
          <p:nvPr/>
        </p:nvSpPr>
        <p:spPr>
          <a:xfrm>
            <a:off x="836612" y="3657600"/>
            <a:ext cx="9372600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キムさんは　お客さんと　話しています。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2" name="Google Shape;1952;p29"/>
          <p:cNvSpPr txBox="1"/>
          <p:nvPr/>
        </p:nvSpPr>
        <p:spPr>
          <a:xfrm>
            <a:off x="836612" y="5726668"/>
            <a:ext cx="5181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Thầy giáo sẽ không đi du lịch cùng mọi người.</a:t>
            </a:r>
            <a:endParaRPr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3" name="Google Shape;1953;p29"/>
          <p:cNvSpPr txBox="1"/>
          <p:nvPr/>
        </p:nvSpPr>
        <p:spPr>
          <a:xfrm>
            <a:off x="836612" y="5123417"/>
            <a:ext cx="9372600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先生は　みんなと一緒に　旅行に　行きません。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4" name="Google Shape;1954;p29"/>
          <p:cNvSpPr txBox="1"/>
          <p:nvPr/>
        </p:nvSpPr>
        <p:spPr>
          <a:xfrm>
            <a:off x="6916372" y="2163242"/>
            <a:ext cx="6858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も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5" name="Google Shape;1955;p29"/>
          <p:cNvSpPr txBox="1"/>
          <p:nvPr/>
        </p:nvSpPr>
        <p:spPr>
          <a:xfrm>
            <a:off x="4309332" y="3530062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きゃく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6" name="Google Shape;1956;p29"/>
          <p:cNvSpPr txBox="1"/>
          <p:nvPr/>
        </p:nvSpPr>
        <p:spPr>
          <a:xfrm>
            <a:off x="4369292" y="4984230"/>
            <a:ext cx="2470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いっしょ　　りょこう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7" name="Google Shape;1957;p29"/>
          <p:cNvSpPr/>
          <p:nvPr/>
        </p:nvSpPr>
        <p:spPr>
          <a:xfrm>
            <a:off x="4875212" y="2286000"/>
            <a:ext cx="1752600" cy="5842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58" name="Google Shape;1958;p29"/>
          <p:cNvSpPr/>
          <p:nvPr/>
        </p:nvSpPr>
        <p:spPr>
          <a:xfrm>
            <a:off x="1065212" y="2266950"/>
            <a:ext cx="1219200" cy="5842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59" name="Google Shape;1959;p29"/>
          <p:cNvSpPr/>
          <p:nvPr/>
        </p:nvSpPr>
        <p:spPr>
          <a:xfrm>
            <a:off x="4004532" y="3648075"/>
            <a:ext cx="2166080" cy="5842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60" name="Google Shape;1960;p29"/>
          <p:cNvSpPr/>
          <p:nvPr/>
        </p:nvSpPr>
        <p:spPr>
          <a:xfrm>
            <a:off x="1000252" y="5103887"/>
            <a:ext cx="1360360" cy="5842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61" name="Google Shape;1961;p29"/>
          <p:cNvSpPr/>
          <p:nvPr/>
        </p:nvSpPr>
        <p:spPr>
          <a:xfrm>
            <a:off x="1620758" y="3649993"/>
            <a:ext cx="2078974" cy="5842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62" name="Google Shape;1962;p29"/>
          <p:cNvSpPr/>
          <p:nvPr/>
        </p:nvSpPr>
        <p:spPr>
          <a:xfrm>
            <a:off x="2417905" y="2269761"/>
            <a:ext cx="2078974" cy="5842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63" name="Google Shape;1963;p29"/>
          <p:cNvSpPr/>
          <p:nvPr/>
        </p:nvSpPr>
        <p:spPr>
          <a:xfrm rot="-283119">
            <a:off x="561824" y="533400"/>
            <a:ext cx="2634520" cy="8382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5E65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だれが</a:t>
            </a:r>
            <a:endParaRPr sz="4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4" name="Google Shape;1964;p29"/>
          <p:cNvSpPr/>
          <p:nvPr/>
        </p:nvSpPr>
        <p:spPr>
          <a:xfrm rot="-283119">
            <a:off x="3403084" y="454703"/>
            <a:ext cx="2634520" cy="8382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いつが</a:t>
            </a:r>
            <a:endParaRPr sz="4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5" name="Google Shape;1965;p29"/>
          <p:cNvSpPr/>
          <p:nvPr/>
        </p:nvSpPr>
        <p:spPr>
          <a:xfrm rot="-283119">
            <a:off x="6221553" y="367201"/>
            <a:ext cx="2634520" cy="838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どこが</a:t>
            </a:r>
            <a:endParaRPr sz="4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6" name="Google Shape;1966;p29"/>
          <p:cNvSpPr/>
          <p:nvPr/>
        </p:nvSpPr>
        <p:spPr>
          <a:xfrm rot="-283119">
            <a:off x="9096224" y="347852"/>
            <a:ext cx="2634520" cy="838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なにが</a:t>
            </a:r>
            <a:endParaRPr sz="4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"/>
          <p:cNvSpPr txBox="1"/>
          <p:nvPr/>
        </p:nvSpPr>
        <p:spPr>
          <a:xfrm>
            <a:off x="46629" y="867320"/>
            <a:ext cx="6324600" cy="769441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～は　～が　あります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　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p3"/>
          <p:cNvSpPr/>
          <p:nvPr/>
        </p:nvSpPr>
        <p:spPr>
          <a:xfrm>
            <a:off x="760399" y="2032825"/>
            <a:ext cx="8479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ちちは　日本のカメラが　あります。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3"/>
          <p:cNvSpPr/>
          <p:nvPr/>
        </p:nvSpPr>
        <p:spPr>
          <a:xfrm>
            <a:off x="1065212" y="2871017"/>
            <a:ext cx="70866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わたしは　お金が　ありません。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p3"/>
          <p:cNvSpPr txBox="1"/>
          <p:nvPr/>
        </p:nvSpPr>
        <p:spPr>
          <a:xfrm>
            <a:off x="6018212" y="3857896"/>
            <a:ext cx="5486400" cy="769441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～は　～が　います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　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3"/>
          <p:cNvSpPr/>
          <p:nvPr/>
        </p:nvSpPr>
        <p:spPr>
          <a:xfrm>
            <a:off x="2144675" y="5080825"/>
            <a:ext cx="8293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わたしは　　　　　　が　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3"/>
          <p:cNvSpPr/>
          <p:nvPr/>
        </p:nvSpPr>
        <p:spPr>
          <a:xfrm>
            <a:off x="2513012" y="5842817"/>
            <a:ext cx="63246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あには　　　　　　　　　が　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3"/>
          <p:cNvSpPr/>
          <p:nvPr/>
        </p:nvSpPr>
        <p:spPr>
          <a:xfrm>
            <a:off x="4189412" y="5844405"/>
            <a:ext cx="41148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日本人のともだち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3"/>
          <p:cNvSpPr/>
          <p:nvPr/>
        </p:nvSpPr>
        <p:spPr>
          <a:xfrm>
            <a:off x="8608996" y="5842825"/>
            <a:ext cx="2388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います。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3"/>
          <p:cNvSpPr/>
          <p:nvPr/>
        </p:nvSpPr>
        <p:spPr>
          <a:xfrm>
            <a:off x="4613573" y="5080825"/>
            <a:ext cx="2547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こいびと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3"/>
          <p:cNvSpPr/>
          <p:nvPr/>
        </p:nvSpPr>
        <p:spPr>
          <a:xfrm>
            <a:off x="7694598" y="5080825"/>
            <a:ext cx="2547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いません。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3" name="Google Shape;1423;p3"/>
          <p:cNvSpPr/>
          <p:nvPr/>
        </p:nvSpPr>
        <p:spPr>
          <a:xfrm>
            <a:off x="2741612" y="2109017"/>
            <a:ext cx="2667000" cy="5334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F89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p3"/>
          <p:cNvSpPr/>
          <p:nvPr/>
        </p:nvSpPr>
        <p:spPr>
          <a:xfrm>
            <a:off x="3427412" y="2947217"/>
            <a:ext cx="990600" cy="5334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F89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p3"/>
          <p:cNvSpPr/>
          <p:nvPr/>
        </p:nvSpPr>
        <p:spPr>
          <a:xfrm>
            <a:off x="8620124" y="5746767"/>
            <a:ext cx="1524000" cy="8382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p3"/>
          <p:cNvSpPr/>
          <p:nvPr/>
        </p:nvSpPr>
        <p:spPr>
          <a:xfrm>
            <a:off x="7596198" y="4968100"/>
            <a:ext cx="2330400" cy="8382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3"/>
          <p:cNvSpPr/>
          <p:nvPr/>
        </p:nvSpPr>
        <p:spPr>
          <a:xfrm rot="284145">
            <a:off x="5685429" y="265161"/>
            <a:ext cx="2895600" cy="1066800"/>
          </a:xfrm>
          <a:prstGeom prst="wedgeEllipseCallout">
            <a:avLst>
              <a:gd fmla="val -75134" name="adj1"/>
              <a:gd fmla="val 17262" name="adj2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Dùng cho đồ vật</a:t>
            </a:r>
            <a:endParaRPr i="1" sz="1800">
              <a:solidFill>
                <a:srgbClr val="C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8" name="Google Shape;1428;p3"/>
          <p:cNvSpPr/>
          <p:nvPr/>
        </p:nvSpPr>
        <p:spPr>
          <a:xfrm rot="-337107">
            <a:off x="2936472" y="3997080"/>
            <a:ext cx="2895711" cy="1066821"/>
          </a:xfrm>
          <a:prstGeom prst="wedgeEllipseCallout">
            <a:avLst>
              <a:gd fmla="val 64900" name="adj1"/>
              <a:gd fmla="val -43019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Dùng cho người và động vật</a:t>
            </a:r>
            <a:endParaRPr i="1" sz="1800">
              <a:solidFill>
                <a:srgbClr val="C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9" name="Google Shape;1429;p3"/>
          <p:cNvSpPr/>
          <p:nvPr/>
        </p:nvSpPr>
        <p:spPr>
          <a:xfrm rot="300565">
            <a:off x="8534205" y="-77603"/>
            <a:ext cx="3526701" cy="1559137"/>
          </a:xfrm>
          <a:prstGeom prst="flowChartPunchedTape">
            <a:avLst/>
          </a:prstGeom>
          <a:solidFill>
            <a:schemeClr val="accent5"/>
          </a:solidFill>
          <a:ln cap="flat" cmpd="sng" w="12700">
            <a:solidFill>
              <a:srgbClr val="A545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あります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“Có / Sở hữu”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4"/>
          <p:cNvSpPr/>
          <p:nvPr/>
        </p:nvSpPr>
        <p:spPr>
          <a:xfrm rot="300565">
            <a:off x="8534205" y="-77603"/>
            <a:ext cx="3526701" cy="1559137"/>
          </a:xfrm>
          <a:prstGeom prst="flowChartPunchedTape">
            <a:avLst/>
          </a:prstGeom>
          <a:solidFill>
            <a:schemeClr val="accent5"/>
          </a:solidFill>
          <a:ln cap="flat" cmpd="sng" w="12700">
            <a:solidFill>
              <a:srgbClr val="A545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あります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“Có / Tồn tại”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4"/>
          <p:cNvSpPr txBox="1"/>
          <p:nvPr/>
        </p:nvSpPr>
        <p:spPr>
          <a:xfrm>
            <a:off x="46629" y="867320"/>
            <a:ext cx="6324600" cy="769441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～に　～が　あります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　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p4"/>
          <p:cNvSpPr/>
          <p:nvPr/>
        </p:nvSpPr>
        <p:spPr>
          <a:xfrm>
            <a:off x="1065212" y="2054630"/>
            <a:ext cx="76962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私の町に　公園が　ありません。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p4"/>
          <p:cNvSpPr/>
          <p:nvPr/>
        </p:nvSpPr>
        <p:spPr>
          <a:xfrm>
            <a:off x="1065199" y="2895050"/>
            <a:ext cx="784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あそこに　デパートが　あります。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p4"/>
          <p:cNvSpPr txBox="1"/>
          <p:nvPr/>
        </p:nvSpPr>
        <p:spPr>
          <a:xfrm>
            <a:off x="6018212" y="3857896"/>
            <a:ext cx="5486400" cy="769441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～に　～が　います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　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p4"/>
          <p:cNvSpPr/>
          <p:nvPr/>
        </p:nvSpPr>
        <p:spPr>
          <a:xfrm>
            <a:off x="2970212" y="5080817"/>
            <a:ext cx="70866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教室に　学生が　いません。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Google Shape;1440;p4"/>
          <p:cNvSpPr/>
          <p:nvPr/>
        </p:nvSpPr>
        <p:spPr>
          <a:xfrm>
            <a:off x="2970212" y="5842817"/>
            <a:ext cx="75438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あそこに　だれも　いません。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p4"/>
          <p:cNvSpPr/>
          <p:nvPr/>
        </p:nvSpPr>
        <p:spPr>
          <a:xfrm rot="284145">
            <a:off x="5685429" y="265161"/>
            <a:ext cx="2895600" cy="1066800"/>
          </a:xfrm>
          <a:prstGeom prst="wedgeEllipseCallout">
            <a:avLst>
              <a:gd fmla="val -75134" name="adj1"/>
              <a:gd fmla="val 17262" name="adj2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Dùng cho đồ vật</a:t>
            </a:r>
            <a:endParaRPr i="1" sz="1800">
              <a:solidFill>
                <a:srgbClr val="C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2" name="Google Shape;1442;p4"/>
          <p:cNvSpPr/>
          <p:nvPr/>
        </p:nvSpPr>
        <p:spPr>
          <a:xfrm rot="-337049">
            <a:off x="3503902" y="3874858"/>
            <a:ext cx="2895600" cy="1066800"/>
          </a:xfrm>
          <a:prstGeom prst="wedgeEllipseCallout">
            <a:avLst>
              <a:gd fmla="val 73008" name="adj1"/>
              <a:gd fmla="val -8380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Dùng cho người và động vật</a:t>
            </a:r>
            <a:endParaRPr i="1" sz="1800">
              <a:solidFill>
                <a:srgbClr val="C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3" name="Google Shape;1443;p4"/>
          <p:cNvSpPr/>
          <p:nvPr/>
        </p:nvSpPr>
        <p:spPr>
          <a:xfrm>
            <a:off x="1934642" y="1891885"/>
            <a:ext cx="3048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まち　　　　こうえん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p4"/>
          <p:cNvSpPr/>
          <p:nvPr/>
        </p:nvSpPr>
        <p:spPr>
          <a:xfrm>
            <a:off x="2970200" y="4799550"/>
            <a:ext cx="30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きょうしつ　　がくせい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5"/>
          <p:cNvSpPr/>
          <p:nvPr/>
        </p:nvSpPr>
        <p:spPr>
          <a:xfrm>
            <a:off x="1293812" y="1981200"/>
            <a:ext cx="9829800" cy="3048000"/>
          </a:xfrm>
          <a:prstGeom prst="flowChartProcess">
            <a:avLst/>
          </a:prstGeom>
          <a:solidFill>
            <a:schemeClr val="accent1"/>
          </a:solidFill>
          <a:ln cap="flat" cmpd="sng" w="12700">
            <a:solidFill>
              <a:srgbClr val="3F89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50" name="Google Shape;1450;p5"/>
          <p:cNvSpPr txBox="1"/>
          <p:nvPr/>
        </p:nvSpPr>
        <p:spPr>
          <a:xfrm>
            <a:off x="2817812" y="2819400"/>
            <a:ext cx="6934200" cy="5238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(1)      [ở đâu]   [có/tồn tại]   [ai/cái gì]</a:t>
            </a:r>
            <a:endParaRPr/>
          </a:p>
        </p:txBody>
      </p:sp>
      <p:sp>
        <p:nvSpPr>
          <p:cNvPr id="1451" name="Google Shape;1451;p5"/>
          <p:cNvSpPr txBox="1"/>
          <p:nvPr/>
        </p:nvSpPr>
        <p:spPr>
          <a:xfrm>
            <a:off x="2817812" y="3657600"/>
            <a:ext cx="6934200" cy="5238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(2)      [ai/cái gì]   [có/tồn tại]   [ở đâu]</a:t>
            </a:r>
            <a:endParaRPr/>
          </a:p>
        </p:txBody>
      </p:sp>
      <p:sp>
        <p:nvSpPr>
          <p:cNvPr id="1452" name="Google Shape;1452;p5"/>
          <p:cNvSpPr/>
          <p:nvPr/>
        </p:nvSpPr>
        <p:spPr>
          <a:xfrm>
            <a:off x="2208212" y="457200"/>
            <a:ext cx="73152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ロビーに　テレビが　あります。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p5"/>
          <p:cNvSpPr/>
          <p:nvPr/>
        </p:nvSpPr>
        <p:spPr>
          <a:xfrm>
            <a:off x="2208212" y="1411288"/>
            <a:ext cx="73152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事務所に　田中さんが　います。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p5"/>
          <p:cNvSpPr/>
          <p:nvPr/>
        </p:nvSpPr>
        <p:spPr>
          <a:xfrm>
            <a:off x="2309812" y="1143000"/>
            <a:ext cx="19050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じむしょ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p5"/>
          <p:cNvSpPr/>
          <p:nvPr/>
        </p:nvSpPr>
        <p:spPr>
          <a:xfrm>
            <a:off x="2208212" y="4953000"/>
            <a:ext cx="73152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テレビは　ロビーに　あります。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6" name="Google Shape;1456;p5"/>
          <p:cNvSpPr/>
          <p:nvPr/>
        </p:nvSpPr>
        <p:spPr>
          <a:xfrm>
            <a:off x="2208212" y="5983288"/>
            <a:ext cx="73152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あなた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は　</a:t>
            </a:r>
            <a:r>
              <a:rPr lang="en-US" sz="3600">
                <a:solidFill>
                  <a:schemeClr val="lt1"/>
                </a:solidFill>
              </a:rPr>
              <a:t>ぼくの心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に　います。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7" name="Google Shape;1457;p5"/>
          <p:cNvSpPr/>
          <p:nvPr/>
        </p:nvSpPr>
        <p:spPr>
          <a:xfrm>
            <a:off x="5688804" y="5740050"/>
            <a:ext cx="13446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こころ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8" name="Google Shape;1458;p5"/>
          <p:cNvSpPr/>
          <p:nvPr/>
        </p:nvSpPr>
        <p:spPr>
          <a:xfrm>
            <a:off x="3122612" y="2209800"/>
            <a:ext cx="6324600" cy="584775"/>
          </a:xfrm>
          <a:prstGeom prst="rect">
            <a:avLst/>
          </a:prstGeom>
          <a:gradFill>
            <a:gsLst>
              <a:gs pos="0">
                <a:srgbClr val="8F98D3"/>
              </a:gs>
              <a:gs pos="50000">
                <a:srgbClr val="7D87D1"/>
              </a:gs>
              <a:gs pos="100000">
                <a:srgbClr val="6A74BD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～に　～が　あります／います。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9" name="Google Shape;1459;p5"/>
          <p:cNvSpPr/>
          <p:nvPr/>
        </p:nvSpPr>
        <p:spPr>
          <a:xfrm>
            <a:off x="3198812" y="4191000"/>
            <a:ext cx="6324600" cy="584775"/>
          </a:xfrm>
          <a:prstGeom prst="rect">
            <a:avLst/>
          </a:prstGeom>
          <a:gradFill>
            <a:gsLst>
              <a:gs pos="0">
                <a:srgbClr val="E67373"/>
              </a:gs>
              <a:gs pos="50000">
                <a:srgbClr val="E95758"/>
              </a:gs>
              <a:gs pos="100000">
                <a:srgbClr val="D54545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～は　～に　あります／います。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p5"/>
          <p:cNvSpPr/>
          <p:nvPr/>
        </p:nvSpPr>
        <p:spPr>
          <a:xfrm rot="-176093">
            <a:off x="746413" y="285606"/>
            <a:ext cx="8558104" cy="1684061"/>
          </a:xfrm>
          <a:prstGeom prst="wedgeRoundRectCallout">
            <a:avLst>
              <a:gd fmla="val -3130" name="adj1"/>
              <a:gd fmla="val 82273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Dùng mẫu câu này khi muốn </a:t>
            </a:r>
            <a:b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nhấn mạnh vào vị trí tồn tại của người hoặc vật.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Dùng trong câu hỏi khi muốn biết </a:t>
            </a:r>
            <a:b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ở một vị trí đã xác định có/tồn tại ai/cái gì.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61" name="Google Shape;1461;p5"/>
          <p:cNvSpPr/>
          <p:nvPr/>
        </p:nvSpPr>
        <p:spPr>
          <a:xfrm rot="-176081">
            <a:off x="584878" y="4806694"/>
            <a:ext cx="9773918" cy="1828797"/>
          </a:xfrm>
          <a:prstGeom prst="wedgeRoundRectCallout">
            <a:avLst>
              <a:gd fmla="val -7054" name="adj1"/>
              <a:gd fmla="val -66952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Dùng mẫu câu này khi muốn 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nhấn mạnh vào đối tượng (người hay vật)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Dùng trong câu hỏi khi muốn biết 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đối tượng (người hay vật) hiện đang có/tồn tại/nằm ở vị trí nào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6"/>
          <p:cNvSpPr/>
          <p:nvPr/>
        </p:nvSpPr>
        <p:spPr>
          <a:xfrm>
            <a:off x="2665412" y="1639887"/>
            <a:ext cx="17526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つくえ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6"/>
          <p:cNvSpPr/>
          <p:nvPr/>
        </p:nvSpPr>
        <p:spPr>
          <a:xfrm>
            <a:off x="2665412" y="2327275"/>
            <a:ext cx="1752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かばん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6"/>
          <p:cNvSpPr/>
          <p:nvPr/>
        </p:nvSpPr>
        <p:spPr>
          <a:xfrm>
            <a:off x="2665412" y="3048000"/>
            <a:ext cx="17526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テレビ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p6"/>
          <p:cNvSpPr/>
          <p:nvPr/>
        </p:nvSpPr>
        <p:spPr>
          <a:xfrm>
            <a:off x="6170612" y="1639887"/>
            <a:ext cx="11430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うえ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p6"/>
          <p:cNvSpPr/>
          <p:nvPr/>
        </p:nvSpPr>
        <p:spPr>
          <a:xfrm>
            <a:off x="6170612" y="2286000"/>
            <a:ext cx="11430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した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Google Shape;1471;p6"/>
          <p:cNvSpPr/>
          <p:nvPr/>
        </p:nvSpPr>
        <p:spPr>
          <a:xfrm>
            <a:off x="6170612" y="3810000"/>
            <a:ext cx="34290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まえ／うしろ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Google Shape;1472;p6"/>
          <p:cNvSpPr/>
          <p:nvPr/>
        </p:nvSpPr>
        <p:spPr>
          <a:xfrm>
            <a:off x="6170612" y="3048000"/>
            <a:ext cx="11430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なか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6"/>
          <p:cNvSpPr/>
          <p:nvPr/>
        </p:nvSpPr>
        <p:spPr>
          <a:xfrm>
            <a:off x="6170612" y="4572000"/>
            <a:ext cx="34290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そば／となり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4" name="Google Shape;1474;p6"/>
          <p:cNvSpPr/>
          <p:nvPr/>
        </p:nvSpPr>
        <p:spPr>
          <a:xfrm>
            <a:off x="6170612" y="5334000"/>
            <a:ext cx="34290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ひだり／みぎ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5" name="Google Shape;1475;p6"/>
          <p:cNvSpPr/>
          <p:nvPr/>
        </p:nvSpPr>
        <p:spPr>
          <a:xfrm>
            <a:off x="6170612" y="6096000"/>
            <a:ext cx="34290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ちかく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p6"/>
          <p:cNvSpPr/>
          <p:nvPr/>
        </p:nvSpPr>
        <p:spPr>
          <a:xfrm>
            <a:off x="2665412" y="3810000"/>
            <a:ext cx="17526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ほんや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p6"/>
          <p:cNvSpPr/>
          <p:nvPr/>
        </p:nvSpPr>
        <p:spPr>
          <a:xfrm>
            <a:off x="2665412" y="4611687"/>
            <a:ext cx="17526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はなや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p6"/>
          <p:cNvSpPr/>
          <p:nvPr/>
        </p:nvSpPr>
        <p:spPr>
          <a:xfrm>
            <a:off x="2665412" y="5334000"/>
            <a:ext cx="21336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ぎんこう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9" name="Google Shape;1479;p6"/>
          <p:cNvSpPr/>
          <p:nvPr/>
        </p:nvSpPr>
        <p:spPr>
          <a:xfrm>
            <a:off x="2665412" y="6019800"/>
            <a:ext cx="21336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わたし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p6"/>
          <p:cNvSpPr/>
          <p:nvPr/>
        </p:nvSpPr>
        <p:spPr>
          <a:xfrm>
            <a:off x="5027612" y="3278187"/>
            <a:ext cx="762000" cy="646113"/>
          </a:xfrm>
          <a:prstGeom prst="rect">
            <a:avLst/>
          </a:prstGeom>
          <a:gradFill>
            <a:gsLst>
              <a:gs pos="0">
                <a:srgbClr val="E39B5D"/>
              </a:gs>
              <a:gs pos="50000">
                <a:srgbClr val="E69038"/>
              </a:gs>
              <a:gs pos="100000">
                <a:srgbClr val="D47E2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の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1" name="Google Shape;1481;p6"/>
          <p:cNvCxnSpPr/>
          <p:nvPr/>
        </p:nvCxnSpPr>
        <p:spPr>
          <a:xfrm rot="5400000">
            <a:off x="2361406" y="4115593"/>
            <a:ext cx="4876800" cy="1588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2" name="Google Shape;1482;p6"/>
          <p:cNvCxnSpPr/>
          <p:nvPr/>
        </p:nvCxnSpPr>
        <p:spPr>
          <a:xfrm rot="5400000">
            <a:off x="3579812" y="4114800"/>
            <a:ext cx="4878387" cy="1588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3" name="Google Shape;1483;p6"/>
          <p:cNvSpPr/>
          <p:nvPr/>
        </p:nvSpPr>
        <p:spPr>
          <a:xfrm>
            <a:off x="2284412" y="382587"/>
            <a:ext cx="2133600" cy="461963"/>
          </a:xfrm>
          <a:prstGeom prst="rect">
            <a:avLst/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Danh từ</a:t>
            </a:r>
            <a:endParaRPr sz="24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4" name="Google Shape;1484;p6"/>
          <p:cNvSpPr/>
          <p:nvPr/>
        </p:nvSpPr>
        <p:spPr>
          <a:xfrm>
            <a:off x="5637212" y="382587"/>
            <a:ext cx="2133600" cy="461963"/>
          </a:xfrm>
          <a:prstGeom prst="rect">
            <a:avLst/>
          </a:prstGeom>
          <a:gradFill>
            <a:gsLst>
              <a:gs pos="0">
                <a:srgbClr val="B6C46C"/>
              </a:gs>
              <a:gs pos="50000">
                <a:srgbClr val="B0C151"/>
              </a:gs>
              <a:gs pos="100000">
                <a:srgbClr val="A0B042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Từ chỉ vị trí</a:t>
            </a:r>
            <a:endParaRPr sz="24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5" name="Google Shape;1485;p6"/>
          <p:cNvSpPr/>
          <p:nvPr/>
        </p:nvSpPr>
        <p:spPr>
          <a:xfrm>
            <a:off x="6018212" y="839787"/>
            <a:ext cx="1371600" cy="400050"/>
          </a:xfrm>
          <a:prstGeom prst="rect">
            <a:avLst/>
          </a:prstGeom>
          <a:gradFill>
            <a:gsLst>
              <a:gs pos="0">
                <a:srgbClr val="B6C46C"/>
              </a:gs>
              <a:gs pos="50000">
                <a:srgbClr val="B0C151"/>
              </a:gs>
              <a:gs pos="100000">
                <a:srgbClr val="A0B042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Danh từ</a:t>
            </a:r>
            <a:endParaRPr sz="20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6" name="Google Shape;1486;p6"/>
          <p:cNvSpPr/>
          <p:nvPr/>
        </p:nvSpPr>
        <p:spPr>
          <a:xfrm>
            <a:off x="4646612" y="382587"/>
            <a:ext cx="762000" cy="646113"/>
          </a:xfrm>
          <a:prstGeom prst="rect">
            <a:avLst/>
          </a:prstGeom>
          <a:gradFill>
            <a:gsLst>
              <a:gs pos="0">
                <a:srgbClr val="E39B5D"/>
              </a:gs>
              <a:gs pos="50000">
                <a:srgbClr val="E69038"/>
              </a:gs>
              <a:gs pos="100000">
                <a:srgbClr val="D47E2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の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7" name="Google Shape;1487;p6"/>
          <p:cNvSpPr/>
          <p:nvPr/>
        </p:nvSpPr>
        <p:spPr>
          <a:xfrm>
            <a:off x="7999412" y="611187"/>
            <a:ext cx="6858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F89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8" name="Google Shape;1488;p6"/>
          <p:cNvSpPr/>
          <p:nvPr/>
        </p:nvSpPr>
        <p:spPr>
          <a:xfrm>
            <a:off x="8837612" y="306387"/>
            <a:ext cx="2971800" cy="923330"/>
          </a:xfrm>
          <a:prstGeom prst="rect">
            <a:avLst/>
          </a:prstGeom>
          <a:gradFill>
            <a:gsLst>
              <a:gs pos="0">
                <a:srgbClr val="E67373"/>
              </a:gs>
              <a:gs pos="50000">
                <a:srgbClr val="E95758"/>
              </a:gs>
              <a:gs pos="100000">
                <a:srgbClr val="D54545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Danh từ</a:t>
            </a:r>
            <a:endParaRPr sz="54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3" name="Google Shape;14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96682">
            <a:off x="122819" y="318333"/>
            <a:ext cx="3298531" cy="2391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4" name="Google Shape;149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65707">
            <a:off x="8006997" y="2373015"/>
            <a:ext cx="4077281" cy="2956029"/>
          </a:xfrm>
          <a:prstGeom prst="rect">
            <a:avLst/>
          </a:prstGeom>
          <a:noFill/>
          <a:ln>
            <a:noFill/>
          </a:ln>
        </p:spPr>
      </p:pic>
      <p:sp>
        <p:nvSpPr>
          <p:cNvPr id="1495" name="Google Shape;1495;p7"/>
          <p:cNvSpPr/>
          <p:nvPr/>
        </p:nvSpPr>
        <p:spPr>
          <a:xfrm>
            <a:off x="3434420" y="685800"/>
            <a:ext cx="7086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A：本は　どこに　ありますか。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6" name="Google Shape;1496;p7"/>
          <p:cNvSpPr/>
          <p:nvPr/>
        </p:nvSpPr>
        <p:spPr>
          <a:xfrm>
            <a:off x="3434425" y="1524000"/>
            <a:ext cx="7538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B：（本は）机の上に　あります。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7" name="Google Shape;1497;p7"/>
          <p:cNvSpPr/>
          <p:nvPr/>
        </p:nvSpPr>
        <p:spPr>
          <a:xfrm>
            <a:off x="112699" y="4114300"/>
            <a:ext cx="8416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A：ぼうしは　どこに　ありますか。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Google Shape;1498;p7"/>
          <p:cNvSpPr/>
          <p:nvPr/>
        </p:nvSpPr>
        <p:spPr>
          <a:xfrm>
            <a:off x="112712" y="4952498"/>
            <a:ext cx="94869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B：（ぼうしは）いすの後ろに　あります。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9" name="Google Shape;1499;p7"/>
          <p:cNvSpPr/>
          <p:nvPr/>
        </p:nvSpPr>
        <p:spPr>
          <a:xfrm>
            <a:off x="5913282" y="2029164"/>
            <a:ext cx="18956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つくえ　うえ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0" name="Google Shape;1500;p7"/>
          <p:cNvSpPr/>
          <p:nvPr/>
        </p:nvSpPr>
        <p:spPr>
          <a:xfrm>
            <a:off x="4932362" y="5415988"/>
            <a:ext cx="10135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うし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8"/>
          <p:cNvSpPr txBox="1"/>
          <p:nvPr/>
        </p:nvSpPr>
        <p:spPr>
          <a:xfrm>
            <a:off x="3351212" y="1163638"/>
            <a:ext cx="49530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Trong cặp bạn có cái gì thế?</a:t>
            </a:r>
            <a:endParaRPr/>
          </a:p>
        </p:txBody>
      </p:sp>
      <p:sp>
        <p:nvSpPr>
          <p:cNvPr id="1506" name="Google Shape;1506;p8"/>
          <p:cNvSpPr txBox="1"/>
          <p:nvPr/>
        </p:nvSpPr>
        <p:spPr>
          <a:xfrm>
            <a:off x="3351212" y="2387600"/>
            <a:ext cx="49530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Có sách tiếng Nhật</a:t>
            </a:r>
            <a:endParaRPr/>
          </a:p>
        </p:txBody>
      </p:sp>
      <p:sp>
        <p:nvSpPr>
          <p:cNvPr id="1507" name="Google Shape;1507;p8"/>
          <p:cNvSpPr txBox="1"/>
          <p:nvPr/>
        </p:nvSpPr>
        <p:spPr>
          <a:xfrm>
            <a:off x="3351212" y="4749800"/>
            <a:ext cx="49530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Có sách,vở, từ điển…</a:t>
            </a:r>
            <a:endParaRPr/>
          </a:p>
        </p:txBody>
      </p:sp>
      <p:sp>
        <p:nvSpPr>
          <p:cNvPr id="1508" name="Google Shape;1508;p8"/>
          <p:cNvSpPr txBox="1"/>
          <p:nvPr/>
        </p:nvSpPr>
        <p:spPr>
          <a:xfrm>
            <a:off x="3275012" y="3530600"/>
            <a:ext cx="49530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Có sách và vở</a:t>
            </a:r>
            <a:endParaRPr/>
          </a:p>
        </p:txBody>
      </p:sp>
      <p:sp>
        <p:nvSpPr>
          <p:cNvPr id="1509" name="Google Shape;1509;p8"/>
          <p:cNvSpPr txBox="1"/>
          <p:nvPr/>
        </p:nvSpPr>
        <p:spPr>
          <a:xfrm>
            <a:off x="3275012" y="6045200"/>
            <a:ext cx="49530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Chả có gì cả…</a:t>
            </a:r>
            <a:endParaRPr/>
          </a:p>
        </p:txBody>
      </p:sp>
      <p:sp>
        <p:nvSpPr>
          <p:cNvPr id="1510" name="Google Shape;1510;p8"/>
          <p:cNvSpPr/>
          <p:nvPr/>
        </p:nvSpPr>
        <p:spPr>
          <a:xfrm>
            <a:off x="1674799" y="635000"/>
            <a:ext cx="8898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かばんの　なかに　何が　ありますか。</a:t>
            </a:r>
            <a:endParaRPr b="1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p8"/>
          <p:cNvSpPr/>
          <p:nvPr/>
        </p:nvSpPr>
        <p:spPr>
          <a:xfrm>
            <a:off x="1979612" y="1854200"/>
            <a:ext cx="79248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FFFFFF"/>
                </a:solidFill>
              </a:rPr>
              <a:t>日本語</a:t>
            </a:r>
            <a:r>
              <a:rPr b="1"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の　本が　あります。</a:t>
            </a:r>
            <a:endParaRPr b="1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Google Shape;1512;p8"/>
          <p:cNvSpPr/>
          <p:nvPr/>
        </p:nvSpPr>
        <p:spPr>
          <a:xfrm>
            <a:off x="1979612" y="3048000"/>
            <a:ext cx="79248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本と　ノートが　あります。</a:t>
            </a:r>
            <a:endParaRPr b="1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Google Shape;1513;p8"/>
          <p:cNvSpPr/>
          <p:nvPr/>
        </p:nvSpPr>
        <p:spPr>
          <a:xfrm>
            <a:off x="1522412" y="4241800"/>
            <a:ext cx="86868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本や ノートや 辞書 などが　あります。</a:t>
            </a:r>
            <a:endParaRPr b="1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Google Shape;1514;p8"/>
          <p:cNvSpPr/>
          <p:nvPr/>
        </p:nvSpPr>
        <p:spPr>
          <a:xfrm>
            <a:off x="1522412" y="5511800"/>
            <a:ext cx="86868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何も　ありません。</a:t>
            </a:r>
            <a:endParaRPr b="1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5" name="Google Shape;1515;p8"/>
          <p:cNvSpPr/>
          <p:nvPr/>
        </p:nvSpPr>
        <p:spPr>
          <a:xfrm>
            <a:off x="4722812" y="3990963"/>
            <a:ext cx="1143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じしょ</a:t>
            </a:r>
            <a:endParaRPr b="1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halkboard 16x9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2014-12-19T07:23:54Z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