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17E-F25A-F29F-8782-20149EA06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0E6EE-0950-6597-FC19-9A7D3FB2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4355-96DF-E647-CB9C-B289E62D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F73B-B222-7B5D-30B5-DD884C2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634D-1BD3-90B6-3A72-0A31844B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70E1-4288-DA76-4677-2DF0B270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A9E4-91E5-C1B6-8E83-478FD31D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A5FA-C57C-366B-6162-8E75640A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6D1C2-DC9A-331B-0F57-3E73E431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E4EA-A3D4-750F-3346-53B63FDA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FACBB-43FB-D8DC-B83D-5AE77FC09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7ED6-C63E-5962-64C3-C7B81AF3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2B73-2191-247F-B7F0-7489CBE3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D82E-4341-D59F-B31E-ECC841DE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464F-F7BA-6FB5-18AA-22FEAE67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CB1D-18B8-085B-1505-F5FFAAB0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DA9D-1271-440E-26F7-F0C83E6F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A31E-42F2-319E-22BB-6C0B9711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6886-4C01-D67B-E116-9C1047D1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0385-2885-2E86-990D-FF038FDD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B400-9930-670E-9113-4AB5A976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6F1E-A183-26D2-FAC8-DDF1BAAA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96FB-CB09-FFA5-398B-1B28A951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01A5-72C6-5F6A-9519-95EB0485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53E3-9A66-8AA7-B4AC-7747DCA1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3B58-5DDA-D9BE-23B5-1F02ACFD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1E82-53C8-FFEA-EAA3-B397E4F26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598DA-FA8D-0077-E6BC-658481759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58626-20A2-35C7-675A-DFBAF1A7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08F28-33CB-59BF-3601-E0859779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26776-E2C9-9C69-88E4-0FF7D2D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6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8926-82A9-0AFC-A043-00FD59D5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218F-31DC-1B8D-C34D-C58128B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1AA4-58C9-B158-C094-FB3522674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3CB80-5583-6702-FE08-50F3E9112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DB388-543F-1D6A-8C0C-649A71DED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9CC05-A505-6A8E-AB73-DEE16E91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8B05B-F676-C111-C93E-D5BEBB76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A5EC4-10F7-92B1-10AD-7B0D855E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D5BB-AC21-87C3-7F67-2A444902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F7952-CA04-EC29-D31B-85C710E4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0C2E5-E861-D1DB-0DBD-073DE547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E016-3591-5B25-2982-EF4ECF2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0C896-99F2-A929-9482-459B4EFD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99AF-63D8-FE73-EAE4-A6CC6FD9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CE1D1-905F-20BD-2944-238F515D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34F6-14B5-ACCE-8874-96D5EE26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32C4-9D23-99C1-B55A-CA3556A0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0B2CD-78E5-52A3-53C0-693BDAF1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220F9-D238-9AFC-1506-E8756D7F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F3FD5-A6C5-D7BB-3FC5-247F5E3E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E0EF-5194-63D0-D2BE-0A4F0EF8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11CD-44F7-002C-CFFC-10B22CBA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8A074-B644-0AEE-AF8A-CB8AEAD29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C2252-8CFE-B4DD-6F6B-F7EE3DE9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E52D-BD3C-BF12-6D27-EF93EE14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4E83-442B-9DAA-06B0-06088FF4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8CE6-532F-860D-AF9E-8F083783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4EE0A-CAA1-CAEC-3F64-C50E15A6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C290F-61BC-69F3-2A2D-38E8BDD05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6381-F330-709D-9149-5FEF81E4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996F-38E2-46BB-902A-07451CD8AE7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A4F-E555-E758-96A7-4EB6E17B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B2F1B-4A37-10E9-4D6B-34D66F130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4B85-FA2D-4A73-A640-6F3E70E7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DevKitC (click to enlarge)">
            <a:extLst>
              <a:ext uri="{FF2B5EF4-FFF2-40B4-BE49-F238E27FC236}">
                <a16:creationId xmlns:a16="http://schemas.microsoft.com/office/drawing/2014/main" id="{23029766-0E17-15AA-1087-714A59734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" t="16530" r="1546" b="27551"/>
          <a:stretch/>
        </p:blipFill>
        <p:spPr bwMode="auto">
          <a:xfrm>
            <a:off x="1758541" y="2197370"/>
            <a:ext cx="9713168" cy="383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1803D-C39D-7850-B00B-CACB0E959D6E}"/>
              </a:ext>
            </a:extLst>
          </p:cNvPr>
          <p:cNvCxnSpPr/>
          <p:nvPr/>
        </p:nvCxnSpPr>
        <p:spPr>
          <a:xfrm flipH="1">
            <a:off x="743060" y="4823939"/>
            <a:ext cx="495922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E0F62B-D4C6-5450-465C-6DB9FCADC083}"/>
              </a:ext>
            </a:extLst>
          </p:cNvPr>
          <p:cNvCxnSpPr/>
          <p:nvPr/>
        </p:nvCxnSpPr>
        <p:spPr>
          <a:xfrm flipH="1">
            <a:off x="743060" y="4995389"/>
            <a:ext cx="49592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9FADFF-42B6-0725-4E9B-E09F6B49BD12}"/>
              </a:ext>
            </a:extLst>
          </p:cNvPr>
          <p:cNvSpPr txBox="1"/>
          <p:nvPr/>
        </p:nvSpPr>
        <p:spPr>
          <a:xfrm>
            <a:off x="466738" y="4399661"/>
            <a:ext cx="1833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 tank conductor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986EE-8653-DC6B-B7DE-7A841DD80798}"/>
              </a:ext>
            </a:extLst>
          </p:cNvPr>
          <p:cNvSpPr txBox="1"/>
          <p:nvPr/>
        </p:nvSpPr>
        <p:spPr>
          <a:xfrm>
            <a:off x="466738" y="4939927"/>
            <a:ext cx="1833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tank conductor 2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5EE007B-39BC-20CD-24D1-6921A796DE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85578" y="1855202"/>
            <a:ext cx="2910519" cy="922900"/>
          </a:xfrm>
          <a:prstGeom prst="bentConnector3">
            <a:avLst>
              <a:gd name="adj1" fmla="val 747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8C0CD42-F070-8C40-6FD2-1532D1E1E724}"/>
              </a:ext>
            </a:extLst>
          </p:cNvPr>
          <p:cNvCxnSpPr>
            <a:cxnSpLocks/>
          </p:cNvCxnSpPr>
          <p:nvPr/>
        </p:nvCxnSpPr>
        <p:spPr>
          <a:xfrm rot="10800000">
            <a:off x="5338000" y="1884375"/>
            <a:ext cx="2162952" cy="863601"/>
          </a:xfrm>
          <a:prstGeom prst="bentConnector3">
            <a:avLst>
              <a:gd name="adj1" fmla="val 8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47FC01-D621-3863-8B7D-285565E9A89A}"/>
              </a:ext>
            </a:extLst>
          </p:cNvPr>
          <p:cNvGrpSpPr/>
          <p:nvPr/>
        </p:nvGrpSpPr>
        <p:grpSpPr>
          <a:xfrm>
            <a:off x="4796629" y="1742829"/>
            <a:ext cx="541371" cy="297765"/>
            <a:chOff x="2762250" y="945374"/>
            <a:chExt cx="541371" cy="29776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2AFF90-15AD-26F7-1679-21E775E2D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945375"/>
              <a:ext cx="152400" cy="28309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6A00B6-A038-B3E7-1E4A-7142EB37CE8D}"/>
                </a:ext>
              </a:extLst>
            </p:cNvPr>
            <p:cNvCxnSpPr>
              <a:cxnSpLocks/>
            </p:cNvCxnSpPr>
            <p:nvPr/>
          </p:nvCxnSpPr>
          <p:spPr>
            <a:xfrm>
              <a:off x="3085273" y="945374"/>
              <a:ext cx="152400" cy="28309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FEEEF8-FDD9-E1E8-118C-79B9ECCD9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800" y="952277"/>
              <a:ext cx="120252" cy="290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6313EE-9419-283B-E4EB-AFF4A5E19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250" y="952277"/>
              <a:ext cx="63929" cy="14543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4F5CB5-19B4-B4BF-A4EB-3145BB58B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3495" y="1086919"/>
              <a:ext cx="60126" cy="14543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8" name="Oval 1037">
            <a:extLst>
              <a:ext uri="{FF2B5EF4-FFF2-40B4-BE49-F238E27FC236}">
                <a16:creationId xmlns:a16="http://schemas.microsoft.com/office/drawing/2014/main" id="{01702600-9CC6-A6D8-DF66-0935CDB6DDED}"/>
              </a:ext>
            </a:extLst>
          </p:cNvPr>
          <p:cNvSpPr/>
          <p:nvPr/>
        </p:nvSpPr>
        <p:spPr>
          <a:xfrm>
            <a:off x="5643565" y="410362"/>
            <a:ext cx="904869" cy="90486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2B87608B-9C67-3D89-A26D-3072931BC21E}"/>
              </a:ext>
            </a:extLst>
          </p:cNvPr>
          <p:cNvGrpSpPr/>
          <p:nvPr/>
        </p:nvGrpSpPr>
        <p:grpSpPr>
          <a:xfrm>
            <a:off x="4949793" y="722655"/>
            <a:ext cx="541371" cy="297765"/>
            <a:chOff x="2762250" y="945374"/>
            <a:chExt cx="541371" cy="297765"/>
          </a:xfrm>
        </p:grpSpPr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FE7C72BD-8FFC-A6D0-054D-1A29E81D9BF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945375"/>
              <a:ext cx="152400" cy="28309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AB488AED-59C6-1AC5-2096-9FC25488686B}"/>
                </a:ext>
              </a:extLst>
            </p:cNvPr>
            <p:cNvCxnSpPr>
              <a:cxnSpLocks/>
            </p:cNvCxnSpPr>
            <p:nvPr/>
          </p:nvCxnSpPr>
          <p:spPr>
            <a:xfrm>
              <a:off x="3085273" y="945374"/>
              <a:ext cx="152400" cy="28309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A496DB9D-F021-D5A6-FE8F-F71D3E8B9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800" y="952277"/>
              <a:ext cx="120252" cy="290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B1D87C2-528D-E11F-009D-254D9E7B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250" y="952277"/>
              <a:ext cx="63929" cy="14543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3A69CE3E-9F4C-314B-A76E-7639065B2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3495" y="1086919"/>
              <a:ext cx="60126" cy="14543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9E95EADC-37D4-B25A-A61A-633BC5953B38}"/>
              </a:ext>
            </a:extLst>
          </p:cNvPr>
          <p:cNvCxnSpPr>
            <a:cxnSpLocks/>
            <a:stCxn id="1038" idx="2"/>
          </p:cNvCxnSpPr>
          <p:nvPr/>
        </p:nvCxnSpPr>
        <p:spPr>
          <a:xfrm rot="10800000" flipV="1">
            <a:off x="5490081" y="862796"/>
            <a:ext cx="153485" cy="1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78B0B403-ED0A-C27C-8DE5-1916460EA7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4172" y="862795"/>
            <a:ext cx="153485" cy="1"/>
          </a:xfrm>
          <a:prstGeom prst="bentConnector3">
            <a:avLst>
              <a:gd name="adj1" fmla="val 108955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or: Elbow 1057">
            <a:extLst>
              <a:ext uri="{FF2B5EF4-FFF2-40B4-BE49-F238E27FC236}">
                <a16:creationId xmlns:a16="http://schemas.microsoft.com/office/drawing/2014/main" id="{0CB3EBCB-DA13-073B-BA7A-D852147D0A11}"/>
              </a:ext>
            </a:extLst>
          </p:cNvPr>
          <p:cNvCxnSpPr>
            <a:cxnSpLocks/>
            <a:endCxn id="1038" idx="6"/>
          </p:cNvCxnSpPr>
          <p:nvPr/>
        </p:nvCxnSpPr>
        <p:spPr>
          <a:xfrm rot="16200000" flipV="1">
            <a:off x="6187102" y="1224129"/>
            <a:ext cx="1032366" cy="30970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08B45C9B-8F02-8068-DDD2-D2F466A838FD}"/>
              </a:ext>
            </a:extLst>
          </p:cNvPr>
          <p:cNvSpPr txBox="1"/>
          <p:nvPr/>
        </p:nvSpPr>
        <p:spPr>
          <a:xfrm>
            <a:off x="5805339" y="6364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8242B299-842D-01E6-3297-0AF0D82C46F9}"/>
              </a:ext>
            </a:extLst>
          </p:cNvPr>
          <p:cNvSpPr txBox="1"/>
          <p:nvPr/>
        </p:nvSpPr>
        <p:spPr>
          <a:xfrm>
            <a:off x="5744743" y="6652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2FFD0CC-A4F1-2677-19A9-722345F0ABEE}"/>
              </a:ext>
            </a:extLst>
          </p:cNvPr>
          <p:cNvSpPr txBox="1"/>
          <p:nvPr/>
        </p:nvSpPr>
        <p:spPr>
          <a:xfrm>
            <a:off x="6271362" y="66238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C090267-4360-CA24-3866-D99FA990D3DC}"/>
              </a:ext>
            </a:extLst>
          </p:cNvPr>
          <p:cNvSpPr txBox="1"/>
          <p:nvPr/>
        </p:nvSpPr>
        <p:spPr>
          <a:xfrm>
            <a:off x="4727873" y="1451161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100KOhm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A9865FFF-222C-CFC5-4C42-06530FC55D66}"/>
              </a:ext>
            </a:extLst>
          </p:cNvPr>
          <p:cNvSpPr txBox="1"/>
          <p:nvPr/>
        </p:nvSpPr>
        <p:spPr>
          <a:xfrm>
            <a:off x="4525244" y="439454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470KOhm</a:t>
            </a:r>
          </a:p>
        </p:txBody>
      </p:sp>
    </p:spTree>
    <p:extLst>
      <p:ext uri="{BB962C8B-B14F-4D97-AF65-F5344CB8AC3E}">
        <p14:creationId xmlns:p14="http://schemas.microsoft.com/office/powerpoint/2010/main" val="29610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O'Neall</dc:creator>
  <cp:lastModifiedBy>Gary O'Neall</cp:lastModifiedBy>
  <cp:revision>2</cp:revision>
  <dcterms:created xsi:type="dcterms:W3CDTF">2024-04-18T18:48:18Z</dcterms:created>
  <dcterms:modified xsi:type="dcterms:W3CDTF">2024-04-18T19:36:41Z</dcterms:modified>
</cp:coreProperties>
</file>