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D982-61FA-41C3-92A5-7E1B5E8B663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1B4E1-0035-4EAB-9A5C-98C43A104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1B4E1-0035-4EAB-9A5C-98C43A1043C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9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E390-DE99-0AB6-D57B-AFC2C0D50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8D35F-8121-A39E-8CD1-C4CFC024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F532-4E1A-67DB-8326-3D9B7FA4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508B-A30C-A6DB-CD79-61C77CFA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4ACDD-06F8-5D0D-0DFE-4276F4B1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6B34-9D49-A860-533F-CB9FB89F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E832-44DC-40A0-D648-85D710A6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E10E-9BDF-CE6D-1C4A-6C24D982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96844-B4A1-84BD-BA61-71FFECA5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D65F-B8B3-ED9F-98EC-CB312FF3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9A891-A812-56E9-E0B0-F626BB9D4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919AA-8CB9-2F77-B23F-11C31006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EBBA-2C32-521E-F25C-AB339889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06B6-35B9-FCFE-FA1F-935E749E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76B3-0AEC-77B8-0882-6846244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8572-F515-7CAB-5803-645C8EBB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6D4C-6484-A7C1-2356-51251CB9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0F15-416C-B433-C2F4-D47AE1E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61219-5976-B437-7EDE-E54A4F4A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9C55-3FAA-A487-0255-ABA1C8BC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5653-AF30-8632-CD35-43A5E1F7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6610-DAEA-AEA1-5690-B430EE1C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EA11-BC71-DCFC-5041-6C2DCDEC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3094-02C4-EF85-98B3-3EDBBA05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A7D9-DEE4-EEFB-874B-32FDC1F1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3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0406-ABFD-E496-089C-8EEA9181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69C-824F-C9E0-6CA9-C4F3CE122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446BC-B173-B604-65B6-41211FB7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E20A-246D-2095-95C5-D897F327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28834-BFB4-30A0-0CAF-EA9B6770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A61AB-0268-4473-893B-296E5760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4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0CD4-AC6C-612F-CDE2-78DAA03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62BF-8A8E-86C4-B2F6-EA8FEA2D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6314-DC7B-A151-10A5-ED89B9B3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34B9-EA27-60C6-A3AA-F801AB69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CF6B-7CA9-A68F-5270-6FDE213D7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19157-E3F7-335E-FC17-F8D79105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1462D-A442-0C4D-67F2-FF7A81F8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58895-B6B1-6531-872B-41070E9B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5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FD86-B6DA-FEE2-F6E9-F2829E44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E060E-81BA-7F90-C805-575B0EC5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0C4D-8C78-600C-846C-7B3B3CCA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54F2-58F0-9542-E3AF-55591611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35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CEA9A-9F0F-FABC-9D22-A6F11727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16F13-0A9E-18A3-C0DA-76ABDB7A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D31F-A311-B804-BC03-D73214A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1A90-31F7-45C4-2899-26FC1F62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C4A4-3468-37EB-EAB7-D072E801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F624-8455-7956-0CA8-B5DB9B35A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8B24-2554-C286-6069-5ACDEFDD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487D2-6936-118B-1966-E7257FF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D1AF-AEB6-5E21-E798-A2908BD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432-B94D-6639-4C1F-C8922F97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EACB9-23A9-8D6A-7AE4-A1F139F9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3398F-5E1D-20EA-40AE-A3FB631C9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E474-BC45-5F87-E3A5-58A3E8AA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31FD7-E89C-DBF4-AF84-394C58BA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11C6-F473-C0F7-768B-FFADD273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3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C5EBF-63C5-067C-A15A-D23100B0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D6844-EA69-6189-7027-1054CD7A0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985A-58C8-76AE-E81A-C27A7AD76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D048-CBF0-4544-9F82-CB6B9BEF899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D7A4-3C3D-4B7C-87EF-B19357BA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88E3-21AD-D239-55A9-C203D8D88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3240-537F-49D3-90C0-CFEB7509C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452A-10ED-C0E6-4AAA-0F94903A7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7"/>
            <a:ext cx="9144000" cy="1536570"/>
          </a:xfrm>
        </p:spPr>
        <p:txBody>
          <a:bodyPr/>
          <a:lstStyle/>
          <a:p>
            <a:r>
              <a:rPr lang="en-IN" dirty="0"/>
              <a:t>Amazon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89A1D-CB91-95D1-70FF-CC3D2533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798"/>
            <a:ext cx="9144000" cy="2168164"/>
          </a:xfrm>
        </p:spPr>
        <p:txBody>
          <a:bodyPr>
            <a:normAutofit/>
          </a:bodyPr>
          <a:lstStyle/>
          <a:p>
            <a:r>
              <a:rPr lang="en-IN" dirty="0"/>
              <a:t>This project involves around Amazon Sales Data. </a:t>
            </a:r>
          </a:p>
          <a:p>
            <a:r>
              <a:rPr lang="en-IN" dirty="0"/>
              <a:t>I was given task to find insights about it with respect to sales, profit, region and product. </a:t>
            </a:r>
          </a:p>
          <a:p>
            <a:r>
              <a:rPr lang="en-IN" dirty="0"/>
              <a:t>I have used Claude.ai for finding my insights and Power BI to build this dashboard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35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D4B827D-2615-F2F9-9A9D-BC63B14E48D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7D4B827D-2615-F2F9-9A9D-BC63B14E48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7D4E9DD-F885-2FE5-D092-E773657769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2469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47D4E9DD-F885-2FE5-D092-E773657769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2469"/>
                <a:ext cx="9144000" cy="5433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2EB3117-3452-26C9-B496-5F7664FBE3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345056"/>
                  </p:ext>
                </p:extLst>
              </p:nvPr>
            </p:nvGraphicFramePr>
            <p:xfrm>
              <a:off x="311085" y="179110"/>
              <a:ext cx="11613821" cy="652334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2EB3117-3452-26C9-B496-5F7664FBE3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85" y="179110"/>
                <a:ext cx="11613821" cy="65233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6F300-BCB8-B1E5-8A41-3657EFE8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44839F-FF27-3651-6A3D-F9ADC2C892C9}"/>
              </a:ext>
            </a:extLst>
          </p:cNvPr>
          <p:cNvSpPr/>
          <p:nvPr/>
        </p:nvSpPr>
        <p:spPr>
          <a:xfrm>
            <a:off x="3374797" y="207390"/>
            <a:ext cx="8597244" cy="6079109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1A2AF4-6E79-FE69-ACB4-197292943406}"/>
              </a:ext>
            </a:extLst>
          </p:cNvPr>
          <p:cNvSpPr/>
          <p:nvPr/>
        </p:nvSpPr>
        <p:spPr>
          <a:xfrm>
            <a:off x="2876060" y="242345"/>
            <a:ext cx="4440024" cy="1197204"/>
          </a:xfrm>
          <a:prstGeom prst="roundRect">
            <a:avLst/>
          </a:prstGeom>
          <a:solidFill>
            <a:schemeClr val="accent1">
              <a:alpha val="86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 is used to display Sales made per Sub-Category according to the particular region.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7FBBE8-EBC1-1BE1-BE9D-4A50202F543B}"/>
              </a:ext>
            </a:extLst>
          </p:cNvPr>
          <p:cNvSpPr/>
          <p:nvPr/>
        </p:nvSpPr>
        <p:spPr>
          <a:xfrm>
            <a:off x="3695209" y="2260765"/>
            <a:ext cx="4025245" cy="1423447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the Sales via Payment Mode per segment of the particular region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B352-7B66-2E8E-8BB2-20C296C7958B}"/>
              </a:ext>
            </a:extLst>
          </p:cNvPr>
          <p:cNvSpPr/>
          <p:nvPr/>
        </p:nvSpPr>
        <p:spPr>
          <a:xfrm>
            <a:off x="3797529" y="4423923"/>
            <a:ext cx="4091233" cy="1593130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the Sales via Ship Mode. </a:t>
            </a:r>
          </a:p>
        </p:txBody>
      </p:sp>
    </p:spTree>
    <p:extLst>
      <p:ext uri="{BB962C8B-B14F-4D97-AF65-F5344CB8AC3E}">
        <p14:creationId xmlns:p14="http://schemas.microsoft.com/office/powerpoint/2010/main" val="415561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9FA261-6EBA-9BA8-D250-AA8FA18A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9137D9-B359-F2E3-D468-6D49C9778BF3}"/>
              </a:ext>
            </a:extLst>
          </p:cNvPr>
          <p:cNvSpPr/>
          <p:nvPr/>
        </p:nvSpPr>
        <p:spPr>
          <a:xfrm>
            <a:off x="257666" y="160255"/>
            <a:ext cx="3060569" cy="613685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24585-63A3-F69A-9369-DCD804C6E422}"/>
              </a:ext>
            </a:extLst>
          </p:cNvPr>
          <p:cNvSpPr/>
          <p:nvPr/>
        </p:nvSpPr>
        <p:spPr>
          <a:xfrm>
            <a:off x="8050490" y="169682"/>
            <a:ext cx="3883844" cy="6127423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53167-7C53-018B-09B5-51C8C7068839}"/>
              </a:ext>
            </a:extLst>
          </p:cNvPr>
          <p:cNvSpPr/>
          <p:nvPr/>
        </p:nvSpPr>
        <p:spPr>
          <a:xfrm>
            <a:off x="3318235" y="3176833"/>
            <a:ext cx="4751109" cy="3129699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95328-26AE-E1FB-11E6-8A7BD5AAC2F6}"/>
              </a:ext>
            </a:extLst>
          </p:cNvPr>
          <p:cNvSpPr/>
          <p:nvPr/>
        </p:nvSpPr>
        <p:spPr>
          <a:xfrm>
            <a:off x="3205113" y="160255"/>
            <a:ext cx="4845378" cy="669304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BD326B-310D-26C4-E228-F8CF95A3A9C9}"/>
              </a:ext>
            </a:extLst>
          </p:cNvPr>
          <p:cNvSpPr/>
          <p:nvPr/>
        </p:nvSpPr>
        <p:spPr>
          <a:xfrm>
            <a:off x="8163613" y="443060"/>
            <a:ext cx="3547620" cy="1253765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Slicer is used to select the particular region of which we want to see the insights.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73E053-6AED-3F2F-52A7-82A74721B515}"/>
              </a:ext>
            </a:extLst>
          </p:cNvPr>
          <p:cNvSpPr/>
          <p:nvPr/>
        </p:nvSpPr>
        <p:spPr>
          <a:xfrm>
            <a:off x="480767" y="1480008"/>
            <a:ext cx="2724346" cy="829559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Slicer is used to display total profit made in that region.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5798A-C0A7-FE82-3430-A0B68AE53B39}"/>
              </a:ext>
            </a:extLst>
          </p:cNvPr>
          <p:cNvSpPr/>
          <p:nvPr/>
        </p:nvSpPr>
        <p:spPr>
          <a:xfrm>
            <a:off x="8163613" y="1795807"/>
            <a:ext cx="3547620" cy="820132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slicer is used to display total Sales made in that region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43E26D-8549-3E50-B24D-0011E2AEA984}"/>
              </a:ext>
            </a:extLst>
          </p:cNvPr>
          <p:cNvSpPr/>
          <p:nvPr/>
        </p:nvSpPr>
        <p:spPr>
          <a:xfrm>
            <a:off x="480766" y="2413261"/>
            <a:ext cx="2724345" cy="829559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Slicer is used to display total count of products in that region.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7C3FC7-0156-B42A-2C3E-F3B8388A9ACA}"/>
              </a:ext>
            </a:extLst>
          </p:cNvPr>
          <p:cNvSpPr/>
          <p:nvPr/>
        </p:nvSpPr>
        <p:spPr>
          <a:xfrm>
            <a:off x="5825765" y="3308808"/>
            <a:ext cx="2224724" cy="1423448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Slicer is used to display the total number of orders in that region.</a:t>
            </a:r>
          </a:p>
        </p:txBody>
      </p:sp>
    </p:spTree>
    <p:extLst>
      <p:ext uri="{BB962C8B-B14F-4D97-AF65-F5344CB8AC3E}">
        <p14:creationId xmlns:p14="http://schemas.microsoft.com/office/powerpoint/2010/main" val="31649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31FE0-BB35-E270-82DB-2F390B44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593892-8A64-4202-548A-A9E8EE06D63E}"/>
              </a:ext>
            </a:extLst>
          </p:cNvPr>
          <p:cNvSpPr/>
          <p:nvPr/>
        </p:nvSpPr>
        <p:spPr>
          <a:xfrm>
            <a:off x="2912882" y="179109"/>
            <a:ext cx="6099143" cy="29223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EAC8-C5AB-9ECC-7532-AEB30639AA32}"/>
              </a:ext>
            </a:extLst>
          </p:cNvPr>
          <p:cNvSpPr/>
          <p:nvPr/>
        </p:nvSpPr>
        <p:spPr>
          <a:xfrm>
            <a:off x="301659" y="179109"/>
            <a:ext cx="2960016" cy="611799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97F34-CB2D-2321-262A-14F9D513BBD2}"/>
              </a:ext>
            </a:extLst>
          </p:cNvPr>
          <p:cNvSpPr/>
          <p:nvPr/>
        </p:nvSpPr>
        <p:spPr>
          <a:xfrm>
            <a:off x="9012025" y="160255"/>
            <a:ext cx="2912882" cy="6136849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DE4785-7BC1-3F74-D98B-0DAB2BE92364}"/>
              </a:ext>
            </a:extLst>
          </p:cNvPr>
          <p:cNvSpPr/>
          <p:nvPr/>
        </p:nvSpPr>
        <p:spPr>
          <a:xfrm>
            <a:off x="2399071" y="1573161"/>
            <a:ext cx="3473827" cy="1288026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Sales by month for each year for the particular region.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0C81DB-94AE-129C-68A2-84288271B0B5}"/>
              </a:ext>
            </a:extLst>
          </p:cNvPr>
          <p:cNvSpPr/>
          <p:nvPr/>
        </p:nvSpPr>
        <p:spPr>
          <a:xfrm>
            <a:off x="6764594" y="1641988"/>
            <a:ext cx="3569109" cy="1288026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Profit made by sub-category according to the date they have been ordered for the particular region.</a:t>
            </a:r>
          </a:p>
        </p:txBody>
      </p:sp>
    </p:spTree>
    <p:extLst>
      <p:ext uri="{BB962C8B-B14F-4D97-AF65-F5344CB8AC3E}">
        <p14:creationId xmlns:p14="http://schemas.microsoft.com/office/powerpoint/2010/main" val="38979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08476E-E0B5-BB36-AF4C-8587EA09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71E551-A5B5-6FF4-3087-CF9B7B2F56A6}"/>
              </a:ext>
            </a:extLst>
          </p:cNvPr>
          <p:cNvSpPr/>
          <p:nvPr/>
        </p:nvSpPr>
        <p:spPr>
          <a:xfrm>
            <a:off x="292231" y="179109"/>
            <a:ext cx="7739406" cy="2969444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0079E-C0BC-95CD-E914-8BFCCCDD56D8}"/>
              </a:ext>
            </a:extLst>
          </p:cNvPr>
          <p:cNvSpPr/>
          <p:nvPr/>
        </p:nvSpPr>
        <p:spPr>
          <a:xfrm>
            <a:off x="292230" y="3148553"/>
            <a:ext cx="8597245" cy="314855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9EA9D2-411D-D11A-80BA-0FEE4FBDF2A6}"/>
              </a:ext>
            </a:extLst>
          </p:cNvPr>
          <p:cNvSpPr/>
          <p:nvPr/>
        </p:nvSpPr>
        <p:spPr>
          <a:xfrm>
            <a:off x="3355942" y="560895"/>
            <a:ext cx="4364611" cy="1621410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the profit and sales made by the particular region geographically.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DCCB91-85EC-D4B0-61DD-7B61BA0EF2B5}"/>
              </a:ext>
            </a:extLst>
          </p:cNvPr>
          <p:cNvSpPr/>
          <p:nvPr/>
        </p:nvSpPr>
        <p:spPr>
          <a:xfrm>
            <a:off x="3786433" y="2861036"/>
            <a:ext cx="4619133" cy="1319752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profit made by each product in the particular region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C9241-C226-919F-B44B-CD42EB58E51B}"/>
              </a:ext>
            </a:extLst>
          </p:cNvPr>
          <p:cNvSpPr/>
          <p:nvPr/>
        </p:nvSpPr>
        <p:spPr>
          <a:xfrm>
            <a:off x="4760536" y="4859519"/>
            <a:ext cx="3838281" cy="1150070"/>
          </a:xfrm>
          <a:prstGeom prst="roundRect">
            <a:avLst/>
          </a:prstGeom>
          <a:solidFill>
            <a:schemeClr val="accent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chart is used to display the number of orders accepted or rejected in that particular region.</a:t>
            </a:r>
          </a:p>
        </p:txBody>
      </p:sp>
    </p:spTree>
    <p:extLst>
      <p:ext uri="{BB962C8B-B14F-4D97-AF65-F5344CB8AC3E}">
        <p14:creationId xmlns:p14="http://schemas.microsoft.com/office/powerpoint/2010/main" val="301789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F0D6958-D0CD-4D7E-9EA4-C8E0D8D21A57}">
  <we:reference id="wa200003233" version="2.0.0.3" store="en-U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2C2A948-9881-46E8-AADB-1BBF8C712F60}">
  <we:reference id="wa200003233" version="2.0.0.3" store="en-U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20F8D37-CDE2-4303-B9C3-17AA097AACA6}">
  <we:reference id="wa200003233" version="2.0.0.3" store="en-US" storeType="OMEX"/>
  <we:alternateReferences>
    <we:reference id="wa200003233" version="2.0.0.3" store="en-US" storeType="OMEX"/>
  </we:alternateReferences>
  <we:properties>
    <we:property name="reportUrl" value="&quot;/groups/me/reports/d23210db-47af-407d-8df7-af0c56ad14e5/86b9ddc040009a084ee2?bookmarkGuid=5009b182-12a9-489c-af16-252193762f36&amp;bookmarkUsage=1&amp;ctid=dce8bb35-165c-4983-8608-dec340151756&amp;fromEntryPoint=export&quot;"/>
    <we:property name="reportName" value="&quot;Amazon Dashboard&quot;"/>
    <we:property name="reportState" value="&quot;CONNECTED&quot;"/>
    <we:property name="embedUrl" value="&quot;/reportEmbed?reportId=d23210db-47af-407d-8df7-af0c56ad14e5&amp;config=eyJjbHVzdGVyVXJsIjoiaHR0cHM6Ly9XQUJJLVdFU1QtVVMtQi1QUklNQVJZLXJlZGlyZWN0LmFuYWx5c2lzLndpbmRvd3MubmV0IiwiZW1iZWRGZWF0dXJlcyI6eyJ1c2FnZU1ldHJpY3NWTmV4dCI6dHJ1ZX19&amp;disableSensitivityBanner=true&amp;storytellingChangeViewModeShortcutKeys=true&quot;"/>
    <we:property name="pageName" value="&quot;86b9ddc040009a084ee2&quot;"/>
    <we:property name="pageDisplayName" value="&quot;Page 2&quot;"/>
    <we:property name="datasetId" value="&quot;e386388f-1a36-4178-9755-ddded98d3236&quot;"/>
    <we:property name="backgroundColor" value="&quot;#3A3A3A&quot;"/>
    <we:property name="bookmark" value="&quot;H4sIAAAAAAAAA+1aW2/bNhT+K4ZeugHuQFJX9i1NWqxAu6XxkGEY8nBIHtpqZMmgqDRu4P8+UrKTxnXsNFtTa00AIxIvh+fyfeQ5tK8CldezAua/wRSDF8HLqjqfgjkf0GAYlF2bUnEWCsZkJEKVkSzMhO+tZjavyjp4cRVYMGO0p3ndQOEFuca/z4YBFMUxjP2bhqLGYTBDU1clFPkn7Aa7LmsaXAwDvJwVlQEvcmTBohd74Ya7d6cC/SV0K4K0+QWOUNquNUsEV0qSiBDCgWQRInPD6m5Aq9nGIV50u/xhVVrIS7eMbwMVs0RzJDJOqSZcJxj5dp0XdjlEzF9dzoyzztk8n3nnHDpdx5XJJRRBa4XBulP6KjisimbaPr261T6qGiPxBHXbVdrczp2kgyl8qsrByFYGByMosB4cgYXBZVFfDp4PRhNESwc/0Z+DhfPXsamcN9uJvxuFZnCCdVPYtm9SfTw06BRTwQuyGF7reqAuoJSudV3Rg/HY4Bjs8vXV97DiBG1jXNB88+umXMY4/tKeM9dS5+W4WGLoJpx/dGaqqmzs4QSM9SgVHxwcfPDctMp76uW8jd9RblZAYsM10/baH4uzFRPc6A+fYX0Jxc6874O9s4Xv58AizHgoiUxTrrMQdLqTSHsNznbsWijINqrtwbYwasTza0j8sDS6I3J7RaK1SHUkimlIMHHsEXGoWax5FIdPJHp0nSf5bPCuUvgQBslWxycKPXKcOv5IRiMuZRyGEWNJDFqHug/ZnHtUjbSDNiHvbTbnHnVud5N9J4cKl573nkF3eWOvKLQGvI5FggoFIcY8TIRkPGSCbUnlVgVjjCx1fyRhKoyAMJrFLnz7w7Euaz3yZeY6JGlfGPbVp+md1vyaowEjJ/O3eIHFl4pf93/ZtdLnFEze1e6tkd/G+OUVxfVawbaYfqZ04BsHNw2+e2lq8BeC2brLbkPrj+y4d1VpJw9JimoL8hzVgZuycV/fvR8+uX21O5MIdCRFqjGmkKSaRFnShxxnR2nakx34vjnOXhU0W46+e5D3oxtpNBTFU0r23S4GeEJSzglXsZJUUxLLTPWC9HYz6O7B9kdPqf7X+9FOlk9h9vWn8iOjqOMC04JRTDKRUCYg4kyQ3Zdke8CFY5hPsbR33Szt1YkxwrHXtb+8uGeltJMWk6ZUBtUxOuVKO+ry2Jdgen8W9uGCb40xHf0jnhIqYpHFIgSmU86wF0fhCY694IdUT0Uu0dwCWzBFM25LmDGWrmYoWmNn3Wo51jcOuf10uvp23WHytamm7bRlzQJuhQeYOQw6NYmHzp8TNLiESKnyFcLfrLm3vj+KVsWaU+8uh7p1T6Fo2l8gOLFvc9t55KprdkOfOSl28syP9SDyHz9LOYs2OG7q4eb+YwuizQKP3AxVfSy9zE7iHby51uzxgdbxJUu5kCTiVPJIZCoVKsWdfNnrvf0HrMHOZ/ntw8bLoIkGTSkXSihNOSaC774J2OvI9vHbwm8RWJoyjSlQLSKdMQ2cZH044ra6oieJ4/sGOhn/PnfcGFsOSayElJiwVBCaccCek/b+HttD3r45+s9Yy3gaaZFxkTEZpihZJKifuVWSxUsrqst1aa3ATemey2PqGUg8hhI3pC7Ok1CqLiHekr60P828zlwWi38Ak7BR6xIqAAA=&quot;"/>
    <we:property name="initialStateBookmark" value="&quot;H4sIAAAAAAAAA+1abW/bNhD+K4a+dAPcQaRe2W9pkmJFmyaLhwzDEAxH8mirkSWDohK7gf/7SMlOGtex02xNrTUBjEhH8ngvz0MeaV97MqsmOcw+wBi9V97rsrwYg77oEa/vFQvZ8fG7o73Td39/2Ds6tOJyYrKyqLxX154BPURzllU15E6DFf513vcgz09g6N4U5BX2vQnqqiwgzz5h29k2GV3jvO/hdJKXGpzKgQGDTu2l7W7f7dzkl8DOCMJklzhAYVppGnMmpfBD3/cZ+GmISG23qu3QWLa2i1PdTL9fFgaywk7jZCAjGiuGvogSonymYgydXGW5WXThs8PpRFvvrM+ziYvKvrV1WOpMQO41XmisWqOvvf0yr8fN0+Ed+aCstcBTVE1TYTIzs5r2xvCpLHoDU2rsDSDHqncABnrTvJr2XvYGI0RDej+Rn725jdeJLm00m4HHWqLunWJV56ZpG5VX+xqtYdJ75c/7N7buyUsohJWuGro3HGocglm8Hn4PL07R1NomzYnf1MUix9GX/pxbSZUVw3yBodt0/t66KcuiNvsj0MahlH+0cHDJs8NKF6nXsyZ/B5leAon2V1zb6XjMz5dMsL0/fob1BRRb974P9s7nrp0BDTFlgfBFkjCVBqCSrUTaaXA2fVdS4W+i2g4sC4Oav7yBxA9Lo3syt1MkWslUS6KIBD7Glj08ChSNFAuj4JlET27zKJv0jkqJj2GQaGx8ptAT56nlj6AkZEJEQRBSGkegVKC6UM3ZR1kL02sq8c5Wc/ZRZWY72bdyKLfleecZdF80dopCK8BrWcQJlxBgxIKYC8oCyumGUm5xUpQR0sT++TGVQQg+JWlk07c7HGur1gN3zFyFJOkKw756N73Xm18z1KDFaPYeLzH/0vCb9i+blvacgc7as3vj5LdxfnE3cTOXtymnnxntOWHvVuCaF656fyLojavsJrT+yIE7KgszekxRVBkQFyj37JC16/r29fA57MvV2Q9BhYInCiMCcaL8MI27UONsOZp2ZAV+aI2zUweaDVvfA8h7ZXtqBXn+XJJ9t4sBFvsJYz6TkRREET8SqewE6c160D2A7U9eUv2v16OtLB/D5Ot35SdGUcsFqjglGKc8JpRDyCj3t1+S7QAXTmA2xsLcd7O0UzvGAIfO1u7y4oEnpa20GNWF1ChP0BpXmEFbx74G3fm9sAsXfCuMaekfssQnPOJpxAOgKmEUO7EVnuLQKX7M6SnPBOo7YPPGqIfNEWaIhT0z5I2zk3a2DKvbgNx9Olt+u24x+UaX42bY4swCdoZHuNn3WjN9B50/RqhxAZFCZkuEv10Jb/VwFC0Pa9a8+wJq5z2DvG5+gWDVvs9MG5HrVmy7vrBazOiF6+tA5D5ulLQerQnc2MHN/scGROsVHtgRsrwqnM5W4z28ubHs6YHW8iVNGBd+yIhgIU9lwmWCW/my02v7D3gGu5hkdzcbp4PEChQhjEsuFWEYc7b9JmCnM9vFbwu/RWJJQhUmQBQPVUoVMD/twha3MRQdKRx/q6HV8e9rx7W5ZRBHkguBMU24T1IG2HHSPjxiO8jbtwf/GWspS0LFU8ZTKoIEBQ05cSM3ajI4NbycrmprFK4r92wdU01A4AkUuKZ0sZGEQrYF8YbypflpptdMYq3JeL6t3nE/2LypdObzfwAykxSFOyoAAA==&quot;"/>
    <we:property name="isFiltersActionButtonVisible" value="true"/>
    <we:property name="isVisualContainerHeaderHidden" value="false"/>
    <we:property name="reportEmbeddedTime" value="&quot;2025-08-31T17:01:22.004Z&quot;"/>
    <we:property name="creatorTenantId" value="&quot;dce8bb35-165c-4983-8608-dec340151756&quot;"/>
    <we:property name="creatorUserId" value="&quot;10032001CA9C9564&quot;"/>
    <we:property name="creatorSessionId" value="&quot;0bf0419a-3947-4a66-bc15-3a5dc27ea693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256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 Sales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PRASHASTI SINGH-21GCEBIT002</dc:creator>
  <cp:lastModifiedBy>PRASHASTI SINGH-21GCEBIT002</cp:lastModifiedBy>
  <cp:revision>1</cp:revision>
  <dcterms:created xsi:type="dcterms:W3CDTF">2025-08-31T15:57:55Z</dcterms:created>
  <dcterms:modified xsi:type="dcterms:W3CDTF">2025-08-31T19:56:59Z</dcterms:modified>
</cp:coreProperties>
</file>