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4"/>
  </p:sldMasterIdLst>
  <p:notesMasterIdLst>
    <p:notesMasterId r:id="rId20"/>
  </p:notesMasterIdLst>
  <p:sldIdLst>
    <p:sldId id="257" r:id="rId5"/>
    <p:sldId id="261" r:id="rId6"/>
    <p:sldId id="262" r:id="rId7"/>
    <p:sldId id="265" r:id="rId8"/>
    <p:sldId id="271" r:id="rId9"/>
    <p:sldId id="264" r:id="rId10"/>
    <p:sldId id="263" r:id="rId11"/>
    <p:sldId id="270" r:id="rId12"/>
    <p:sldId id="273" r:id="rId13"/>
    <p:sldId id="274" r:id="rId14"/>
    <p:sldId id="276" r:id="rId15"/>
    <p:sldId id="275" r:id="rId16"/>
    <p:sldId id="272"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BDE2A3-54FA-460F-B8D9-00D37BBF339B}">
          <p14:sldIdLst>
            <p14:sldId id="257"/>
            <p14:sldId id="261"/>
            <p14:sldId id="262"/>
            <p14:sldId id="265"/>
            <p14:sldId id="271"/>
            <p14:sldId id="264"/>
            <p14:sldId id="263"/>
            <p14:sldId id="270"/>
            <p14:sldId id="273"/>
            <p14:sldId id="274"/>
            <p14:sldId id="276"/>
            <p14:sldId id="275"/>
            <p14:sldId id="272"/>
            <p14:sldId id="267"/>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e Sathwika" initials="GS" lastIdx="1" clrIdx="0">
    <p:extLst>
      <p:ext uri="{19B8F6BF-5375-455C-9EA6-DF929625EA0E}">
        <p15:presenceInfo xmlns:p15="http://schemas.microsoft.com/office/powerpoint/2012/main" userId="cf00c632d1ddd3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1" d="100"/>
          <a:sy n="81" d="100"/>
        </p:scale>
        <p:origin x="331" y="6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958C6-3F1C-47D2-864F-B1C89BBA60D3}"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73216-3652-47D7-9A30-8FFD66EFCC15}" type="slidenum">
              <a:rPr lang="en-US" smtClean="0"/>
              <a:t>‹#›</a:t>
            </a:fld>
            <a:endParaRPr lang="en-US"/>
          </a:p>
        </p:txBody>
      </p:sp>
    </p:spTree>
    <p:extLst>
      <p:ext uri="{BB962C8B-B14F-4D97-AF65-F5344CB8AC3E}">
        <p14:creationId xmlns:p14="http://schemas.microsoft.com/office/powerpoint/2010/main" val="3051784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D73216-3652-47D7-9A30-8FFD66EFCC15}" type="slidenum">
              <a:rPr lang="en-US" smtClean="0"/>
              <a:t>1</a:t>
            </a:fld>
            <a:endParaRPr lang="en-US"/>
          </a:p>
        </p:txBody>
      </p:sp>
    </p:spTree>
    <p:extLst>
      <p:ext uri="{BB962C8B-B14F-4D97-AF65-F5344CB8AC3E}">
        <p14:creationId xmlns:p14="http://schemas.microsoft.com/office/powerpoint/2010/main" val="56920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3216-3652-47D7-9A30-8FFD66EFCC15}" type="slidenum">
              <a:rPr lang="en-US" smtClean="0"/>
              <a:t>3</a:t>
            </a:fld>
            <a:endParaRPr lang="en-US"/>
          </a:p>
        </p:txBody>
      </p:sp>
    </p:spTree>
    <p:extLst>
      <p:ext uri="{BB962C8B-B14F-4D97-AF65-F5344CB8AC3E}">
        <p14:creationId xmlns:p14="http://schemas.microsoft.com/office/powerpoint/2010/main" val="77961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Payment Integration will be handled by PayPal or Stripe.</a:t>
            </a:r>
          </a:p>
        </p:txBody>
      </p:sp>
      <p:sp>
        <p:nvSpPr>
          <p:cNvPr id="4" name="Slide Number Placeholder 3"/>
          <p:cNvSpPr>
            <a:spLocks noGrp="1"/>
          </p:cNvSpPr>
          <p:nvPr>
            <p:ph type="sldNum" sz="quarter" idx="5"/>
          </p:nvPr>
        </p:nvSpPr>
        <p:spPr/>
        <p:txBody>
          <a:bodyPr/>
          <a:lstStyle/>
          <a:p>
            <a:fld id="{D1D73216-3652-47D7-9A30-8FFD66EFCC15}" type="slidenum">
              <a:rPr lang="en-US" smtClean="0"/>
              <a:t>4</a:t>
            </a:fld>
            <a:endParaRPr lang="en-US"/>
          </a:p>
        </p:txBody>
      </p:sp>
    </p:spTree>
    <p:extLst>
      <p:ext uri="{BB962C8B-B14F-4D97-AF65-F5344CB8AC3E}">
        <p14:creationId xmlns:p14="http://schemas.microsoft.com/office/powerpoint/2010/main" val="137207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Django provides a dynamic CRUD interface, configured with admi models and generated via introspection.</a:t>
            </a:r>
          </a:p>
          <a:p>
            <a:endParaRPr lang="en-US" dirty="0"/>
          </a:p>
        </p:txBody>
      </p:sp>
      <p:sp>
        <p:nvSpPr>
          <p:cNvPr id="4" name="Slide Number Placeholder 3"/>
          <p:cNvSpPr>
            <a:spLocks noGrp="1"/>
          </p:cNvSpPr>
          <p:nvPr>
            <p:ph type="sldNum" sz="quarter" idx="5"/>
          </p:nvPr>
        </p:nvSpPr>
        <p:spPr/>
        <p:txBody>
          <a:bodyPr/>
          <a:lstStyle/>
          <a:p>
            <a:fld id="{D1D73216-3652-47D7-9A30-8FFD66EFCC15}" type="slidenum">
              <a:rPr lang="en-US" smtClean="0"/>
              <a:t>5</a:t>
            </a:fld>
            <a:endParaRPr lang="en-US"/>
          </a:p>
        </p:txBody>
      </p:sp>
    </p:spTree>
    <p:extLst>
      <p:ext uri="{BB962C8B-B14F-4D97-AF65-F5344CB8AC3E}">
        <p14:creationId xmlns:p14="http://schemas.microsoft.com/office/powerpoint/2010/main" val="389487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focuses on 3 main templates : STORE , CART, CHECKOUT</a:t>
            </a:r>
          </a:p>
        </p:txBody>
      </p:sp>
      <p:sp>
        <p:nvSpPr>
          <p:cNvPr id="4" name="Slide Number Placeholder 3"/>
          <p:cNvSpPr>
            <a:spLocks noGrp="1"/>
          </p:cNvSpPr>
          <p:nvPr>
            <p:ph type="sldNum" sz="quarter" idx="5"/>
          </p:nvPr>
        </p:nvSpPr>
        <p:spPr/>
        <p:txBody>
          <a:bodyPr/>
          <a:lstStyle/>
          <a:p>
            <a:fld id="{D1D73216-3652-47D7-9A30-8FFD66EFCC15}" type="slidenum">
              <a:rPr lang="en-US" smtClean="0"/>
              <a:t>8</a:t>
            </a:fld>
            <a:endParaRPr lang="en-US"/>
          </a:p>
        </p:txBody>
      </p:sp>
    </p:spTree>
    <p:extLst>
      <p:ext uri="{BB962C8B-B14F-4D97-AF65-F5344CB8AC3E}">
        <p14:creationId xmlns:p14="http://schemas.microsoft.com/office/powerpoint/2010/main" val="43041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905-1E65-4A9B-9D72-27BFB6346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42D84-C189-432F-92AD-E9C2FEB66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1045D5-9132-47B2-9D60-DF5400119241}"/>
              </a:ext>
            </a:extLst>
          </p:cNvPr>
          <p:cNvSpPr>
            <a:spLocks noGrp="1"/>
          </p:cNvSpPr>
          <p:nvPr>
            <p:ph type="dt" sz="half" idx="10"/>
          </p:nvPr>
        </p:nvSpPr>
        <p:spPr/>
        <p:txBody>
          <a:bodyPr/>
          <a:lstStyle/>
          <a:p>
            <a:fld id="{EA0C0817-A112-4847-8014-A94B7D2A4EA3}" type="datetime1">
              <a:rPr lang="en-US" smtClean="0"/>
              <a:t>10/27/2021</a:t>
            </a:fld>
            <a:endParaRPr lang="en-US" dirty="0"/>
          </a:p>
        </p:txBody>
      </p:sp>
      <p:sp>
        <p:nvSpPr>
          <p:cNvPr id="5" name="Footer Placeholder 4">
            <a:extLst>
              <a:ext uri="{FF2B5EF4-FFF2-40B4-BE49-F238E27FC236}">
                <a16:creationId xmlns:a16="http://schemas.microsoft.com/office/drawing/2014/main" id="{4FD4BDCE-63AD-46A0-9D20-9636887510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FD966-995D-47DD-A3F1-00A740338EC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16949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152E-F04B-4187-8915-90BADC5067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222715-97BF-431A-B1FD-AFD7E055A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6042B-5B05-45F9-BA68-525CDBDA9C0D}"/>
              </a:ext>
            </a:extLst>
          </p:cNvPr>
          <p:cNvSpPr>
            <a:spLocks noGrp="1"/>
          </p:cNvSpPr>
          <p:nvPr>
            <p:ph type="dt" sz="half" idx="10"/>
          </p:nvPr>
        </p:nvSpPr>
        <p:spPr/>
        <p:txBody>
          <a:bodyPr/>
          <a:lstStyle/>
          <a:p>
            <a:fld id="{F6FA2B21-3FCD-4721-B95C-427943F61125}" type="datetime1">
              <a:rPr lang="en-US" smtClean="0"/>
              <a:t>10/27/2021</a:t>
            </a:fld>
            <a:endParaRPr lang="en-US" dirty="0"/>
          </a:p>
        </p:txBody>
      </p:sp>
      <p:sp>
        <p:nvSpPr>
          <p:cNvPr id="5" name="Footer Placeholder 4">
            <a:extLst>
              <a:ext uri="{FF2B5EF4-FFF2-40B4-BE49-F238E27FC236}">
                <a16:creationId xmlns:a16="http://schemas.microsoft.com/office/drawing/2014/main" id="{544A010A-A23D-405D-8017-A3BEF15040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711161-FED9-4F60-B6B4-2375905E6C5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79006249"/>
      </p:ext>
    </p:extLst>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226352-5D98-4877-825F-08EC1EC8CC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A52427-2CA4-490B-8554-8951BB92AC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1997C-A104-4A08-AA89-EB8077203901}"/>
              </a:ext>
            </a:extLst>
          </p:cNvPr>
          <p:cNvSpPr>
            <a:spLocks noGrp="1"/>
          </p:cNvSpPr>
          <p:nvPr>
            <p:ph type="dt" sz="half" idx="10"/>
          </p:nvPr>
        </p:nvSpPr>
        <p:spPr/>
        <p:txBody>
          <a:bodyPr/>
          <a:lstStyle/>
          <a:p>
            <a:fld id="{F6FA2B21-3FCD-4721-B95C-427943F61125}" type="datetime1">
              <a:rPr lang="en-US" smtClean="0"/>
              <a:t>10/27/2021</a:t>
            </a:fld>
            <a:endParaRPr lang="en-US" dirty="0"/>
          </a:p>
        </p:txBody>
      </p:sp>
      <p:sp>
        <p:nvSpPr>
          <p:cNvPr id="5" name="Footer Placeholder 4">
            <a:extLst>
              <a:ext uri="{FF2B5EF4-FFF2-40B4-BE49-F238E27FC236}">
                <a16:creationId xmlns:a16="http://schemas.microsoft.com/office/drawing/2014/main" id="{DF18638A-A991-45B2-AA37-30C87EABA0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709A90-EE58-41C0-8FB2-1DD198AD538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94342965"/>
      </p:ext>
    </p:extLst>
  </p:cSld>
  <p:clrMapOvr>
    <a:masterClrMapping/>
  </p:clrMapOvr>
  <p:transition spd="slow">
    <p:push dir="u"/>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F7FB-244E-4D02-9BC7-BE998BD54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022A7-5E9C-46AF-B51A-10919220B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426A6-F2CE-4300-9E3E-384332216CF0}"/>
              </a:ext>
            </a:extLst>
          </p:cNvPr>
          <p:cNvSpPr>
            <a:spLocks noGrp="1"/>
          </p:cNvSpPr>
          <p:nvPr>
            <p:ph type="dt" sz="half" idx="10"/>
          </p:nvPr>
        </p:nvSpPr>
        <p:spPr/>
        <p:txBody>
          <a:bodyPr/>
          <a:lstStyle/>
          <a:p>
            <a:fld id="{7332B432-ACDA-4023-A761-2BAB76577B62}" type="datetime1">
              <a:rPr lang="en-US" smtClean="0"/>
              <a:t>10/27/2021</a:t>
            </a:fld>
            <a:endParaRPr lang="en-US" dirty="0"/>
          </a:p>
        </p:txBody>
      </p:sp>
      <p:sp>
        <p:nvSpPr>
          <p:cNvPr id="5" name="Footer Placeholder 4">
            <a:extLst>
              <a:ext uri="{FF2B5EF4-FFF2-40B4-BE49-F238E27FC236}">
                <a16:creationId xmlns:a16="http://schemas.microsoft.com/office/drawing/2014/main" id="{D977CA05-BE5C-4658-9F34-3A3D4062FE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967C7C-CBEF-49A5-95F7-F9451CEC3A5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75624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BEEF-1C15-4A3F-B877-BBEBEB041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0EDF83-9037-4E2B-A23F-7CD6867E7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7ED99-BD32-4BF6-92FB-E1896E91EE59}"/>
              </a:ext>
            </a:extLst>
          </p:cNvPr>
          <p:cNvSpPr>
            <a:spLocks noGrp="1"/>
          </p:cNvSpPr>
          <p:nvPr>
            <p:ph type="dt" sz="half" idx="10"/>
          </p:nvPr>
        </p:nvSpPr>
        <p:spPr/>
        <p:txBody>
          <a:bodyPr/>
          <a:lstStyle/>
          <a:p>
            <a:fld id="{D9C646AA-F36E-4540-911D-FFFC0A0EF24A}" type="datetime1">
              <a:rPr lang="en-US" smtClean="0"/>
              <a:t>10/27/2021</a:t>
            </a:fld>
            <a:endParaRPr lang="en-US" dirty="0"/>
          </a:p>
        </p:txBody>
      </p:sp>
      <p:sp>
        <p:nvSpPr>
          <p:cNvPr id="5" name="Footer Placeholder 4">
            <a:extLst>
              <a:ext uri="{FF2B5EF4-FFF2-40B4-BE49-F238E27FC236}">
                <a16:creationId xmlns:a16="http://schemas.microsoft.com/office/drawing/2014/main" id="{B0BBD05F-AC2C-4CBF-A47B-A4F5B882F6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3EDE9F-2DBF-4302-A4C7-4E72537374B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8130371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F34-0347-49B0-A8ED-B57B528E0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63C240-5AB0-4297-B5C0-729936F68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67649-446F-436C-BC89-6017BCB58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AB1400-14D3-4753-ABFE-2C3244899D0C}"/>
              </a:ext>
            </a:extLst>
          </p:cNvPr>
          <p:cNvSpPr>
            <a:spLocks noGrp="1"/>
          </p:cNvSpPr>
          <p:nvPr>
            <p:ph type="dt" sz="half" idx="10"/>
          </p:nvPr>
        </p:nvSpPr>
        <p:spPr/>
        <p:txBody>
          <a:bodyPr/>
          <a:lstStyle/>
          <a:p>
            <a:fld id="{69186D26-FA5F-4637-B602-B7C2DC34CFD4}" type="datetime1">
              <a:rPr lang="en-US" smtClean="0"/>
              <a:t>10/27/2021</a:t>
            </a:fld>
            <a:endParaRPr lang="en-US" dirty="0"/>
          </a:p>
        </p:txBody>
      </p:sp>
      <p:sp>
        <p:nvSpPr>
          <p:cNvPr id="6" name="Footer Placeholder 5">
            <a:extLst>
              <a:ext uri="{FF2B5EF4-FFF2-40B4-BE49-F238E27FC236}">
                <a16:creationId xmlns:a16="http://schemas.microsoft.com/office/drawing/2014/main" id="{A4F25E93-75E4-41CC-A5D1-B78F12E13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968754-CFCD-40BC-950F-998F4379262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424815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C09A-DF62-4B0D-A577-6670ABE5A2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0405E4-F50E-44A1-A63C-2C9934429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6D182-84AD-40F4-80AF-4793D5053F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7887AD-E76F-4DBE-A7A3-1A2CD7077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685F5-D7F2-49B0-A9B1-9D534F18A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BF490B-4A3C-4CCE-BDC5-22C709603D79}"/>
              </a:ext>
            </a:extLst>
          </p:cNvPr>
          <p:cNvSpPr>
            <a:spLocks noGrp="1"/>
          </p:cNvSpPr>
          <p:nvPr>
            <p:ph type="dt" sz="half" idx="10"/>
          </p:nvPr>
        </p:nvSpPr>
        <p:spPr/>
        <p:txBody>
          <a:bodyPr/>
          <a:lstStyle/>
          <a:p>
            <a:fld id="{8A7F15D8-96D1-4781-BC50-CA8A088B2FE4}" type="datetime1">
              <a:rPr lang="en-US" smtClean="0"/>
              <a:t>10/27/2021</a:t>
            </a:fld>
            <a:endParaRPr lang="en-US" dirty="0"/>
          </a:p>
        </p:txBody>
      </p:sp>
      <p:sp>
        <p:nvSpPr>
          <p:cNvPr id="8" name="Footer Placeholder 7">
            <a:extLst>
              <a:ext uri="{FF2B5EF4-FFF2-40B4-BE49-F238E27FC236}">
                <a16:creationId xmlns:a16="http://schemas.microsoft.com/office/drawing/2014/main" id="{EA2439A0-8E6F-4138-B470-ACD86C5E77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F36649-E651-4D75-9229-F81835F17BC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48423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47A3-1EEE-44E0-9F13-59739A8123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86331-E7DA-48AD-A063-356D7F383CD9}"/>
              </a:ext>
            </a:extLst>
          </p:cNvPr>
          <p:cNvSpPr>
            <a:spLocks noGrp="1"/>
          </p:cNvSpPr>
          <p:nvPr>
            <p:ph type="dt" sz="half" idx="10"/>
          </p:nvPr>
        </p:nvSpPr>
        <p:spPr/>
        <p:txBody>
          <a:bodyPr/>
          <a:lstStyle/>
          <a:p>
            <a:fld id="{F9A96C99-B8F8-4528-BD05-0E16E943DC09}" type="datetime1">
              <a:rPr lang="en-US" smtClean="0"/>
              <a:t>10/27/2021</a:t>
            </a:fld>
            <a:endParaRPr lang="en-US" dirty="0"/>
          </a:p>
        </p:txBody>
      </p:sp>
      <p:sp>
        <p:nvSpPr>
          <p:cNvPr id="4" name="Footer Placeholder 3">
            <a:extLst>
              <a:ext uri="{FF2B5EF4-FFF2-40B4-BE49-F238E27FC236}">
                <a16:creationId xmlns:a16="http://schemas.microsoft.com/office/drawing/2014/main" id="{0F1C4A83-1F6D-46CB-B907-CCE32EF74DD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D1CB3B-80A2-4039-AD38-C0530609514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7799467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6F250-9C21-4DAC-ABCE-DF0E3442C453}"/>
              </a:ext>
            </a:extLst>
          </p:cNvPr>
          <p:cNvSpPr>
            <a:spLocks noGrp="1"/>
          </p:cNvSpPr>
          <p:nvPr>
            <p:ph type="dt" sz="half" idx="10"/>
          </p:nvPr>
        </p:nvSpPr>
        <p:spPr/>
        <p:txBody>
          <a:bodyPr/>
          <a:lstStyle/>
          <a:p>
            <a:fld id="{03636942-C211-4B28-8DBD-C953E00AF71B}" type="datetime1">
              <a:rPr lang="en-US" smtClean="0"/>
              <a:t>10/27/2021</a:t>
            </a:fld>
            <a:endParaRPr lang="en-US" dirty="0"/>
          </a:p>
        </p:txBody>
      </p:sp>
      <p:sp>
        <p:nvSpPr>
          <p:cNvPr id="3" name="Footer Placeholder 2">
            <a:extLst>
              <a:ext uri="{FF2B5EF4-FFF2-40B4-BE49-F238E27FC236}">
                <a16:creationId xmlns:a16="http://schemas.microsoft.com/office/drawing/2014/main" id="{60CBAD66-0B73-46D4-B6B1-DA20B1C4D2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EBE311-E8B2-46FE-B124-7775AB77F95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464032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230F-70A2-4686-B613-43D8B2850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359629-DBCB-4E85-B0AD-9622B8BCD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C79C2-6555-4C42-A9B4-C7EE21E8C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6D258-8C87-4928-8F2D-7088DD3237D3}"/>
              </a:ext>
            </a:extLst>
          </p:cNvPr>
          <p:cNvSpPr>
            <a:spLocks noGrp="1"/>
          </p:cNvSpPr>
          <p:nvPr>
            <p:ph type="dt" sz="half" idx="10"/>
          </p:nvPr>
        </p:nvSpPr>
        <p:spPr/>
        <p:txBody>
          <a:bodyPr/>
          <a:lstStyle/>
          <a:p>
            <a:fld id="{7E8D12A6-918A-48BD-8CB9-CA713993B0EA}" type="datetime1">
              <a:rPr lang="en-US" smtClean="0"/>
              <a:t>10/27/2021</a:t>
            </a:fld>
            <a:endParaRPr lang="en-US" dirty="0"/>
          </a:p>
        </p:txBody>
      </p:sp>
      <p:sp>
        <p:nvSpPr>
          <p:cNvPr id="6" name="Footer Placeholder 5">
            <a:extLst>
              <a:ext uri="{FF2B5EF4-FFF2-40B4-BE49-F238E27FC236}">
                <a16:creationId xmlns:a16="http://schemas.microsoft.com/office/drawing/2014/main" id="{BDADB263-C6F8-4DEB-B72C-3D261741BF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5E9CB1-DB86-4B87-8CD7-13FCC70D8BA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9085491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F316-17A0-4DDC-AC57-7A6B828C1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65D8CC-30B1-45C8-B68E-947558F68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660D1-296B-4848-99C6-8DB0C4C29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0B281-BE5B-48BD-9B79-586DD9B8784D}"/>
              </a:ext>
            </a:extLst>
          </p:cNvPr>
          <p:cNvSpPr>
            <a:spLocks noGrp="1"/>
          </p:cNvSpPr>
          <p:nvPr>
            <p:ph type="dt" sz="half" idx="10"/>
          </p:nvPr>
        </p:nvSpPr>
        <p:spPr/>
        <p:txBody>
          <a:bodyPr/>
          <a:lstStyle/>
          <a:p>
            <a:fld id="{E778CE86-875F-4587-BCF6-FA054AFC0D53}" type="datetime1">
              <a:rPr lang="en-US" smtClean="0"/>
              <a:pPr/>
              <a:t>10/27/2021</a:t>
            </a:fld>
            <a:endParaRPr lang="en-US" dirty="0"/>
          </a:p>
        </p:txBody>
      </p:sp>
      <p:sp>
        <p:nvSpPr>
          <p:cNvPr id="6" name="Footer Placeholder 5">
            <a:extLst>
              <a:ext uri="{FF2B5EF4-FFF2-40B4-BE49-F238E27FC236}">
                <a16:creationId xmlns:a16="http://schemas.microsoft.com/office/drawing/2014/main" id="{F19ADEF3-DE05-4C96-A9B8-252AB3DD5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FEEEC-B9C3-45B6-817C-39A7BD5E958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875572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08D3-021F-4B5A-B2DF-BA4A90EA2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C6FAE-6456-43CC-863E-A5D995214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626EC-ADF5-497E-A12E-208DA7257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10/27/2021</a:t>
            </a:fld>
            <a:endParaRPr lang="en-US" dirty="0"/>
          </a:p>
        </p:txBody>
      </p:sp>
      <p:sp>
        <p:nvSpPr>
          <p:cNvPr id="5" name="Footer Placeholder 4">
            <a:extLst>
              <a:ext uri="{FF2B5EF4-FFF2-40B4-BE49-F238E27FC236}">
                <a16:creationId xmlns:a16="http://schemas.microsoft.com/office/drawing/2014/main" id="{780CFEEF-CBBF-40C8-9B5F-51853F064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C437AE7-8741-4042-BBDD-B08360C56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4457206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3"/>
          <a:srcRect/>
          <a:stretch/>
        </p:blipFill>
        <p:spPr>
          <a:xfrm>
            <a:off x="0" y="-1143000"/>
            <a:ext cx="12192000" cy="9144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098550" y="2844709"/>
            <a:ext cx="14389099" cy="1066891"/>
          </a:xfrm>
          <a:gradFill>
            <a:gsLst>
              <a:gs pos="700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w="34925">
            <a:solidFill>
              <a:schemeClr val="bg1"/>
            </a:solidFill>
          </a:ln>
        </p:spPr>
        <p:txBody>
          <a:bodyPr>
            <a:normAutofit fontScale="90000"/>
          </a:bodyPr>
          <a:lstStyle/>
          <a:p>
            <a:r>
              <a:rPr lang="en-US" sz="4000" b="1" dirty="0">
                <a:solidFill>
                  <a:schemeClr val="bg1"/>
                </a:solidFill>
                <a:latin typeface="Century Gothic" panose="020B0502020202020204" pitchFamily="34" charset="0"/>
              </a:rPr>
              <a:t>E - COMMERCE WEBSITE </a:t>
            </a:r>
            <a:br>
              <a:rPr lang="en-US" sz="4000" b="1" dirty="0">
                <a:solidFill>
                  <a:schemeClr val="bg1"/>
                </a:solidFill>
                <a:latin typeface="Century Gothic" panose="020B0502020202020204" pitchFamily="34" charset="0"/>
              </a:rPr>
            </a:br>
            <a:r>
              <a:rPr lang="en-US" sz="4000" b="1" dirty="0">
                <a:solidFill>
                  <a:schemeClr val="bg1"/>
                </a:solidFill>
                <a:latin typeface="Century Gothic" panose="020B0502020202020204" pitchFamily="34" charset="0"/>
              </a:rPr>
              <a:t>Using Django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ACF0C2F2-B15E-4535-B69E-5B1FA6D2A15D}"/>
              </a:ext>
            </a:extLst>
          </p:cNvPr>
          <p:cNvPicPr>
            <a:picLocks noChangeAspect="1"/>
          </p:cNvPicPr>
          <p:nvPr/>
        </p:nvPicPr>
        <p:blipFill>
          <a:blip r:embed="rId2"/>
          <a:stretch>
            <a:fillRect/>
          </a:stretch>
        </p:blipFill>
        <p:spPr>
          <a:xfrm>
            <a:off x="287521" y="608615"/>
            <a:ext cx="5541779" cy="595272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296E7E8C-4E0D-42E4-8657-C7F1B26CD5EE}"/>
              </a:ext>
            </a:extLst>
          </p:cNvPr>
          <p:cNvPicPr>
            <a:picLocks noChangeAspect="1"/>
          </p:cNvPicPr>
          <p:nvPr/>
        </p:nvPicPr>
        <p:blipFill>
          <a:blip r:embed="rId3"/>
          <a:stretch>
            <a:fillRect/>
          </a:stretch>
        </p:blipFill>
        <p:spPr>
          <a:xfrm>
            <a:off x="6362700" y="625876"/>
            <a:ext cx="5541779" cy="5952724"/>
          </a:xfrm>
          <a:prstGeom prst="rect">
            <a:avLst/>
          </a:prstGeom>
        </p:spPr>
      </p:pic>
    </p:spTree>
    <p:extLst>
      <p:ext uri="{BB962C8B-B14F-4D97-AF65-F5344CB8AC3E}">
        <p14:creationId xmlns:p14="http://schemas.microsoft.com/office/powerpoint/2010/main" val="13763317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9EC8F0E2-197D-48D0-8BE3-4DD9588A7257}"/>
              </a:ext>
            </a:extLst>
          </p:cNvPr>
          <p:cNvPicPr>
            <a:picLocks noChangeAspect="1"/>
          </p:cNvPicPr>
          <p:nvPr/>
        </p:nvPicPr>
        <p:blipFill>
          <a:blip r:embed="rId2"/>
          <a:stretch>
            <a:fillRect/>
          </a:stretch>
        </p:blipFill>
        <p:spPr>
          <a:xfrm>
            <a:off x="198620" y="457200"/>
            <a:ext cx="5817042" cy="62484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D41776F9-AB33-40A6-93F1-339A4871C23D}"/>
              </a:ext>
            </a:extLst>
          </p:cNvPr>
          <p:cNvPicPr>
            <a:picLocks noChangeAspect="1"/>
          </p:cNvPicPr>
          <p:nvPr/>
        </p:nvPicPr>
        <p:blipFill>
          <a:blip r:embed="rId3"/>
          <a:stretch>
            <a:fillRect/>
          </a:stretch>
        </p:blipFill>
        <p:spPr>
          <a:xfrm>
            <a:off x="6176341" y="457200"/>
            <a:ext cx="5817040" cy="6248397"/>
          </a:xfrm>
          <a:prstGeom prst="rect">
            <a:avLst/>
          </a:prstGeom>
        </p:spPr>
      </p:pic>
    </p:spTree>
    <p:extLst>
      <p:ext uri="{BB962C8B-B14F-4D97-AF65-F5344CB8AC3E}">
        <p14:creationId xmlns:p14="http://schemas.microsoft.com/office/powerpoint/2010/main" val="222228885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6A0DD2A4-4D07-4D04-B0A2-2E98D5C70ECE}"/>
              </a:ext>
            </a:extLst>
          </p:cNvPr>
          <p:cNvPicPr>
            <a:picLocks noChangeAspect="1"/>
          </p:cNvPicPr>
          <p:nvPr/>
        </p:nvPicPr>
        <p:blipFill>
          <a:blip r:embed="rId2"/>
          <a:stretch>
            <a:fillRect/>
          </a:stretch>
        </p:blipFill>
        <p:spPr>
          <a:xfrm>
            <a:off x="236721" y="571500"/>
            <a:ext cx="5579880" cy="5993651"/>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82CED06D-E6A5-4950-8BD7-68B3C5FC5D81}"/>
              </a:ext>
            </a:extLst>
          </p:cNvPr>
          <p:cNvPicPr>
            <a:picLocks noChangeAspect="1"/>
          </p:cNvPicPr>
          <p:nvPr/>
        </p:nvPicPr>
        <p:blipFill>
          <a:blip r:embed="rId3"/>
          <a:stretch>
            <a:fillRect/>
          </a:stretch>
        </p:blipFill>
        <p:spPr>
          <a:xfrm>
            <a:off x="6375402" y="571500"/>
            <a:ext cx="5579880" cy="5993651"/>
          </a:xfrm>
          <a:prstGeom prst="rect">
            <a:avLst/>
          </a:prstGeom>
        </p:spPr>
      </p:pic>
    </p:spTree>
    <p:extLst>
      <p:ext uri="{BB962C8B-B14F-4D97-AF65-F5344CB8AC3E}">
        <p14:creationId xmlns:p14="http://schemas.microsoft.com/office/powerpoint/2010/main" val="22381344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F7C88F-B01C-4154-9BC4-FAE98E786971}"/>
              </a:ext>
            </a:extLst>
          </p:cNvPr>
          <p:cNvGraphicFramePr>
            <a:graphicFrameLocks noGrp="1"/>
          </p:cNvGraphicFramePr>
          <p:nvPr>
            <p:extLst>
              <p:ext uri="{D42A27DB-BD31-4B8C-83A1-F6EECF244321}">
                <p14:modId xmlns:p14="http://schemas.microsoft.com/office/powerpoint/2010/main" val="1528451256"/>
              </p:ext>
            </p:extLst>
          </p:nvPr>
        </p:nvGraphicFramePr>
        <p:xfrm>
          <a:off x="284085" y="301841"/>
          <a:ext cx="11532088" cy="7540933"/>
        </p:xfrm>
        <a:graphic>
          <a:graphicData uri="http://schemas.openxmlformats.org/drawingml/2006/table">
            <a:tbl>
              <a:tblPr/>
              <a:tblGrid>
                <a:gridCol w="103162">
                  <a:extLst>
                    <a:ext uri="{9D8B030D-6E8A-4147-A177-3AD203B41FA5}">
                      <a16:colId xmlns:a16="http://schemas.microsoft.com/office/drawing/2014/main" val="2777339692"/>
                    </a:ext>
                  </a:extLst>
                </a:gridCol>
                <a:gridCol w="2004302">
                  <a:extLst>
                    <a:ext uri="{9D8B030D-6E8A-4147-A177-3AD203B41FA5}">
                      <a16:colId xmlns:a16="http://schemas.microsoft.com/office/drawing/2014/main" val="1077114028"/>
                    </a:ext>
                  </a:extLst>
                </a:gridCol>
                <a:gridCol w="464233">
                  <a:extLst>
                    <a:ext uri="{9D8B030D-6E8A-4147-A177-3AD203B41FA5}">
                      <a16:colId xmlns:a16="http://schemas.microsoft.com/office/drawing/2014/main" val="3344410321"/>
                    </a:ext>
                  </a:extLst>
                </a:gridCol>
                <a:gridCol w="464233">
                  <a:extLst>
                    <a:ext uri="{9D8B030D-6E8A-4147-A177-3AD203B41FA5}">
                      <a16:colId xmlns:a16="http://schemas.microsoft.com/office/drawing/2014/main" val="3489833108"/>
                    </a:ext>
                  </a:extLst>
                </a:gridCol>
                <a:gridCol w="663189">
                  <a:extLst>
                    <a:ext uri="{9D8B030D-6E8A-4147-A177-3AD203B41FA5}">
                      <a16:colId xmlns:a16="http://schemas.microsoft.com/office/drawing/2014/main" val="2049742609"/>
                    </a:ext>
                  </a:extLst>
                </a:gridCol>
                <a:gridCol w="464233">
                  <a:extLst>
                    <a:ext uri="{9D8B030D-6E8A-4147-A177-3AD203B41FA5}">
                      <a16:colId xmlns:a16="http://schemas.microsoft.com/office/drawing/2014/main" val="664911073"/>
                    </a:ext>
                  </a:extLst>
                </a:gridCol>
                <a:gridCol w="626345">
                  <a:extLst>
                    <a:ext uri="{9D8B030D-6E8A-4147-A177-3AD203B41FA5}">
                      <a16:colId xmlns:a16="http://schemas.microsoft.com/office/drawing/2014/main" val="949472115"/>
                    </a:ext>
                  </a:extLst>
                </a:gridCol>
                <a:gridCol w="110531">
                  <a:extLst>
                    <a:ext uri="{9D8B030D-6E8A-4147-A177-3AD203B41FA5}">
                      <a16:colId xmlns:a16="http://schemas.microsoft.com/office/drawing/2014/main" val="386148073"/>
                    </a:ext>
                  </a:extLst>
                </a:gridCol>
                <a:gridCol w="110531">
                  <a:extLst>
                    <a:ext uri="{9D8B030D-6E8A-4147-A177-3AD203B41FA5}">
                      <a16:colId xmlns:a16="http://schemas.microsoft.com/office/drawing/2014/main" val="202120739"/>
                    </a:ext>
                  </a:extLst>
                </a:gridCol>
                <a:gridCol w="110531">
                  <a:extLst>
                    <a:ext uri="{9D8B030D-6E8A-4147-A177-3AD203B41FA5}">
                      <a16:colId xmlns:a16="http://schemas.microsoft.com/office/drawing/2014/main" val="1086102159"/>
                    </a:ext>
                  </a:extLst>
                </a:gridCol>
                <a:gridCol w="110531">
                  <a:extLst>
                    <a:ext uri="{9D8B030D-6E8A-4147-A177-3AD203B41FA5}">
                      <a16:colId xmlns:a16="http://schemas.microsoft.com/office/drawing/2014/main" val="3334120779"/>
                    </a:ext>
                  </a:extLst>
                </a:gridCol>
                <a:gridCol w="110531">
                  <a:extLst>
                    <a:ext uri="{9D8B030D-6E8A-4147-A177-3AD203B41FA5}">
                      <a16:colId xmlns:a16="http://schemas.microsoft.com/office/drawing/2014/main" val="3444542506"/>
                    </a:ext>
                  </a:extLst>
                </a:gridCol>
                <a:gridCol w="110531">
                  <a:extLst>
                    <a:ext uri="{9D8B030D-6E8A-4147-A177-3AD203B41FA5}">
                      <a16:colId xmlns:a16="http://schemas.microsoft.com/office/drawing/2014/main" val="1591697157"/>
                    </a:ext>
                  </a:extLst>
                </a:gridCol>
                <a:gridCol w="110531">
                  <a:extLst>
                    <a:ext uri="{9D8B030D-6E8A-4147-A177-3AD203B41FA5}">
                      <a16:colId xmlns:a16="http://schemas.microsoft.com/office/drawing/2014/main" val="1001559736"/>
                    </a:ext>
                  </a:extLst>
                </a:gridCol>
                <a:gridCol w="110531">
                  <a:extLst>
                    <a:ext uri="{9D8B030D-6E8A-4147-A177-3AD203B41FA5}">
                      <a16:colId xmlns:a16="http://schemas.microsoft.com/office/drawing/2014/main" val="347742954"/>
                    </a:ext>
                  </a:extLst>
                </a:gridCol>
                <a:gridCol w="110531">
                  <a:extLst>
                    <a:ext uri="{9D8B030D-6E8A-4147-A177-3AD203B41FA5}">
                      <a16:colId xmlns:a16="http://schemas.microsoft.com/office/drawing/2014/main" val="3617504480"/>
                    </a:ext>
                  </a:extLst>
                </a:gridCol>
                <a:gridCol w="110531">
                  <a:extLst>
                    <a:ext uri="{9D8B030D-6E8A-4147-A177-3AD203B41FA5}">
                      <a16:colId xmlns:a16="http://schemas.microsoft.com/office/drawing/2014/main" val="656715727"/>
                    </a:ext>
                  </a:extLst>
                </a:gridCol>
                <a:gridCol w="110531">
                  <a:extLst>
                    <a:ext uri="{9D8B030D-6E8A-4147-A177-3AD203B41FA5}">
                      <a16:colId xmlns:a16="http://schemas.microsoft.com/office/drawing/2014/main" val="692945696"/>
                    </a:ext>
                  </a:extLst>
                </a:gridCol>
                <a:gridCol w="110531">
                  <a:extLst>
                    <a:ext uri="{9D8B030D-6E8A-4147-A177-3AD203B41FA5}">
                      <a16:colId xmlns:a16="http://schemas.microsoft.com/office/drawing/2014/main" val="3785863018"/>
                    </a:ext>
                  </a:extLst>
                </a:gridCol>
                <a:gridCol w="110531">
                  <a:extLst>
                    <a:ext uri="{9D8B030D-6E8A-4147-A177-3AD203B41FA5}">
                      <a16:colId xmlns:a16="http://schemas.microsoft.com/office/drawing/2014/main" val="3135886034"/>
                    </a:ext>
                  </a:extLst>
                </a:gridCol>
                <a:gridCol w="110531">
                  <a:extLst>
                    <a:ext uri="{9D8B030D-6E8A-4147-A177-3AD203B41FA5}">
                      <a16:colId xmlns:a16="http://schemas.microsoft.com/office/drawing/2014/main" val="3058331326"/>
                    </a:ext>
                  </a:extLst>
                </a:gridCol>
                <a:gridCol w="110531">
                  <a:extLst>
                    <a:ext uri="{9D8B030D-6E8A-4147-A177-3AD203B41FA5}">
                      <a16:colId xmlns:a16="http://schemas.microsoft.com/office/drawing/2014/main" val="617384460"/>
                    </a:ext>
                  </a:extLst>
                </a:gridCol>
                <a:gridCol w="110531">
                  <a:extLst>
                    <a:ext uri="{9D8B030D-6E8A-4147-A177-3AD203B41FA5}">
                      <a16:colId xmlns:a16="http://schemas.microsoft.com/office/drawing/2014/main" val="1551245984"/>
                    </a:ext>
                  </a:extLst>
                </a:gridCol>
                <a:gridCol w="110531">
                  <a:extLst>
                    <a:ext uri="{9D8B030D-6E8A-4147-A177-3AD203B41FA5}">
                      <a16:colId xmlns:a16="http://schemas.microsoft.com/office/drawing/2014/main" val="3525408946"/>
                    </a:ext>
                  </a:extLst>
                </a:gridCol>
                <a:gridCol w="110531">
                  <a:extLst>
                    <a:ext uri="{9D8B030D-6E8A-4147-A177-3AD203B41FA5}">
                      <a16:colId xmlns:a16="http://schemas.microsoft.com/office/drawing/2014/main" val="1433994586"/>
                    </a:ext>
                  </a:extLst>
                </a:gridCol>
                <a:gridCol w="110531">
                  <a:extLst>
                    <a:ext uri="{9D8B030D-6E8A-4147-A177-3AD203B41FA5}">
                      <a16:colId xmlns:a16="http://schemas.microsoft.com/office/drawing/2014/main" val="818609011"/>
                    </a:ext>
                  </a:extLst>
                </a:gridCol>
                <a:gridCol w="110531">
                  <a:extLst>
                    <a:ext uri="{9D8B030D-6E8A-4147-A177-3AD203B41FA5}">
                      <a16:colId xmlns:a16="http://schemas.microsoft.com/office/drawing/2014/main" val="4086337989"/>
                    </a:ext>
                  </a:extLst>
                </a:gridCol>
                <a:gridCol w="110531">
                  <a:extLst>
                    <a:ext uri="{9D8B030D-6E8A-4147-A177-3AD203B41FA5}">
                      <a16:colId xmlns:a16="http://schemas.microsoft.com/office/drawing/2014/main" val="73023453"/>
                    </a:ext>
                  </a:extLst>
                </a:gridCol>
                <a:gridCol w="110531">
                  <a:extLst>
                    <a:ext uri="{9D8B030D-6E8A-4147-A177-3AD203B41FA5}">
                      <a16:colId xmlns:a16="http://schemas.microsoft.com/office/drawing/2014/main" val="3909752171"/>
                    </a:ext>
                  </a:extLst>
                </a:gridCol>
                <a:gridCol w="110531">
                  <a:extLst>
                    <a:ext uri="{9D8B030D-6E8A-4147-A177-3AD203B41FA5}">
                      <a16:colId xmlns:a16="http://schemas.microsoft.com/office/drawing/2014/main" val="629190563"/>
                    </a:ext>
                  </a:extLst>
                </a:gridCol>
                <a:gridCol w="110531">
                  <a:extLst>
                    <a:ext uri="{9D8B030D-6E8A-4147-A177-3AD203B41FA5}">
                      <a16:colId xmlns:a16="http://schemas.microsoft.com/office/drawing/2014/main" val="1084760964"/>
                    </a:ext>
                  </a:extLst>
                </a:gridCol>
                <a:gridCol w="110531">
                  <a:extLst>
                    <a:ext uri="{9D8B030D-6E8A-4147-A177-3AD203B41FA5}">
                      <a16:colId xmlns:a16="http://schemas.microsoft.com/office/drawing/2014/main" val="1034059028"/>
                    </a:ext>
                  </a:extLst>
                </a:gridCol>
                <a:gridCol w="110531">
                  <a:extLst>
                    <a:ext uri="{9D8B030D-6E8A-4147-A177-3AD203B41FA5}">
                      <a16:colId xmlns:a16="http://schemas.microsoft.com/office/drawing/2014/main" val="3238509659"/>
                    </a:ext>
                  </a:extLst>
                </a:gridCol>
                <a:gridCol w="110531">
                  <a:extLst>
                    <a:ext uri="{9D8B030D-6E8A-4147-A177-3AD203B41FA5}">
                      <a16:colId xmlns:a16="http://schemas.microsoft.com/office/drawing/2014/main" val="3035640350"/>
                    </a:ext>
                  </a:extLst>
                </a:gridCol>
                <a:gridCol w="110531">
                  <a:extLst>
                    <a:ext uri="{9D8B030D-6E8A-4147-A177-3AD203B41FA5}">
                      <a16:colId xmlns:a16="http://schemas.microsoft.com/office/drawing/2014/main" val="1909697088"/>
                    </a:ext>
                  </a:extLst>
                </a:gridCol>
                <a:gridCol w="110531">
                  <a:extLst>
                    <a:ext uri="{9D8B030D-6E8A-4147-A177-3AD203B41FA5}">
                      <a16:colId xmlns:a16="http://schemas.microsoft.com/office/drawing/2014/main" val="376987589"/>
                    </a:ext>
                  </a:extLst>
                </a:gridCol>
                <a:gridCol w="110531">
                  <a:extLst>
                    <a:ext uri="{9D8B030D-6E8A-4147-A177-3AD203B41FA5}">
                      <a16:colId xmlns:a16="http://schemas.microsoft.com/office/drawing/2014/main" val="1368594715"/>
                    </a:ext>
                  </a:extLst>
                </a:gridCol>
                <a:gridCol w="110531">
                  <a:extLst>
                    <a:ext uri="{9D8B030D-6E8A-4147-A177-3AD203B41FA5}">
                      <a16:colId xmlns:a16="http://schemas.microsoft.com/office/drawing/2014/main" val="1658822513"/>
                    </a:ext>
                  </a:extLst>
                </a:gridCol>
                <a:gridCol w="110531">
                  <a:extLst>
                    <a:ext uri="{9D8B030D-6E8A-4147-A177-3AD203B41FA5}">
                      <a16:colId xmlns:a16="http://schemas.microsoft.com/office/drawing/2014/main" val="1599737715"/>
                    </a:ext>
                  </a:extLst>
                </a:gridCol>
                <a:gridCol w="110531">
                  <a:extLst>
                    <a:ext uri="{9D8B030D-6E8A-4147-A177-3AD203B41FA5}">
                      <a16:colId xmlns:a16="http://schemas.microsoft.com/office/drawing/2014/main" val="3501009296"/>
                    </a:ext>
                  </a:extLst>
                </a:gridCol>
                <a:gridCol w="110531">
                  <a:extLst>
                    <a:ext uri="{9D8B030D-6E8A-4147-A177-3AD203B41FA5}">
                      <a16:colId xmlns:a16="http://schemas.microsoft.com/office/drawing/2014/main" val="2791666607"/>
                    </a:ext>
                  </a:extLst>
                </a:gridCol>
                <a:gridCol w="110531">
                  <a:extLst>
                    <a:ext uri="{9D8B030D-6E8A-4147-A177-3AD203B41FA5}">
                      <a16:colId xmlns:a16="http://schemas.microsoft.com/office/drawing/2014/main" val="3423987665"/>
                    </a:ext>
                  </a:extLst>
                </a:gridCol>
                <a:gridCol w="110531">
                  <a:extLst>
                    <a:ext uri="{9D8B030D-6E8A-4147-A177-3AD203B41FA5}">
                      <a16:colId xmlns:a16="http://schemas.microsoft.com/office/drawing/2014/main" val="2452988028"/>
                    </a:ext>
                  </a:extLst>
                </a:gridCol>
                <a:gridCol w="110531">
                  <a:extLst>
                    <a:ext uri="{9D8B030D-6E8A-4147-A177-3AD203B41FA5}">
                      <a16:colId xmlns:a16="http://schemas.microsoft.com/office/drawing/2014/main" val="1294267745"/>
                    </a:ext>
                  </a:extLst>
                </a:gridCol>
                <a:gridCol w="110531">
                  <a:extLst>
                    <a:ext uri="{9D8B030D-6E8A-4147-A177-3AD203B41FA5}">
                      <a16:colId xmlns:a16="http://schemas.microsoft.com/office/drawing/2014/main" val="3861309791"/>
                    </a:ext>
                  </a:extLst>
                </a:gridCol>
                <a:gridCol w="110531">
                  <a:extLst>
                    <a:ext uri="{9D8B030D-6E8A-4147-A177-3AD203B41FA5}">
                      <a16:colId xmlns:a16="http://schemas.microsoft.com/office/drawing/2014/main" val="480286633"/>
                    </a:ext>
                  </a:extLst>
                </a:gridCol>
                <a:gridCol w="110531">
                  <a:extLst>
                    <a:ext uri="{9D8B030D-6E8A-4147-A177-3AD203B41FA5}">
                      <a16:colId xmlns:a16="http://schemas.microsoft.com/office/drawing/2014/main" val="27278493"/>
                    </a:ext>
                  </a:extLst>
                </a:gridCol>
                <a:gridCol w="110531">
                  <a:extLst>
                    <a:ext uri="{9D8B030D-6E8A-4147-A177-3AD203B41FA5}">
                      <a16:colId xmlns:a16="http://schemas.microsoft.com/office/drawing/2014/main" val="3929021210"/>
                    </a:ext>
                  </a:extLst>
                </a:gridCol>
                <a:gridCol w="110531">
                  <a:extLst>
                    <a:ext uri="{9D8B030D-6E8A-4147-A177-3AD203B41FA5}">
                      <a16:colId xmlns:a16="http://schemas.microsoft.com/office/drawing/2014/main" val="2815841740"/>
                    </a:ext>
                  </a:extLst>
                </a:gridCol>
                <a:gridCol w="110531">
                  <a:extLst>
                    <a:ext uri="{9D8B030D-6E8A-4147-A177-3AD203B41FA5}">
                      <a16:colId xmlns:a16="http://schemas.microsoft.com/office/drawing/2014/main" val="3446393347"/>
                    </a:ext>
                  </a:extLst>
                </a:gridCol>
                <a:gridCol w="110531">
                  <a:extLst>
                    <a:ext uri="{9D8B030D-6E8A-4147-A177-3AD203B41FA5}">
                      <a16:colId xmlns:a16="http://schemas.microsoft.com/office/drawing/2014/main" val="644774354"/>
                    </a:ext>
                  </a:extLst>
                </a:gridCol>
                <a:gridCol w="110531">
                  <a:extLst>
                    <a:ext uri="{9D8B030D-6E8A-4147-A177-3AD203B41FA5}">
                      <a16:colId xmlns:a16="http://schemas.microsoft.com/office/drawing/2014/main" val="3817339810"/>
                    </a:ext>
                  </a:extLst>
                </a:gridCol>
                <a:gridCol w="110531">
                  <a:extLst>
                    <a:ext uri="{9D8B030D-6E8A-4147-A177-3AD203B41FA5}">
                      <a16:colId xmlns:a16="http://schemas.microsoft.com/office/drawing/2014/main" val="1676065585"/>
                    </a:ext>
                  </a:extLst>
                </a:gridCol>
                <a:gridCol w="110531">
                  <a:extLst>
                    <a:ext uri="{9D8B030D-6E8A-4147-A177-3AD203B41FA5}">
                      <a16:colId xmlns:a16="http://schemas.microsoft.com/office/drawing/2014/main" val="2062103148"/>
                    </a:ext>
                  </a:extLst>
                </a:gridCol>
                <a:gridCol w="110531">
                  <a:extLst>
                    <a:ext uri="{9D8B030D-6E8A-4147-A177-3AD203B41FA5}">
                      <a16:colId xmlns:a16="http://schemas.microsoft.com/office/drawing/2014/main" val="1865075566"/>
                    </a:ext>
                  </a:extLst>
                </a:gridCol>
                <a:gridCol w="110531">
                  <a:extLst>
                    <a:ext uri="{9D8B030D-6E8A-4147-A177-3AD203B41FA5}">
                      <a16:colId xmlns:a16="http://schemas.microsoft.com/office/drawing/2014/main" val="241735688"/>
                    </a:ext>
                  </a:extLst>
                </a:gridCol>
                <a:gridCol w="110531">
                  <a:extLst>
                    <a:ext uri="{9D8B030D-6E8A-4147-A177-3AD203B41FA5}">
                      <a16:colId xmlns:a16="http://schemas.microsoft.com/office/drawing/2014/main" val="1159344676"/>
                    </a:ext>
                  </a:extLst>
                </a:gridCol>
                <a:gridCol w="110531">
                  <a:extLst>
                    <a:ext uri="{9D8B030D-6E8A-4147-A177-3AD203B41FA5}">
                      <a16:colId xmlns:a16="http://schemas.microsoft.com/office/drawing/2014/main" val="1724139115"/>
                    </a:ext>
                  </a:extLst>
                </a:gridCol>
                <a:gridCol w="110531">
                  <a:extLst>
                    <a:ext uri="{9D8B030D-6E8A-4147-A177-3AD203B41FA5}">
                      <a16:colId xmlns:a16="http://schemas.microsoft.com/office/drawing/2014/main" val="3233196421"/>
                    </a:ext>
                  </a:extLst>
                </a:gridCol>
                <a:gridCol w="110531">
                  <a:extLst>
                    <a:ext uri="{9D8B030D-6E8A-4147-A177-3AD203B41FA5}">
                      <a16:colId xmlns:a16="http://schemas.microsoft.com/office/drawing/2014/main" val="1386206782"/>
                    </a:ext>
                  </a:extLst>
                </a:gridCol>
                <a:gridCol w="110531">
                  <a:extLst>
                    <a:ext uri="{9D8B030D-6E8A-4147-A177-3AD203B41FA5}">
                      <a16:colId xmlns:a16="http://schemas.microsoft.com/office/drawing/2014/main" val="2858502991"/>
                    </a:ext>
                  </a:extLst>
                </a:gridCol>
                <a:gridCol w="110531">
                  <a:extLst>
                    <a:ext uri="{9D8B030D-6E8A-4147-A177-3AD203B41FA5}">
                      <a16:colId xmlns:a16="http://schemas.microsoft.com/office/drawing/2014/main" val="734925287"/>
                    </a:ext>
                  </a:extLst>
                </a:gridCol>
                <a:gridCol w="110531">
                  <a:extLst>
                    <a:ext uri="{9D8B030D-6E8A-4147-A177-3AD203B41FA5}">
                      <a16:colId xmlns:a16="http://schemas.microsoft.com/office/drawing/2014/main" val="54905499"/>
                    </a:ext>
                  </a:extLst>
                </a:gridCol>
                <a:gridCol w="110531">
                  <a:extLst>
                    <a:ext uri="{9D8B030D-6E8A-4147-A177-3AD203B41FA5}">
                      <a16:colId xmlns:a16="http://schemas.microsoft.com/office/drawing/2014/main" val="2888858934"/>
                    </a:ext>
                  </a:extLst>
                </a:gridCol>
                <a:gridCol w="110531">
                  <a:extLst>
                    <a:ext uri="{9D8B030D-6E8A-4147-A177-3AD203B41FA5}">
                      <a16:colId xmlns:a16="http://schemas.microsoft.com/office/drawing/2014/main" val="1454979311"/>
                    </a:ext>
                  </a:extLst>
                </a:gridCol>
                <a:gridCol w="110531">
                  <a:extLst>
                    <a:ext uri="{9D8B030D-6E8A-4147-A177-3AD203B41FA5}">
                      <a16:colId xmlns:a16="http://schemas.microsoft.com/office/drawing/2014/main" val="2803075120"/>
                    </a:ext>
                  </a:extLst>
                </a:gridCol>
                <a:gridCol w="110531">
                  <a:extLst>
                    <a:ext uri="{9D8B030D-6E8A-4147-A177-3AD203B41FA5}">
                      <a16:colId xmlns:a16="http://schemas.microsoft.com/office/drawing/2014/main" val="4261338074"/>
                    </a:ext>
                  </a:extLst>
                </a:gridCol>
                <a:gridCol w="110531">
                  <a:extLst>
                    <a:ext uri="{9D8B030D-6E8A-4147-A177-3AD203B41FA5}">
                      <a16:colId xmlns:a16="http://schemas.microsoft.com/office/drawing/2014/main" val="3722420076"/>
                    </a:ext>
                  </a:extLst>
                </a:gridCol>
              </a:tblGrid>
              <a:tr h="371450">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gridSpan="3">
                  <a:txBody>
                    <a:bodyPr/>
                    <a:lstStyle/>
                    <a:p>
                      <a:pPr algn="l" fontAlgn="ctr"/>
                      <a:r>
                        <a:rPr lang="en-US" sz="2400" b="1" i="0" u="none" strike="noStrike" dirty="0">
                          <a:solidFill>
                            <a:srgbClr val="735773"/>
                          </a:solidFill>
                          <a:effectLst/>
                          <a:latin typeface="Corbel" panose="020B0503020204020204" pitchFamily="34" charset="0"/>
                        </a:rPr>
                        <a:t>PROJECT TIMELINE </a:t>
                      </a:r>
                    </a:p>
                  </a:txBody>
                  <a:tcPr marL="2192" marR="2192" marT="2192" marB="0" anchor="ctr">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endParaRPr lang="en-US" sz="2400" b="1" i="0" u="none" strike="noStrike">
                        <a:solidFill>
                          <a:srgbClr val="735773"/>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2400" b="1" i="0" u="none" strike="noStrike">
                        <a:solidFill>
                          <a:srgbClr val="735773"/>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2400" b="1" i="0" u="none" strike="noStrike">
                        <a:solidFill>
                          <a:srgbClr val="735773"/>
                        </a:solidFill>
                        <a:effectLst/>
                        <a:latin typeface="Corbel" panose="020B0503020204020204" pitchFamily="34" charset="0"/>
                      </a:endParaRPr>
                    </a:p>
                  </a:txBody>
                  <a:tcPr marL="2192" marR="2192" marT="2192" marB="0" anchor="b">
                    <a:lnL>
                      <a:noFill/>
                    </a:lnL>
                    <a:lnR>
                      <a:noFill/>
                    </a:lnR>
                    <a:lnT>
                      <a:noFill/>
                    </a:lnT>
                    <a:lnB w="6350" cap="flat" cmpd="sng" algn="ctr">
                      <a:solidFill>
                        <a:srgbClr val="D1881B"/>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w="6350" cap="flat" cmpd="sng" algn="ctr">
                      <a:solidFill>
                        <a:srgbClr val="D1881B"/>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w="6350" cap="flat" cmpd="sng" algn="ctr">
                      <a:solidFill>
                        <a:srgbClr val="FFFFFF"/>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w="19050" cap="flat" cmpd="sng" algn="ctr">
                      <a:solidFill>
                        <a:srgbClr val="FFFFFF"/>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w="19050" cap="flat" cmpd="sng" algn="ctr">
                      <a:solidFill>
                        <a:srgbClr val="FFFFFF"/>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w="19050" cap="flat" cmpd="sng" algn="ctr">
                      <a:solidFill>
                        <a:srgbClr val="FFFFFF"/>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1905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819727406"/>
                  </a:ext>
                </a:extLst>
              </a:tr>
              <a:tr h="125292">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gridSpan="5">
                  <a:txBody>
                    <a:bodyPr/>
                    <a:lstStyle/>
                    <a:p>
                      <a:pPr algn="l" fontAlgn="ctr"/>
                      <a:r>
                        <a:rPr lang="en-US" sz="800" b="0" i="1" u="none" strike="noStrike">
                          <a:solidFill>
                            <a:srgbClr val="735773"/>
                          </a:solidFill>
                          <a:effectLst/>
                          <a:latin typeface="Calibri" panose="020F0502020204030204" pitchFamily="34" charset="0"/>
                        </a:rPr>
                        <a:t>ECOMMERCE WEBSITE</a:t>
                      </a:r>
                    </a:p>
                  </a:txBody>
                  <a:tcPr marL="2192" marR="2192" marT="2192"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r>
                        <a:rPr lang="en-US" sz="800" b="1" i="0" u="none" strike="noStrike">
                          <a:solidFill>
                            <a:srgbClr val="404040"/>
                          </a:solidFill>
                          <a:effectLst/>
                          <a:latin typeface="Calibri" panose="020F0502020204030204" pitchFamily="34" charset="0"/>
                        </a:rPr>
                        <a:t> </a:t>
                      </a:r>
                    </a:p>
                  </a:txBody>
                  <a:tcPr marL="2192" marR="2192" marT="2192" marB="0" anchor="ctr">
                    <a:lnL>
                      <a:noFill/>
                    </a:lnL>
                    <a:lnR>
                      <a:noFill/>
                    </a:lnR>
                    <a:lnT w="6350" cap="flat" cmpd="sng" algn="ctr">
                      <a:solidFill>
                        <a:srgbClr val="D1881B"/>
                      </a:solidFill>
                      <a:prstDash val="solid"/>
                      <a:round/>
                      <a:headEnd type="none" w="med" len="med"/>
                      <a:tailEnd type="none" w="med" len="med"/>
                    </a:lnT>
                    <a:lnB w="6350" cap="flat" cmpd="sng" algn="ctr">
                      <a:solidFill>
                        <a:srgbClr val="D1881B"/>
                      </a:solidFill>
                      <a:prstDash val="solid"/>
                      <a:round/>
                      <a:headEnd type="none" w="med" len="med"/>
                      <a:tailEnd type="none" w="med" len="med"/>
                    </a:lnB>
                  </a:tcPr>
                </a:tc>
                <a:tc>
                  <a:txBody>
                    <a:bodyPr/>
                    <a:lstStyle/>
                    <a:p>
                      <a:pPr algn="ctr" fontAlgn="ctr"/>
                      <a:r>
                        <a:rPr lang="en-US" sz="800" b="0" i="0" u="none" strike="noStrike">
                          <a:solidFill>
                            <a:srgbClr val="404040"/>
                          </a:solidFill>
                          <a:effectLst/>
                          <a:latin typeface="Corbel" panose="020B0503020204020204" pitchFamily="34" charset="0"/>
                        </a:rPr>
                        <a:t> </a:t>
                      </a:r>
                    </a:p>
                  </a:txBody>
                  <a:tcPr marL="2192" marR="2192" marT="2192" marB="0" anchor="ctr">
                    <a:lnL>
                      <a:noFill/>
                    </a:lnL>
                    <a:lnR>
                      <a:noFill/>
                    </a:lnR>
                    <a:lnT w="6350" cap="flat" cmpd="sng" algn="ctr">
                      <a:solidFill>
                        <a:srgbClr val="D1881B"/>
                      </a:solidFill>
                      <a:prstDash val="solid"/>
                      <a:round/>
                      <a:headEnd type="none" w="med" len="med"/>
                      <a:tailEnd type="none" w="med" len="med"/>
                    </a:lnT>
                    <a:lnB w="6350" cap="flat" cmpd="sng" algn="ctr">
                      <a:solidFill>
                        <a:srgbClr val="D1881B"/>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19050" cap="flat" cmpd="sng" algn="ctr">
                      <a:solidFill>
                        <a:srgbClr val="FFFFF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a:txBody>
                    <a:bodyPr/>
                    <a:lstStyle/>
                    <a:p>
                      <a:pPr algn="ctr" fontAlgn="b"/>
                      <a:r>
                        <a:rPr lang="en-US" sz="800" b="0" i="0" u="none" strike="noStrike">
                          <a:solidFill>
                            <a:srgbClr val="404040"/>
                          </a:solidFill>
                          <a:effectLst/>
                          <a:latin typeface="Corbel" panose="020B0503020204020204" pitchFamily="34" charset="0"/>
                        </a:rPr>
                        <a:t> </a:t>
                      </a:r>
                    </a:p>
                  </a:txBody>
                  <a:tcPr marL="2192" marR="2192" marT="2192"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gridSpan="5">
                  <a:txBody>
                    <a:bodyPr/>
                    <a:lstStyle/>
                    <a:p>
                      <a:pPr algn="l" fontAlgn="ctr"/>
                      <a:r>
                        <a:rPr lang="en-US" sz="800" b="0" i="0" u="none" strike="noStrike">
                          <a:solidFill>
                            <a:srgbClr val="404040"/>
                          </a:solidFill>
                          <a:effectLst/>
                          <a:latin typeface="Calibri" panose="020F0502020204030204" pitchFamily="34" charset="0"/>
                        </a:rPr>
                        <a:t> </a:t>
                      </a:r>
                    </a:p>
                  </a:txBody>
                  <a:tcPr marL="2192" marR="2192" marT="2192"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800" b="0" i="0" u="none" strike="noStrike">
                          <a:solidFill>
                            <a:srgbClr val="404040"/>
                          </a:solidFill>
                          <a:effectLst/>
                          <a:latin typeface="Corbel" panose="020B0503020204020204" pitchFamily="34" charset="0"/>
                        </a:rPr>
                        <a:t> </a:t>
                      </a:r>
                    </a:p>
                  </a:txBody>
                  <a:tcPr marL="2192" marR="2192" marT="2192"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gridSpan="4">
                  <a:txBody>
                    <a:bodyPr/>
                    <a:lstStyle/>
                    <a:p>
                      <a:pPr algn="l" fontAlgn="ctr"/>
                      <a:r>
                        <a:rPr lang="en-US" sz="800" b="0" i="0" u="none" strike="noStrike">
                          <a:solidFill>
                            <a:srgbClr val="404040"/>
                          </a:solidFill>
                          <a:effectLst/>
                          <a:latin typeface="Calibri" panose="020F0502020204030204" pitchFamily="34" charset="0"/>
                        </a:rPr>
                        <a:t> </a:t>
                      </a:r>
                    </a:p>
                  </a:txBody>
                  <a:tcPr marL="2192" marR="2192" marT="2192"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800" b="0" i="0" u="none" strike="noStrike">
                          <a:solidFill>
                            <a:srgbClr val="404040"/>
                          </a:solidFill>
                          <a:effectLst/>
                          <a:latin typeface="Corbel" panose="020B0503020204020204" pitchFamily="34" charset="0"/>
                        </a:rPr>
                        <a:t> </a:t>
                      </a:r>
                    </a:p>
                  </a:txBody>
                  <a:tcPr marL="2192" marR="2192" marT="2192"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gridSpan="4">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800" b="0" i="0" u="none" strike="noStrike">
                          <a:solidFill>
                            <a:srgbClr val="404040"/>
                          </a:solidFill>
                          <a:effectLst/>
                          <a:latin typeface="Corbel" panose="020B0503020204020204" pitchFamily="34" charset="0"/>
                        </a:rPr>
                        <a:t> </a:t>
                      </a:r>
                    </a:p>
                  </a:txBody>
                  <a:tcPr marL="2192" marR="2192" marT="2192"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gridSpan="7">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800" b="0" i="0" u="none" strike="noStrike">
                          <a:solidFill>
                            <a:srgbClr val="404040"/>
                          </a:solidFill>
                          <a:effectLst/>
                          <a:latin typeface="Corbel" panose="020B0503020204020204" pitchFamily="34" charset="0"/>
                        </a:rPr>
                        <a:t> </a:t>
                      </a:r>
                    </a:p>
                  </a:txBody>
                  <a:tcPr marL="2192" marR="2192" marT="2192"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gridSpan="8">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19050" cap="flat" cmpd="sng" algn="ctr">
                      <a:solidFill>
                        <a:srgbClr val="FFFFFF"/>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4082796641"/>
                  </a:ext>
                </a:extLst>
              </a:tr>
              <a:tr h="617609">
                <a:tc>
                  <a:txBody>
                    <a:bodyPr/>
                    <a:lstStyle/>
                    <a:p>
                      <a:pPr algn="l"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rowSpan="2">
                  <a:txBody>
                    <a:bodyPr/>
                    <a:lstStyle/>
                    <a:p>
                      <a:pPr algn="l" fontAlgn="ctr"/>
                      <a:r>
                        <a:rPr lang="en-US" sz="800" b="1" i="0" u="sng" strike="noStrike">
                          <a:solidFill>
                            <a:srgbClr val="000000"/>
                          </a:solidFill>
                          <a:effectLst/>
                          <a:latin typeface="Calibri" panose="020F0502020204030204" pitchFamily="34" charset="0"/>
                        </a:rPr>
                        <a:t>ACTIVITY</a:t>
                      </a:r>
                    </a:p>
                  </a:txBody>
                  <a:tcPr marL="2192" marR="2192" marT="2192" marB="0" anchor="ctr">
                    <a:lnL>
                      <a:noFill/>
                    </a:lnL>
                    <a:lnR>
                      <a:noFill/>
                    </a:lnR>
                    <a:lnT>
                      <a:noFill/>
                    </a:lnT>
                    <a:lnB w="6350" cap="flat" cmpd="sng" algn="ctr">
                      <a:solidFill>
                        <a:srgbClr val="735773"/>
                      </a:solidFill>
                      <a:prstDash val="solid"/>
                      <a:round/>
                      <a:headEnd type="none" w="med" len="med"/>
                      <a:tailEnd type="none" w="med" len="med"/>
                    </a:lnB>
                    <a:solidFill>
                      <a:srgbClr val="4BAAE2"/>
                    </a:solidFill>
                  </a:tcPr>
                </a:tc>
                <a:tc rowSpan="2">
                  <a:txBody>
                    <a:bodyPr/>
                    <a:lstStyle/>
                    <a:p>
                      <a:pPr algn="ctr" fontAlgn="ctr"/>
                      <a:r>
                        <a:rPr lang="en-US" sz="800" b="1" i="0" u="none" strike="noStrike">
                          <a:solidFill>
                            <a:srgbClr val="000000"/>
                          </a:solidFill>
                          <a:effectLst/>
                          <a:latin typeface="Calibri" panose="020F0502020204030204" pitchFamily="34" charset="0"/>
                        </a:rPr>
                        <a:t> START DATE</a:t>
                      </a:r>
                    </a:p>
                  </a:txBody>
                  <a:tcPr marL="2192" marR="2192" marT="2192" marB="0" anchor="ctr">
                    <a:lnL>
                      <a:noFill/>
                    </a:lnL>
                    <a:lnR>
                      <a:noFill/>
                    </a:lnR>
                    <a:lnT>
                      <a:noFill/>
                    </a:lnT>
                    <a:lnB w="12700" cap="flat" cmpd="sng" algn="ctr">
                      <a:solidFill>
                        <a:srgbClr val="D9D9D9"/>
                      </a:solidFill>
                      <a:prstDash val="solid"/>
                      <a:round/>
                      <a:headEnd type="none" w="med" len="med"/>
                      <a:tailEnd type="none" w="med" len="med"/>
                    </a:lnB>
                    <a:solidFill>
                      <a:srgbClr val="4BAAE2"/>
                    </a:solidFill>
                  </a:tcPr>
                </a:tc>
                <a:tc rowSpan="2">
                  <a:txBody>
                    <a:bodyPr/>
                    <a:lstStyle/>
                    <a:p>
                      <a:pPr algn="ctr" fontAlgn="ctr"/>
                      <a:r>
                        <a:rPr lang="en-US" sz="800" b="1" i="0" u="none" strike="noStrike">
                          <a:solidFill>
                            <a:srgbClr val="000000"/>
                          </a:solidFill>
                          <a:effectLst/>
                          <a:latin typeface="Calibri" panose="020F0502020204030204" pitchFamily="34" charset="0"/>
                        </a:rPr>
                        <a:t>END DATE</a:t>
                      </a:r>
                    </a:p>
                  </a:txBody>
                  <a:tcPr marL="2192" marR="2192" marT="2192" marB="0" anchor="ctr">
                    <a:lnL>
                      <a:noFill/>
                    </a:lnL>
                    <a:lnR>
                      <a:noFill/>
                    </a:lnR>
                    <a:lnT>
                      <a:noFill/>
                    </a:lnT>
                    <a:lnB w="6350" cap="flat" cmpd="sng" algn="ctr">
                      <a:solidFill>
                        <a:srgbClr val="735773"/>
                      </a:solidFill>
                      <a:prstDash val="solid"/>
                      <a:round/>
                      <a:headEnd type="none" w="med" len="med"/>
                      <a:tailEnd type="none" w="med" len="med"/>
                    </a:lnB>
                    <a:solidFill>
                      <a:srgbClr val="4BAAE2"/>
                    </a:solidFill>
                  </a:tcPr>
                </a:tc>
                <a:tc rowSpan="2">
                  <a:txBody>
                    <a:bodyPr/>
                    <a:lstStyle/>
                    <a:p>
                      <a:pPr algn="ctr" fontAlgn="ctr"/>
                      <a:r>
                        <a:rPr lang="en-US" sz="800" b="1" i="0" u="none" strike="noStrike">
                          <a:solidFill>
                            <a:srgbClr val="000000"/>
                          </a:solidFill>
                          <a:effectLst/>
                          <a:latin typeface="Calibri" panose="020F0502020204030204" pitchFamily="34" charset="0"/>
                        </a:rPr>
                        <a:t>ALLOCATED TO</a:t>
                      </a:r>
                    </a:p>
                  </a:txBody>
                  <a:tcPr marL="2192" marR="2192" marT="2192" marB="0" anchor="ctr">
                    <a:lnL>
                      <a:noFill/>
                    </a:lnL>
                    <a:lnR>
                      <a:noFill/>
                    </a:lnR>
                    <a:lnT>
                      <a:noFill/>
                    </a:lnT>
                    <a:lnB w="6350" cap="flat" cmpd="sng" algn="ctr">
                      <a:solidFill>
                        <a:srgbClr val="735773"/>
                      </a:solidFill>
                      <a:prstDash val="solid"/>
                      <a:round/>
                      <a:headEnd type="none" w="med" len="med"/>
                      <a:tailEnd type="none" w="med" len="med"/>
                    </a:lnB>
                    <a:solidFill>
                      <a:srgbClr val="4BAAE2"/>
                    </a:solidFill>
                  </a:tcPr>
                </a:tc>
                <a:tc rowSpan="2">
                  <a:txBody>
                    <a:bodyPr/>
                    <a:lstStyle/>
                    <a:p>
                      <a:pPr algn="ctr" fontAlgn="ctr"/>
                      <a:r>
                        <a:rPr lang="en-US" sz="800" b="1" i="0" u="none" strike="noStrike">
                          <a:solidFill>
                            <a:srgbClr val="000000"/>
                          </a:solidFill>
                          <a:effectLst/>
                          <a:latin typeface="Calibri" panose="020F0502020204030204" pitchFamily="34" charset="0"/>
                        </a:rPr>
                        <a:t>PERCENT COMPLETE</a:t>
                      </a:r>
                    </a:p>
                  </a:txBody>
                  <a:tcPr marL="2192" marR="2192" marT="2192" marB="0" anchor="ctr">
                    <a:lnL>
                      <a:noFill/>
                    </a:lnL>
                    <a:lnR>
                      <a:noFill/>
                    </a:lnR>
                    <a:lnT>
                      <a:noFill/>
                    </a:lnT>
                    <a:lnB w="6350" cap="flat" cmpd="sng" algn="ctr">
                      <a:solidFill>
                        <a:srgbClr val="735773"/>
                      </a:solidFill>
                      <a:prstDash val="solid"/>
                      <a:round/>
                      <a:headEnd type="none" w="med" len="med"/>
                      <a:tailEnd type="none" w="med" len="med"/>
                    </a:lnB>
                    <a:solidFill>
                      <a:srgbClr val="4BAAE2"/>
                    </a:solidFill>
                  </a:tcPr>
                </a:tc>
                <a:tc rowSpan="2">
                  <a:txBody>
                    <a:bodyPr/>
                    <a:lstStyle/>
                    <a:p>
                      <a:pPr algn="ctr" fontAlgn="ctr"/>
                      <a:r>
                        <a:rPr lang="en-US" sz="800" b="1" i="0" u="none" strike="noStrike">
                          <a:solidFill>
                            <a:srgbClr val="000000"/>
                          </a:solidFill>
                          <a:effectLst/>
                          <a:latin typeface="Calibri" panose="020F0502020204030204" pitchFamily="34" charset="0"/>
                        </a:rPr>
                        <a:t>REMAINING PERCENT</a:t>
                      </a:r>
                    </a:p>
                  </a:txBody>
                  <a:tcPr marL="2192" marR="2192" marT="2192" marB="0" anchor="ctr">
                    <a:lnL>
                      <a:noFill/>
                    </a:lnL>
                    <a:lnR>
                      <a:noFill/>
                    </a:lnR>
                    <a:lnT w="6350" cap="flat" cmpd="sng" algn="ctr">
                      <a:solidFill>
                        <a:srgbClr val="D1881B"/>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4BAAE2"/>
                    </a:solidFill>
                  </a:tcPr>
                </a:tc>
                <a:tc>
                  <a:txBody>
                    <a:bodyPr/>
                    <a:lstStyle/>
                    <a:p>
                      <a:pPr algn="l" fontAlgn="b"/>
                      <a:r>
                        <a:rPr lang="en-US" sz="800" b="1" i="0" u="none" strike="noStrike">
                          <a:solidFill>
                            <a:srgbClr val="595959"/>
                          </a:solidFill>
                          <a:effectLst/>
                          <a:latin typeface="Calibri" panose="020F0502020204030204" pitchFamily="34" charset="0"/>
                        </a:rPr>
                        <a:t>PERIODS</a:t>
                      </a:r>
                    </a:p>
                  </a:txBody>
                  <a:tcPr marL="2192" marR="2192" marT="2192" marB="0" anchor="b">
                    <a:lnL>
                      <a:noFill/>
                    </a:lnL>
                    <a:lnR w="6350" cap="flat" cmpd="sng" algn="ctr">
                      <a:solidFill>
                        <a:srgbClr val="A6A6A6"/>
                      </a:solidFill>
                      <a:prstDash val="solid"/>
                      <a:round/>
                      <a:headEnd type="none" w="med" len="med"/>
                      <a:tailEnd type="none" w="med" len="med"/>
                    </a:lnR>
                    <a:lnT w="6350" cap="flat" cmpd="sng" algn="ctr">
                      <a:solidFill>
                        <a:srgbClr val="D1881B"/>
                      </a:solidFill>
                      <a:prstDash val="solid"/>
                      <a:round/>
                      <a:headEnd type="none" w="med" len="med"/>
                      <a:tailEnd type="none" w="med" len="med"/>
                    </a:lnT>
                    <a:lnB>
                      <a:noFill/>
                    </a:lnB>
                  </a:tcPr>
                </a:tc>
                <a:tc gridSpan="7">
                  <a:txBody>
                    <a:bodyPr/>
                    <a:lstStyle/>
                    <a:p>
                      <a:pPr algn="l" fontAlgn="ctr"/>
                      <a:r>
                        <a:rPr lang="en-US" sz="800" b="0" i="0" u="none" strike="noStrike">
                          <a:solidFill>
                            <a:srgbClr val="000000"/>
                          </a:solidFill>
                          <a:effectLst/>
                          <a:latin typeface="Calibri" panose="020F0502020204030204" pitchFamily="34" charset="0"/>
                        </a:rPr>
                        <a:t>Sep 20,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ctr"/>
                      <a:r>
                        <a:rPr lang="en-US" sz="800" b="0" i="0" u="none" strike="noStrike">
                          <a:solidFill>
                            <a:srgbClr val="000000"/>
                          </a:solidFill>
                          <a:effectLst/>
                          <a:latin typeface="Calibri" panose="020F0502020204030204" pitchFamily="34" charset="0"/>
                        </a:rPr>
                        <a:t>Sep 27,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ctr"/>
                      <a:r>
                        <a:rPr lang="en-US" sz="800" b="0" i="0" u="none" strike="noStrike">
                          <a:solidFill>
                            <a:srgbClr val="000000"/>
                          </a:solidFill>
                          <a:effectLst/>
                          <a:latin typeface="Calibri" panose="020F0502020204030204" pitchFamily="34" charset="0"/>
                        </a:rPr>
                        <a:t>Oct 4,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ctr"/>
                      <a:r>
                        <a:rPr lang="en-US" sz="800" b="0" i="0" u="none" strike="noStrike">
                          <a:solidFill>
                            <a:srgbClr val="000000"/>
                          </a:solidFill>
                          <a:effectLst/>
                          <a:latin typeface="Calibri" panose="020F0502020204030204" pitchFamily="34" charset="0"/>
                        </a:rPr>
                        <a:t>Oct 11,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ctr"/>
                      <a:r>
                        <a:rPr lang="en-US" sz="800" b="0" i="0" u="none" strike="noStrike">
                          <a:solidFill>
                            <a:srgbClr val="000000"/>
                          </a:solidFill>
                          <a:effectLst/>
                          <a:latin typeface="Calibri" panose="020F0502020204030204" pitchFamily="34" charset="0"/>
                        </a:rPr>
                        <a:t>Oct 18,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ctr"/>
                      <a:r>
                        <a:rPr lang="en-US" sz="800" b="0" i="0" u="none" strike="noStrike">
                          <a:solidFill>
                            <a:srgbClr val="000000"/>
                          </a:solidFill>
                          <a:effectLst/>
                          <a:latin typeface="Calibri" panose="020F0502020204030204" pitchFamily="34" charset="0"/>
                        </a:rPr>
                        <a:t>Oct 25,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ctr"/>
                      <a:r>
                        <a:rPr lang="en-US" sz="800" b="0" i="0" u="none" strike="noStrike">
                          <a:solidFill>
                            <a:srgbClr val="000000"/>
                          </a:solidFill>
                          <a:effectLst/>
                          <a:latin typeface="Calibri" panose="020F0502020204030204" pitchFamily="34" charset="0"/>
                        </a:rPr>
                        <a:t>Nov 1,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ctr"/>
                      <a:r>
                        <a:rPr lang="en-US" sz="800" b="0" i="0" u="none" strike="noStrike">
                          <a:solidFill>
                            <a:srgbClr val="000000"/>
                          </a:solidFill>
                          <a:effectLst/>
                          <a:latin typeface="Calibri" panose="020F0502020204030204" pitchFamily="34" charset="0"/>
                        </a:rPr>
                        <a:t>Nov 8, 2021</a:t>
                      </a:r>
                    </a:p>
                  </a:txBody>
                  <a:tcPr marL="26304"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tcPr>
                </a:tc>
                <a:tc>
                  <a:txBody>
                    <a:bodyPr/>
                    <a:lstStyle/>
                    <a:p>
                      <a:pPr algn="l"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3251613751"/>
                  </a:ext>
                </a:extLst>
              </a:tr>
              <a:tr h="125292">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800" b="1" i="0" u="none" strike="noStrike">
                          <a:solidFill>
                            <a:srgbClr val="595959"/>
                          </a:solidFill>
                          <a:effectLst/>
                          <a:latin typeface="Calibri" panose="020F0502020204030204" pitchFamily="34" charset="0"/>
                        </a:rPr>
                        <a:t>1</a:t>
                      </a:r>
                    </a:p>
                  </a:txBody>
                  <a:tcPr marL="2192" marR="2192" marT="2192" marB="0" anchor="b">
                    <a:lnL>
                      <a:noFill/>
                    </a:lnL>
                    <a:lnR w="6350" cap="flat" cmpd="sng" algn="ctr">
                      <a:solidFill>
                        <a:srgbClr val="A6A6A6"/>
                      </a:solidFill>
                      <a:prstDash val="solid"/>
                      <a:round/>
                      <a:headEnd type="none" w="med" len="med"/>
                      <a:tailEnd type="none" w="med" len="med"/>
                    </a:lnR>
                    <a:lnT>
                      <a:noFill/>
                    </a:lnT>
                    <a:lnB w="6350" cap="flat" cmpd="sng" algn="ctr">
                      <a:solidFill>
                        <a:srgbClr val="735773"/>
                      </a:solidFill>
                      <a:prstDash val="solid"/>
                      <a:round/>
                      <a:headEnd type="none" w="med" len="med"/>
                      <a:tailEnd type="none" w="med" len="med"/>
                    </a:lnB>
                  </a:tcPr>
                </a:tc>
                <a:tc>
                  <a:txBody>
                    <a:bodyPr/>
                    <a:lstStyle/>
                    <a:p>
                      <a:pPr algn="ctr" fontAlgn="ctr"/>
                      <a:r>
                        <a:rPr lang="en-US" sz="800" b="0" i="0" u="none" strike="noStrike">
                          <a:solidFill>
                            <a:srgbClr val="404040"/>
                          </a:solidFill>
                          <a:effectLst/>
                          <a:latin typeface="Calibri" panose="020F0502020204030204" pitchFamily="34" charset="0"/>
                        </a:rPr>
                        <a:t>20</a:t>
                      </a: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21</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22</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23</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24</a:t>
                      </a:r>
                    </a:p>
                  </a:txBody>
                  <a:tcPr marL="2192" marR="2192" marT="2192" marB="0" anchor="ctr">
                    <a:lnL>
                      <a:noFill/>
                    </a:lnL>
                    <a:lnR>
                      <a:noFill/>
                    </a:lnR>
                    <a:lnT>
                      <a:noFill/>
                    </a:lnT>
                    <a:lnB w="12700" cap="flat" cmpd="sng" algn="ctr">
                      <a:solidFill>
                        <a:srgbClr val="D9D9D9"/>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25</a:t>
                      </a:r>
                    </a:p>
                  </a:txBody>
                  <a:tcPr marL="2192" marR="2192" marT="2192" marB="0" anchor="ctr">
                    <a:lnL>
                      <a:noFill/>
                    </a:lnL>
                    <a:lnR>
                      <a:noFill/>
                    </a:lnR>
                    <a:lnT>
                      <a:noFill/>
                    </a:lnT>
                    <a:lnB w="12700" cap="flat" cmpd="sng" algn="ctr">
                      <a:solidFill>
                        <a:srgbClr val="D9D9D9"/>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26</a:t>
                      </a:r>
                    </a:p>
                  </a:txBody>
                  <a:tcPr marL="2192" marR="2192" marT="2192" marB="0" anchor="ctr">
                    <a:lnL>
                      <a:noFill/>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27</a:t>
                      </a:r>
                    </a:p>
                  </a:txBody>
                  <a:tcPr marL="2192" marR="2192" marT="2192" marB="0" anchor="ctr">
                    <a:lnL w="6350" cap="flat" cmpd="sng" algn="ctr">
                      <a:solidFill>
                        <a:srgbClr val="A6A6A6"/>
                      </a:solidFill>
                      <a:prstDash val="solid"/>
                      <a:round/>
                      <a:headEnd type="none" w="med" len="med"/>
                      <a:tailEnd type="none" w="med" len="med"/>
                    </a:lnL>
                    <a:lnR>
                      <a:noFill/>
                    </a:lnR>
                    <a:lnT>
                      <a:noFill/>
                    </a:lnT>
                    <a:lnB w="12700" cap="flat" cmpd="sng" algn="ctr">
                      <a:solidFill>
                        <a:srgbClr val="D9D9D9"/>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28</a:t>
                      </a:r>
                    </a:p>
                  </a:txBody>
                  <a:tcPr marL="2192" marR="2192" marT="2192" marB="0" anchor="ctr">
                    <a:lnL>
                      <a:noFill/>
                    </a:lnL>
                    <a:lnR>
                      <a:noFill/>
                    </a:lnR>
                    <a:lnT>
                      <a:noFill/>
                    </a:lnT>
                    <a:lnB w="12700" cap="flat" cmpd="sng" algn="ctr">
                      <a:solidFill>
                        <a:srgbClr val="D9D9D9"/>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29</a:t>
                      </a:r>
                    </a:p>
                  </a:txBody>
                  <a:tcPr marL="2192" marR="2192" marT="2192" marB="0" anchor="ctr">
                    <a:lnL>
                      <a:noFill/>
                    </a:lnL>
                    <a:lnR>
                      <a:noFill/>
                    </a:lnR>
                    <a:lnT>
                      <a:noFill/>
                    </a:lnT>
                    <a:lnB w="12700" cap="flat" cmpd="sng" algn="ctr">
                      <a:solidFill>
                        <a:srgbClr val="D9D9D9"/>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30</a:t>
                      </a:r>
                    </a:p>
                  </a:txBody>
                  <a:tcPr marL="2192" marR="2192" marT="2192" marB="0" anchor="ctr">
                    <a:lnL>
                      <a:noFill/>
                    </a:lnL>
                    <a:lnR>
                      <a:noFill/>
                    </a:lnR>
                    <a:lnT>
                      <a:noFill/>
                    </a:lnT>
                    <a:lnB w="12700" cap="flat" cmpd="sng" algn="ctr">
                      <a:solidFill>
                        <a:srgbClr val="D9D9D9"/>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3</a:t>
                      </a:r>
                    </a:p>
                  </a:txBody>
                  <a:tcPr marL="2192" marR="2192" marT="2192" marB="0" anchor="ctr">
                    <a:lnL>
                      <a:noFill/>
                    </a:lnL>
                    <a:lnR w="6350" cap="flat" cmpd="sng" algn="ctr">
                      <a:solidFill>
                        <a:srgbClr val="A6A6A6"/>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4</a:t>
                      </a: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5</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6</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7</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8</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9</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10</a:t>
                      </a:r>
                    </a:p>
                  </a:txBody>
                  <a:tcPr marL="2192" marR="2192" marT="2192" marB="0" anchor="ctr">
                    <a:lnL>
                      <a:noFill/>
                    </a:lnL>
                    <a:lnR w="6350" cap="flat" cmpd="sng" algn="ctr">
                      <a:solidFill>
                        <a:srgbClr val="A6A6A6"/>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11</a:t>
                      </a: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12</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13</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14</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15</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16</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17</a:t>
                      </a:r>
                    </a:p>
                  </a:txBody>
                  <a:tcPr marL="2192" marR="2192" marT="2192" marB="0" anchor="ctr">
                    <a:lnL>
                      <a:noFill/>
                    </a:lnL>
                    <a:lnR w="6350" cap="flat" cmpd="sng" algn="ctr">
                      <a:solidFill>
                        <a:srgbClr val="A6A6A6"/>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18</a:t>
                      </a: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19</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20</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21</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22</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23</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24</a:t>
                      </a:r>
                    </a:p>
                  </a:txBody>
                  <a:tcPr marL="2192" marR="2192" marT="2192" marB="0" anchor="ctr">
                    <a:lnL>
                      <a:noFill/>
                    </a:lnL>
                    <a:lnR w="6350" cap="flat" cmpd="sng" algn="ctr">
                      <a:solidFill>
                        <a:srgbClr val="A6A6A6"/>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25</a:t>
                      </a: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26</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27</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28</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29</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30</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31</a:t>
                      </a:r>
                    </a:p>
                  </a:txBody>
                  <a:tcPr marL="2192" marR="2192" marT="2192" marB="0" anchor="ctr">
                    <a:lnL>
                      <a:noFill/>
                    </a:lnL>
                    <a:lnR w="6350" cap="flat" cmpd="sng" algn="ctr">
                      <a:solidFill>
                        <a:srgbClr val="A6A6A6"/>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a:t>
                      </a: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2</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3</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4</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5</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6</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7</a:t>
                      </a:r>
                    </a:p>
                  </a:txBody>
                  <a:tcPr marL="2192" marR="2192" marT="2192" marB="0" anchor="ctr">
                    <a:lnL>
                      <a:noFill/>
                    </a:lnL>
                    <a:lnR w="6350" cap="flat" cmpd="sng" algn="ctr">
                      <a:solidFill>
                        <a:srgbClr val="A6A6A6"/>
                      </a:solidFill>
                      <a:prstDash val="solid"/>
                      <a:round/>
                      <a:headEnd type="none" w="med" len="med"/>
                      <a:tailEnd type="none" w="med" len="med"/>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8</a:t>
                      </a:r>
                    </a:p>
                  </a:txBody>
                  <a:tcPr marL="2192" marR="2192" marT="2192" marB="0" anchor="ctr">
                    <a:lnL w="6350" cap="flat" cmpd="sng" algn="ctr">
                      <a:solidFill>
                        <a:srgbClr val="A6A6A6"/>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9</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10</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11</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12</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13</a:t>
                      </a:r>
                    </a:p>
                  </a:txBody>
                  <a:tcPr marL="2192" marR="2192" marT="2192" marB="0" anchor="ctr">
                    <a:lnL>
                      <a:noFill/>
                    </a:lnL>
                    <a:lnR>
                      <a:noFill/>
                    </a:lnR>
                    <a:lnT>
                      <a:noFill/>
                    </a:lnT>
                    <a:lnB>
                      <a:noFill/>
                    </a:lnB>
                    <a:solidFill>
                      <a:srgbClr val="D9D9D9"/>
                    </a:solidFill>
                  </a:tcPr>
                </a:tc>
                <a:tc>
                  <a:txBody>
                    <a:bodyPr/>
                    <a:lstStyle/>
                    <a:p>
                      <a:pPr algn="ctr" fontAlgn="ctr"/>
                      <a:r>
                        <a:rPr lang="en-US" sz="800" b="0" i="0" u="none" strike="noStrike">
                          <a:solidFill>
                            <a:srgbClr val="404040"/>
                          </a:solidFill>
                          <a:effectLst/>
                          <a:latin typeface="Calibri" panose="020F0502020204030204" pitchFamily="34" charset="0"/>
                        </a:rPr>
                        <a:t>14</a:t>
                      </a:r>
                    </a:p>
                  </a:txBody>
                  <a:tcPr marL="2192" marR="2192" marT="2192" marB="0" anchor="ctr">
                    <a:lnL>
                      <a:noFill/>
                    </a:lnL>
                    <a:lnR w="6350" cap="flat" cmpd="sng" algn="ctr">
                      <a:solidFill>
                        <a:srgbClr val="A6A6A6"/>
                      </a:solidFill>
                      <a:prstDash val="solid"/>
                      <a:round/>
                      <a:headEnd type="none" w="med" len="med"/>
                      <a:tailEnd type="none" w="med" len="med"/>
                    </a:lnR>
                    <a:lnT>
                      <a:noFill/>
                    </a:lnT>
                    <a:lnB>
                      <a:noFill/>
                    </a:lnB>
                    <a:solidFill>
                      <a:srgbClr val="D9D9D9"/>
                    </a:solidFill>
                  </a:tcPr>
                </a:tc>
                <a:tc>
                  <a:txBody>
                    <a:bodyPr/>
                    <a:lstStyle/>
                    <a:p>
                      <a:pPr algn="ctr" fontAlgn="b"/>
                      <a:r>
                        <a:rPr lang="en-US" sz="800" b="1" i="0" u="none" strike="noStrike">
                          <a:solidFill>
                            <a:srgbClr val="595959"/>
                          </a:solidFill>
                          <a:effectLst/>
                          <a:latin typeface="Calibri" panose="020F0502020204030204" pitchFamily="34" charset="0"/>
                        </a:rPr>
                        <a:t>58</a:t>
                      </a:r>
                    </a:p>
                  </a:txBody>
                  <a:tcPr marL="2192" marR="2192" marT="2192" marB="0" anchor="b">
                    <a:lnL w="6350" cap="flat" cmpd="sng" algn="ctr">
                      <a:solidFill>
                        <a:srgbClr val="A6A6A6"/>
                      </a:solidFill>
                      <a:prstDash val="solid"/>
                      <a:round/>
                      <a:headEnd type="none" w="med" len="med"/>
                      <a:tailEnd type="none" w="med" len="med"/>
                    </a:lnL>
                    <a:lnR>
                      <a:noFill/>
                    </a:lnR>
                    <a:lnT>
                      <a:noFill/>
                    </a:lnT>
                    <a:lnB w="6350" cap="flat" cmpd="sng" algn="ctr">
                      <a:solidFill>
                        <a:srgbClr val="735773"/>
                      </a:solidFill>
                      <a:prstDash val="solid"/>
                      <a:round/>
                      <a:headEnd type="none" w="med" len="med"/>
                      <a:tailEnd type="none" w="med" len="med"/>
                    </a:lnB>
                  </a:tcPr>
                </a:tc>
                <a:tc>
                  <a:txBody>
                    <a:bodyPr/>
                    <a:lstStyle/>
                    <a:p>
                      <a:pPr algn="ctr" fontAlgn="b"/>
                      <a:r>
                        <a:rPr lang="en-US" sz="800" b="1" i="0" u="none" strike="noStrike">
                          <a:solidFill>
                            <a:srgbClr val="595959"/>
                          </a:solidFill>
                          <a:effectLst/>
                          <a:latin typeface="Calibri" panose="020F0502020204030204" pitchFamily="34" charset="0"/>
                        </a:rPr>
                        <a:t>59</a:t>
                      </a:r>
                    </a:p>
                  </a:txBody>
                  <a:tcPr marL="2192" marR="2192" marT="2192" marB="0" anchor="b">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b"/>
                      <a:r>
                        <a:rPr lang="en-US" sz="800" b="1" i="0" u="none" strike="noStrike">
                          <a:solidFill>
                            <a:srgbClr val="595959"/>
                          </a:solidFill>
                          <a:effectLst/>
                          <a:latin typeface="Calibri" panose="020F0502020204030204" pitchFamily="34" charset="0"/>
                        </a:rPr>
                        <a:t>60</a:t>
                      </a:r>
                    </a:p>
                  </a:txBody>
                  <a:tcPr marL="2192" marR="2192" marT="2192" marB="0" anchor="b">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313468077"/>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Collecting  Information</a:t>
                      </a:r>
                    </a:p>
                  </a:txBody>
                  <a:tcPr marL="2192" marR="2192" marT="2192" marB="0" anchor="b">
                    <a:lnL>
                      <a:noFill/>
                    </a:lnL>
                    <a:lnR>
                      <a:noFill/>
                    </a:lnR>
                    <a:lnT w="6350" cap="flat" cmpd="sng" algn="ctr">
                      <a:solidFill>
                        <a:srgbClr val="735773"/>
                      </a:solidFill>
                      <a:prstDash val="solid"/>
                      <a:round/>
                      <a:headEnd type="none" w="med" len="med"/>
                      <a:tailEnd type="none" w="med" len="med"/>
                    </a:lnT>
                    <a:lnB>
                      <a:noFill/>
                    </a:lnB>
                    <a:solidFill>
                      <a:srgbClr val="4BAAE2"/>
                    </a:solidFill>
                  </a:tcPr>
                </a:tc>
                <a:tc>
                  <a:txBody>
                    <a:bodyPr/>
                    <a:lstStyle/>
                    <a:p>
                      <a:pPr algn="ctr" fontAlgn="ctr"/>
                      <a:r>
                        <a:rPr lang="en-US" sz="800" b="1" i="0" u="none" strike="noStrike">
                          <a:solidFill>
                            <a:srgbClr val="000000"/>
                          </a:solidFill>
                          <a:effectLst/>
                          <a:latin typeface="Calibri" panose="020F0502020204030204" pitchFamily="34" charset="0"/>
                        </a:rPr>
                        <a:t>9-23-21</a:t>
                      </a:r>
                    </a:p>
                  </a:txBody>
                  <a:tcPr marL="2192" marR="2192" marT="2192"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4BAAE2"/>
                    </a:solidFill>
                  </a:tcPr>
                </a:tc>
                <a:tc>
                  <a:txBody>
                    <a:bodyPr/>
                    <a:lstStyle/>
                    <a:p>
                      <a:pPr algn="ctr" fontAlgn="b"/>
                      <a:r>
                        <a:rPr lang="en-US" sz="800" b="1" i="0" u="none" strike="noStrike">
                          <a:solidFill>
                            <a:srgbClr val="000000"/>
                          </a:solidFill>
                          <a:effectLst/>
                          <a:latin typeface="Calibri" panose="020F0502020204030204" pitchFamily="34" charset="0"/>
                        </a:rPr>
                        <a:t>30-09-21</a:t>
                      </a:r>
                    </a:p>
                  </a:txBody>
                  <a:tcPr marL="2192" marR="2192" marT="2192" marB="0" anchor="b">
                    <a:lnL>
                      <a:noFill/>
                    </a:lnL>
                    <a:lnR>
                      <a:noFill/>
                    </a:lnR>
                    <a:lnT w="6350" cap="flat" cmpd="sng" algn="ctr">
                      <a:solidFill>
                        <a:srgbClr val="735773"/>
                      </a:solidFill>
                      <a:prstDash val="solid"/>
                      <a:round/>
                      <a:headEnd type="none" w="med" len="med"/>
                      <a:tailEnd type="none" w="med" len="med"/>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Everyone</a:t>
                      </a:r>
                    </a:p>
                  </a:txBody>
                  <a:tcPr marL="2192" marR="2192" marT="2192" marB="0" anchor="ctr">
                    <a:lnL>
                      <a:noFill/>
                    </a:lnL>
                    <a:lnR>
                      <a:noFill/>
                    </a:lnR>
                    <a:lnT w="6350" cap="flat" cmpd="sng" algn="ctr">
                      <a:solidFill>
                        <a:srgbClr val="735773"/>
                      </a:solidFill>
                      <a:prstDash val="solid"/>
                      <a:round/>
                      <a:headEnd type="none" w="med" len="med"/>
                      <a:tailEnd type="none" w="med" len="med"/>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56%</a:t>
                      </a:r>
                    </a:p>
                  </a:txBody>
                  <a:tcPr marL="2192" marR="2192" marT="2192" marB="0" anchor="ctr">
                    <a:lnL>
                      <a:noFill/>
                    </a:lnL>
                    <a:lnR>
                      <a:noFill/>
                    </a:lnR>
                    <a:lnT w="6350" cap="flat" cmpd="sng" algn="ctr">
                      <a:solidFill>
                        <a:srgbClr val="735773"/>
                      </a:solidFill>
                      <a:prstDash val="solid"/>
                      <a:round/>
                      <a:headEnd type="none" w="med" len="med"/>
                      <a:tailEnd type="none" w="med" len="med"/>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10%</a:t>
                      </a:r>
                    </a:p>
                  </a:txBody>
                  <a:tcPr marL="2192" marR="2192" marT="2192" marB="0" anchor="ctr">
                    <a:lnL>
                      <a:noFill/>
                    </a:lnL>
                    <a:lnR>
                      <a:noFill/>
                    </a:lnR>
                    <a:lnT w="6350" cap="flat" cmpd="sng" algn="ctr">
                      <a:solidFill>
                        <a:srgbClr val="735773"/>
                      </a:solidFill>
                      <a:prstDash val="solid"/>
                      <a:round/>
                      <a:headEnd type="none" w="med" len="med"/>
                      <a:tailEnd type="none" w="med" len="med"/>
                    </a:lnT>
                    <a:lnB>
                      <a:noFill/>
                    </a:lnB>
                    <a:solidFill>
                      <a:srgbClr val="4BAAE2"/>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A6A6A6"/>
                      </a:solidFill>
                      <a:prstDash val="solid"/>
                      <a:round/>
                      <a:headEnd type="none" w="med" len="med"/>
                      <a:tailEnd type="none" w="med" len="med"/>
                    </a:lnR>
                    <a:lnT w="6350" cap="flat" cmpd="sng" algn="ctr">
                      <a:solidFill>
                        <a:srgbClr val="735773"/>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FFFFFF"/>
                          </a:solidFill>
                          <a:effectLst/>
                          <a:latin typeface="Calibri" panose="020F0502020204030204" pitchFamily="34" charset="0"/>
                        </a:rPr>
                        <a:t>M</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FFFFFF"/>
                          </a:solidFill>
                          <a:effectLst/>
                          <a:latin typeface="Calibri" panose="020F0502020204030204" pitchFamily="34" charset="0"/>
                        </a:rPr>
                        <a:t>W</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700" b="0" i="0" u="none" strike="noStrike">
                          <a:solidFill>
                            <a:srgbClr val="88C7EC"/>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17618F"/>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M</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W</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F</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M</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W</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F</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M</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W</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F</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M</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W</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F</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M</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W</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F</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M</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W</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T</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F</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r>
                        <a:rPr lang="en-US" sz="700" b="0" i="0" u="none" strike="noStrike">
                          <a:solidFill>
                            <a:srgbClr val="FFFFFF"/>
                          </a:solidFill>
                          <a:effectLst/>
                          <a:latin typeface="Calibri" panose="020F0502020204030204" pitchFamily="34" charset="0"/>
                        </a:rPr>
                        <a:t>S</a:t>
                      </a:r>
                    </a:p>
                  </a:txBody>
                  <a:tcPr marL="2192" marR="2192" marT="2192"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pattFill prst="ltUpDiag">
                      <a:fgClr>
                        <a:srgbClr val="735773"/>
                      </a:fgClr>
                      <a:bgClr>
                        <a:srgbClr val="595959"/>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A6A6A6"/>
                      </a:solidFill>
                      <a:prstDash val="solid"/>
                      <a:round/>
                      <a:headEnd type="none" w="med" len="med"/>
                      <a:tailEnd type="none" w="med" len="med"/>
                    </a:lnL>
                    <a:lnR>
                      <a:noFill/>
                    </a:lnR>
                    <a:lnT>
                      <a:noFill/>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735773"/>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735773"/>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4258344363"/>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Evaluating and Analyzing Information</a:t>
                      </a:r>
                    </a:p>
                  </a:txBody>
                  <a:tcPr marL="2192" marR="2192" marT="2192" marB="0" anchor="b">
                    <a:lnL>
                      <a:noFill/>
                    </a:lnL>
                    <a:lnR>
                      <a:noFill/>
                    </a:lnR>
                    <a:lnT>
                      <a:noFill/>
                    </a:lnT>
                    <a:lnB>
                      <a:noFill/>
                    </a:lnB>
                    <a:solidFill>
                      <a:srgbClr val="4BAAE2"/>
                    </a:solidFill>
                  </a:tcPr>
                </a:tc>
                <a:tc>
                  <a:txBody>
                    <a:bodyPr/>
                    <a:lstStyle/>
                    <a:p>
                      <a:pPr algn="ctr" fontAlgn="b"/>
                      <a:r>
                        <a:rPr lang="en-US" sz="800" b="1" i="0" u="none" strike="noStrike">
                          <a:solidFill>
                            <a:srgbClr val="000000"/>
                          </a:solidFill>
                          <a:effectLst/>
                          <a:latin typeface="Calibri" panose="020F0502020204030204" pitchFamily="34" charset="0"/>
                        </a:rPr>
                        <a:t>28-Sep</a:t>
                      </a:r>
                    </a:p>
                  </a:txBody>
                  <a:tcPr marL="2192" marR="2192" marT="2192" marB="0" anchor="b">
                    <a:lnL>
                      <a:noFill/>
                    </a:lnL>
                    <a:lnR>
                      <a:noFill/>
                    </a:lnR>
                    <a:lnT w="12700" cap="flat" cmpd="sng" algn="ctr">
                      <a:solidFill>
                        <a:srgbClr val="D9D9D9"/>
                      </a:solidFill>
                      <a:prstDash val="solid"/>
                      <a:round/>
                      <a:headEnd type="none" w="med" len="med"/>
                      <a:tailEnd type="none" w="med" len="med"/>
                    </a:lnT>
                    <a:lnB>
                      <a:noFill/>
                    </a:lnB>
                    <a:solidFill>
                      <a:srgbClr val="4BAAE2"/>
                    </a:solidFill>
                  </a:tcPr>
                </a:tc>
                <a:tc>
                  <a:txBody>
                    <a:bodyPr/>
                    <a:lstStyle/>
                    <a:p>
                      <a:pPr algn="ctr" fontAlgn="b"/>
                      <a:r>
                        <a:rPr lang="en-US" sz="800" b="1" i="0" u="none" strike="noStrike">
                          <a:solidFill>
                            <a:srgbClr val="000000"/>
                          </a:solidFill>
                          <a:effectLst/>
                          <a:latin typeface="Calibri" panose="020F0502020204030204" pitchFamily="34" charset="0"/>
                        </a:rPr>
                        <a:t>03-Oct</a:t>
                      </a:r>
                    </a:p>
                  </a:txBody>
                  <a:tcPr marL="2192" marR="2192" marT="2192" marB="0" anchor="b">
                    <a:lnL>
                      <a:noFill/>
                    </a:lnL>
                    <a:lnR>
                      <a:noFill/>
                    </a:lnR>
                    <a:lnT>
                      <a:noFill/>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Everyone</a:t>
                      </a:r>
                    </a:p>
                  </a:txBody>
                  <a:tcPr marL="2192" marR="2192" marT="2192" marB="0" anchor="ctr">
                    <a:lnL>
                      <a:noFill/>
                    </a:lnL>
                    <a:lnR>
                      <a:noFill/>
                    </a:lnR>
                    <a:lnT>
                      <a:noFill/>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95%</a:t>
                      </a:r>
                    </a:p>
                  </a:txBody>
                  <a:tcPr marL="2192" marR="2192" marT="2192" marB="0" anchor="ctr">
                    <a:lnL>
                      <a:noFill/>
                    </a:lnL>
                    <a:lnR>
                      <a:noFill/>
                    </a:lnR>
                    <a:lnT>
                      <a:noFill/>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5%</a:t>
                      </a:r>
                    </a:p>
                  </a:txBody>
                  <a:tcPr marL="2192" marR="2192" marT="2192" marB="0" anchor="ctr">
                    <a:lnL>
                      <a:noFill/>
                    </a:lnL>
                    <a:lnR>
                      <a:noFill/>
                    </a:lnR>
                    <a:lnT>
                      <a:noFill/>
                    </a:lnT>
                    <a:lnB>
                      <a:noFill/>
                    </a:lnB>
                    <a:solidFill>
                      <a:srgbClr val="4BAAE2"/>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2439433938"/>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Proper Documnetation information</a:t>
                      </a:r>
                    </a:p>
                  </a:txBody>
                  <a:tcPr marL="2192" marR="2192" marT="2192" marB="0" anchor="b">
                    <a:lnL>
                      <a:noFill/>
                    </a:lnL>
                    <a:lnR>
                      <a:noFill/>
                    </a:lnR>
                    <a:lnT>
                      <a:noFill/>
                    </a:lnT>
                    <a:lnB>
                      <a:noFill/>
                    </a:lnB>
                    <a:solidFill>
                      <a:srgbClr val="4BAAE2"/>
                    </a:solidFill>
                  </a:tcPr>
                </a:tc>
                <a:tc>
                  <a:txBody>
                    <a:bodyPr/>
                    <a:lstStyle/>
                    <a:p>
                      <a:pPr algn="ctr" fontAlgn="b"/>
                      <a:r>
                        <a:rPr lang="en-US" sz="800" b="1" i="0" u="none" strike="noStrike">
                          <a:solidFill>
                            <a:srgbClr val="000000"/>
                          </a:solidFill>
                          <a:effectLst/>
                          <a:latin typeface="Calibri" panose="020F0502020204030204" pitchFamily="34" charset="0"/>
                        </a:rPr>
                        <a:t>01-10-21</a:t>
                      </a:r>
                    </a:p>
                  </a:txBody>
                  <a:tcPr marL="2192" marR="2192" marT="2192" marB="0" anchor="b">
                    <a:lnL>
                      <a:noFill/>
                    </a:lnL>
                    <a:lnR>
                      <a:noFill/>
                    </a:lnR>
                    <a:lnT>
                      <a:noFill/>
                    </a:lnT>
                    <a:lnB>
                      <a:noFill/>
                    </a:lnB>
                    <a:solidFill>
                      <a:srgbClr val="4BAAE2"/>
                    </a:solidFill>
                  </a:tcPr>
                </a:tc>
                <a:tc>
                  <a:txBody>
                    <a:bodyPr/>
                    <a:lstStyle/>
                    <a:p>
                      <a:pPr algn="ctr" fontAlgn="b"/>
                      <a:r>
                        <a:rPr lang="en-US" sz="800" b="1" i="0" u="none" strike="noStrike">
                          <a:solidFill>
                            <a:srgbClr val="000000"/>
                          </a:solidFill>
                          <a:effectLst/>
                          <a:latin typeface="Calibri" panose="020F0502020204030204" pitchFamily="34" charset="0"/>
                        </a:rPr>
                        <a:t>06-10-21</a:t>
                      </a:r>
                    </a:p>
                  </a:txBody>
                  <a:tcPr marL="2192" marR="2192" marT="2192" marB="0" anchor="b">
                    <a:lnL>
                      <a:noFill/>
                    </a:lnL>
                    <a:lnR>
                      <a:noFill/>
                    </a:lnR>
                    <a:lnT>
                      <a:noFill/>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Everyone</a:t>
                      </a:r>
                    </a:p>
                  </a:txBody>
                  <a:tcPr marL="2192" marR="2192" marT="2192" marB="0" anchor="ctr">
                    <a:lnL>
                      <a:noFill/>
                    </a:lnL>
                    <a:lnR>
                      <a:noFill/>
                    </a:lnR>
                    <a:lnT>
                      <a:noFill/>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75%</a:t>
                      </a:r>
                    </a:p>
                  </a:txBody>
                  <a:tcPr marL="2192" marR="2192" marT="2192" marB="0" anchor="ctr">
                    <a:lnL>
                      <a:noFill/>
                    </a:lnL>
                    <a:lnR>
                      <a:noFill/>
                    </a:lnR>
                    <a:lnT>
                      <a:noFill/>
                    </a:lnT>
                    <a:lnB>
                      <a:noFill/>
                    </a:lnB>
                    <a:solidFill>
                      <a:srgbClr val="4BAAE2"/>
                    </a:solidFill>
                  </a:tcPr>
                </a:tc>
                <a:tc>
                  <a:txBody>
                    <a:bodyPr/>
                    <a:lstStyle/>
                    <a:p>
                      <a:pPr algn="ctr" fontAlgn="ctr"/>
                      <a:r>
                        <a:rPr lang="en-US" sz="900" b="1" i="0" u="none" strike="noStrike">
                          <a:solidFill>
                            <a:srgbClr val="000000"/>
                          </a:solidFill>
                          <a:effectLst/>
                          <a:latin typeface="Calibri" panose="020F0502020204030204" pitchFamily="34" charset="0"/>
                        </a:rPr>
                        <a:t>25%</a:t>
                      </a:r>
                    </a:p>
                  </a:txBody>
                  <a:tcPr marL="2192" marR="2192" marT="2192" marB="0" anchor="ctr">
                    <a:lnL>
                      <a:noFill/>
                    </a:lnL>
                    <a:lnR>
                      <a:noFill/>
                    </a:lnR>
                    <a:lnT>
                      <a:noFill/>
                    </a:lnT>
                    <a:lnB>
                      <a:noFill/>
                    </a:lnB>
                    <a:solidFill>
                      <a:srgbClr val="4BAAE2"/>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B0F0"/>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102662014"/>
                  </a:ext>
                </a:extLst>
              </a:tr>
              <a:tr h="27914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sng" strike="noStrike" dirty="0">
                          <a:solidFill>
                            <a:srgbClr val="000000"/>
                          </a:solidFill>
                          <a:effectLst/>
                          <a:latin typeface="Calibri" panose="020F0502020204030204" pitchFamily="34" charset="0"/>
                        </a:rPr>
                        <a:t>ACTIVTY DIAGRAM,USE CASE &amp; CLASS DIAGRAM</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 </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 </a:t>
                      </a:r>
                    </a:p>
                  </a:txBody>
                  <a:tcPr marL="2192" marR="2192" marT="2192" marB="0" anchor="b">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FBEEDB"/>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602397989"/>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Use Case Design Diagram</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29-09-21</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02-10-21</a:t>
                      </a:r>
                    </a:p>
                  </a:txBody>
                  <a:tcPr marL="2192" marR="2192" marT="2192" marB="0" anchor="b">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Vamshi</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100%</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BEEDB"/>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7DEB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7DEB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7DEB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7DEB9"/>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3850301883"/>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Activity Diagram </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29-09-21</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02-10-21</a:t>
                      </a:r>
                    </a:p>
                  </a:txBody>
                  <a:tcPr marL="2192" marR="2192" marT="2192" marB="0" anchor="b">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Hitesh</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100%</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BEEDB"/>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344861885"/>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Class Diagram</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06-10-21</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09-10-21</a:t>
                      </a:r>
                    </a:p>
                  </a:txBody>
                  <a:tcPr marL="2192" marR="2192" marT="2192" marB="0" anchor="b">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Rithwik</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100%</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BEEDB"/>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553012103"/>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CRC</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06-10-21</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08-10-21</a:t>
                      </a:r>
                    </a:p>
                  </a:txBody>
                  <a:tcPr marL="2192" marR="2192" marT="2192" marB="0" anchor="b">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Charan</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100%</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BEEDB"/>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1CD96"/>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735849733"/>
                  </a:ext>
                </a:extLst>
              </a:tr>
              <a:tr h="27914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Sequence Diagram and State Machine</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13-10-21</a:t>
                      </a:r>
                    </a:p>
                  </a:txBody>
                  <a:tcPr marL="2192" marR="2192" marT="2192" marB="0" anchor="b">
                    <a:lnL>
                      <a:noFill/>
                    </a:lnL>
                    <a:lnR>
                      <a:noFill/>
                    </a:lnR>
                    <a:lnT>
                      <a:noFill/>
                    </a:lnT>
                    <a:lnB>
                      <a:noFill/>
                    </a:lnB>
                    <a:solidFill>
                      <a:srgbClr val="FBEEDB"/>
                    </a:solidFill>
                  </a:tcPr>
                </a:tc>
                <a:tc>
                  <a:txBody>
                    <a:bodyPr/>
                    <a:lstStyle/>
                    <a:p>
                      <a:pPr algn="ctr" fontAlgn="b"/>
                      <a:r>
                        <a:rPr lang="en-US" sz="800" b="1" i="0" u="none" strike="noStrike">
                          <a:solidFill>
                            <a:srgbClr val="000000"/>
                          </a:solidFill>
                          <a:effectLst/>
                          <a:latin typeface="Calibri" panose="020F0502020204030204" pitchFamily="34" charset="0"/>
                        </a:rPr>
                        <a:t>15-10-21</a:t>
                      </a:r>
                    </a:p>
                  </a:txBody>
                  <a:tcPr marL="2192" marR="2192" marT="2192" marB="0" anchor="b">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Vamshi &amp; Charan</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100%</a:t>
                      </a:r>
                    </a:p>
                  </a:txBody>
                  <a:tcPr marL="2192" marR="2192" marT="2192" marB="0" anchor="ctr">
                    <a:lnL>
                      <a:noFill/>
                    </a:lnL>
                    <a:lnR>
                      <a:noFill/>
                    </a:lnR>
                    <a:lnT>
                      <a:noFill/>
                    </a:lnT>
                    <a:lnB>
                      <a:noFill/>
                    </a:lnB>
                    <a:solidFill>
                      <a:srgbClr val="FBEEDB"/>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FBEEDB"/>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369544066"/>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sng" strike="noStrike">
                          <a:solidFill>
                            <a:srgbClr val="000000"/>
                          </a:solidFill>
                          <a:effectLst/>
                          <a:latin typeface="Calibri" panose="020F0502020204030204" pitchFamily="34" charset="0"/>
                        </a:rPr>
                        <a:t>RESPOSIBILITY &amp; IMPLEMENTATION</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 </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 </a:t>
                      </a:r>
                    </a:p>
                  </a:txBody>
                  <a:tcPr marL="2192" marR="2192" marT="2192" marB="0" anchor="b">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60A6AC"/>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736311342"/>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Designing Page layout</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24-10-21</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03-11-21</a:t>
                      </a:r>
                    </a:p>
                  </a:txBody>
                  <a:tcPr marL="2192" marR="2192" marT="2192" marB="0" anchor="b">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Rithwik</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878158950"/>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Building code for Shopcart</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03-11-21</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07-11-21</a:t>
                      </a:r>
                    </a:p>
                  </a:txBody>
                  <a:tcPr marL="2192" marR="2192" marT="2192" marB="0" anchor="b">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Vamshi</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4285183132"/>
                  </a:ext>
                </a:extLst>
              </a:tr>
              <a:tr h="27914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Planning</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07-11-21</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20-11-21</a:t>
                      </a:r>
                    </a:p>
                  </a:txBody>
                  <a:tcPr marL="2192" marR="2192" marT="2192" marB="0" anchor="b">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Charan &amp; Hitesh</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2975791263"/>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Product Catalouge</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12-11-21</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18-11-21</a:t>
                      </a:r>
                    </a:p>
                  </a:txBody>
                  <a:tcPr marL="2192" marR="2192" marT="2192" marB="0" anchor="b">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Hitesh </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4228709438"/>
                  </a:ext>
                </a:extLst>
              </a:tr>
              <a:tr h="27914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Payment Processing</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14-11-21</a:t>
                      </a:r>
                    </a:p>
                  </a:txBody>
                  <a:tcPr marL="2192" marR="2192" marT="2192" marB="0" anchor="b">
                    <a:lnL>
                      <a:noFill/>
                    </a:lnL>
                    <a:lnR>
                      <a:noFill/>
                    </a:lnR>
                    <a:lnT>
                      <a:noFill/>
                    </a:lnT>
                    <a:lnB>
                      <a:noFill/>
                    </a:lnB>
                    <a:solidFill>
                      <a:srgbClr val="60A6AC"/>
                    </a:solidFill>
                  </a:tcPr>
                </a:tc>
                <a:tc>
                  <a:txBody>
                    <a:bodyPr/>
                    <a:lstStyle/>
                    <a:p>
                      <a:pPr algn="ctr" fontAlgn="b"/>
                      <a:r>
                        <a:rPr lang="en-US" sz="800" b="1" i="0" u="none" strike="noStrike">
                          <a:solidFill>
                            <a:srgbClr val="000000"/>
                          </a:solidFill>
                          <a:effectLst/>
                          <a:latin typeface="Calibri" panose="020F0502020204030204" pitchFamily="34" charset="0"/>
                        </a:rPr>
                        <a:t>20-11-21</a:t>
                      </a:r>
                    </a:p>
                  </a:txBody>
                  <a:tcPr marL="2192" marR="2192" marT="2192" marB="0" anchor="b">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Vamshi &amp; Rithwik</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60A6AC"/>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3BEC3"/>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255219260"/>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sng" strike="noStrike">
                          <a:solidFill>
                            <a:srgbClr val="000000"/>
                          </a:solidFill>
                          <a:effectLst/>
                          <a:latin typeface="Calibri" panose="020F0502020204030204" pitchFamily="34" charset="0"/>
                        </a:rPr>
                        <a:t>TESTING </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 </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 </a:t>
                      </a:r>
                    </a:p>
                  </a:txBody>
                  <a:tcPr marL="2192" marR="2192" marT="2192" marB="0" anchor="b">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FF9999"/>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785798636"/>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Debugging Code</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10-11-21</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24-11-21</a:t>
                      </a:r>
                    </a:p>
                  </a:txBody>
                  <a:tcPr marL="2192" marR="2192" marT="2192" marB="0" anchor="b">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Vamshi</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F9999"/>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732726298"/>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Testing Shopping Cart</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24-11-21</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03-12-21</a:t>
                      </a:r>
                    </a:p>
                  </a:txBody>
                  <a:tcPr marL="2192" marR="2192" marT="2192" marB="0" anchor="b">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Hitesh </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F9999"/>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961576503"/>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Searching for the Product</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03-12-21</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07-12-21</a:t>
                      </a:r>
                    </a:p>
                  </a:txBody>
                  <a:tcPr marL="2192" marR="2192" marT="2192" marB="0" anchor="b">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Charan </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F9999"/>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extLst>
                  <a:ext uri="{0D108BD9-81ED-4DB2-BD59-A6C34878D82A}">
                    <a16:rowId xmlns:a16="http://schemas.microsoft.com/office/drawing/2014/main" val="3574910264"/>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Re Designing and testing Webpages</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01-12-21</a:t>
                      </a:r>
                    </a:p>
                  </a:txBody>
                  <a:tcPr marL="2192" marR="2192" marT="2192" marB="0" anchor="b">
                    <a:lnL>
                      <a:noFill/>
                    </a:lnL>
                    <a:lnR>
                      <a:noFill/>
                    </a:lnR>
                    <a:lnT>
                      <a:noFill/>
                    </a:lnT>
                    <a:lnB>
                      <a:noFill/>
                    </a:lnB>
                    <a:solidFill>
                      <a:srgbClr val="FF9999"/>
                    </a:solidFill>
                  </a:tcPr>
                </a:tc>
                <a:tc>
                  <a:txBody>
                    <a:bodyPr/>
                    <a:lstStyle/>
                    <a:p>
                      <a:pPr algn="ctr" fontAlgn="b"/>
                      <a:r>
                        <a:rPr lang="en-US" sz="800" b="1" i="0" u="none" strike="noStrike">
                          <a:solidFill>
                            <a:srgbClr val="000000"/>
                          </a:solidFill>
                          <a:effectLst/>
                          <a:latin typeface="Calibri" panose="020F0502020204030204" pitchFamily="34" charset="0"/>
                        </a:rPr>
                        <a:t>17-12-21</a:t>
                      </a:r>
                    </a:p>
                  </a:txBody>
                  <a:tcPr marL="2192" marR="2192" marT="2192" marB="0" anchor="b">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Rithwik</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44%</a:t>
                      </a:r>
                    </a:p>
                  </a:txBody>
                  <a:tcPr marL="2192" marR="2192" marT="2192" marB="0" anchor="ctr">
                    <a:lnL>
                      <a:noFill/>
                    </a:lnL>
                    <a:lnR>
                      <a:noFill/>
                    </a:lnR>
                    <a:lnT>
                      <a:noFill/>
                    </a:lnT>
                    <a:lnB>
                      <a:noFill/>
                    </a:lnB>
                    <a:solidFill>
                      <a:srgbClr val="FF9999"/>
                    </a:solidFill>
                  </a:tcPr>
                </a:tc>
                <a:tc>
                  <a:txBody>
                    <a:bodyPr/>
                    <a:lstStyle/>
                    <a:p>
                      <a:pPr algn="ctr" fontAlgn="ctr"/>
                      <a:r>
                        <a:rPr lang="en-US" sz="900" b="1" i="0" u="none" strike="noStrike">
                          <a:solidFill>
                            <a:srgbClr val="000000"/>
                          </a:solidFill>
                          <a:effectLst/>
                          <a:latin typeface="Calibri" panose="020F0502020204030204" pitchFamily="34" charset="0"/>
                        </a:rPr>
                        <a:t>0%</a:t>
                      </a:r>
                    </a:p>
                  </a:txBody>
                  <a:tcPr marL="2192" marR="2192" marT="2192" marB="0" anchor="ctr">
                    <a:lnL>
                      <a:noFill/>
                    </a:lnL>
                    <a:lnR>
                      <a:noFill/>
                    </a:lnR>
                    <a:lnT>
                      <a:noFill/>
                    </a:lnT>
                    <a:lnB>
                      <a:noFill/>
                    </a:lnB>
                    <a:solidFill>
                      <a:srgbClr val="FF9999"/>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9999"/>
                    </a:solidFill>
                  </a:tcPr>
                </a:tc>
                <a:extLst>
                  <a:ext uri="{0D108BD9-81ED-4DB2-BD59-A6C34878D82A}">
                    <a16:rowId xmlns:a16="http://schemas.microsoft.com/office/drawing/2014/main" val="696851234"/>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404040"/>
                          </a:solidFill>
                          <a:effectLst/>
                          <a:latin typeface="Calibri" panose="020F0502020204030204" pitchFamily="34" charset="0"/>
                        </a:rPr>
                        <a:t>DEPLOYMENT</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404040"/>
                          </a:solidFill>
                          <a:effectLst/>
                          <a:latin typeface="Calibri" panose="020F0502020204030204" pitchFamily="34" charset="0"/>
                        </a:rPr>
                        <a:t> </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404040"/>
                          </a:solidFill>
                          <a:effectLst/>
                          <a:latin typeface="Calibri" panose="020F0502020204030204" pitchFamily="34" charset="0"/>
                        </a:rPr>
                        <a:t> </a:t>
                      </a:r>
                    </a:p>
                  </a:txBody>
                  <a:tcPr marL="2192" marR="2192" marT="2192" marB="0" anchor="b">
                    <a:lnL>
                      <a:noFill/>
                    </a:lnL>
                    <a:lnR>
                      <a:noFill/>
                    </a:lnR>
                    <a:lnT>
                      <a:noFill/>
                    </a:lnT>
                    <a:lnB>
                      <a:noFill/>
                    </a:lnB>
                    <a:solidFill>
                      <a:srgbClr val="9ECACD"/>
                    </a:solidFill>
                  </a:tcPr>
                </a:tc>
                <a:tc>
                  <a:txBody>
                    <a:bodyPr/>
                    <a:lstStyle/>
                    <a:p>
                      <a:pPr algn="ctr" fontAlgn="ctr"/>
                      <a:r>
                        <a:rPr lang="en-US" sz="900" b="1" i="0" u="none" strike="noStrike">
                          <a:solidFill>
                            <a:srgbClr val="735773"/>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735773"/>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735773"/>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1270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3136449683"/>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404040"/>
                          </a:solidFill>
                          <a:effectLst/>
                          <a:latin typeface="Calibri" panose="020F0502020204030204" pitchFamily="34" charset="0"/>
                        </a:rPr>
                        <a:t>Activity 01</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29-09-21</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02-10-21</a:t>
                      </a:r>
                    </a:p>
                  </a:txBody>
                  <a:tcPr marL="2192" marR="2192" marT="2192" marB="0" anchor="b">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50%</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9ECACD"/>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9ECACD"/>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7030A0"/>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7030A0"/>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3285854799"/>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404040"/>
                          </a:solidFill>
                          <a:effectLst/>
                          <a:latin typeface="Calibri" panose="020F0502020204030204" pitchFamily="34" charset="0"/>
                        </a:rPr>
                        <a:t>Activity 02</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29-09-21</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02-10-21</a:t>
                      </a:r>
                    </a:p>
                  </a:txBody>
                  <a:tcPr marL="2192" marR="2192" marT="2192" marB="0" anchor="b">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40%</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AF96A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AF96A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FFFFFF"/>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506709305"/>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404040"/>
                          </a:solidFill>
                          <a:effectLst/>
                          <a:latin typeface="Calibri" panose="020F0502020204030204" pitchFamily="34" charset="0"/>
                        </a:rPr>
                        <a:t>Activity 03</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06-10-21</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09-10-21</a:t>
                      </a:r>
                    </a:p>
                  </a:txBody>
                  <a:tcPr marL="2192" marR="2192" marT="2192" marB="0" anchor="b">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60%</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AF96A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AF96A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956896065"/>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r>
                        <a:rPr lang="en-US" sz="900" b="1" i="0" u="none" strike="noStrike">
                          <a:solidFill>
                            <a:srgbClr val="404040"/>
                          </a:solidFill>
                          <a:effectLst/>
                          <a:latin typeface="Calibri" panose="020F0502020204030204" pitchFamily="34" charset="0"/>
                        </a:rPr>
                        <a:t>Activity 04</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06-10-21</a:t>
                      </a:r>
                    </a:p>
                  </a:txBody>
                  <a:tcPr marL="2192" marR="2192" marT="2192" marB="0" anchor="b">
                    <a:lnL>
                      <a:noFill/>
                    </a:lnL>
                    <a:lnR>
                      <a:noFill/>
                    </a:lnR>
                    <a:lnT>
                      <a:noFill/>
                    </a:lnT>
                    <a:lnB>
                      <a:noFill/>
                    </a:lnB>
                    <a:solidFill>
                      <a:srgbClr val="9ECACD"/>
                    </a:solidFill>
                  </a:tcPr>
                </a:tc>
                <a:tc>
                  <a:txBody>
                    <a:bodyPr/>
                    <a:lstStyle/>
                    <a:p>
                      <a:pPr algn="ctr" fontAlgn="b"/>
                      <a:r>
                        <a:rPr lang="en-US" sz="800" b="1" i="0" u="none" strike="noStrike">
                          <a:solidFill>
                            <a:srgbClr val="000000"/>
                          </a:solidFill>
                          <a:effectLst/>
                          <a:latin typeface="Calibri" panose="020F0502020204030204" pitchFamily="34" charset="0"/>
                        </a:rPr>
                        <a:t>08-10-21</a:t>
                      </a:r>
                    </a:p>
                  </a:txBody>
                  <a:tcPr marL="2192" marR="2192" marT="2192" marB="0" anchor="b">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20%</a:t>
                      </a:r>
                    </a:p>
                  </a:txBody>
                  <a:tcPr marL="2192" marR="2192" marT="2192" marB="0" anchor="ctr">
                    <a:lnL>
                      <a:noFill/>
                    </a:lnL>
                    <a:lnR>
                      <a:noFill/>
                    </a:lnR>
                    <a:lnT>
                      <a:noFill/>
                    </a:lnT>
                    <a:lnB>
                      <a:noFill/>
                    </a:lnB>
                    <a:solidFill>
                      <a:srgbClr val="9ECACD"/>
                    </a:solidFill>
                  </a:tcPr>
                </a:tc>
                <a:tc>
                  <a:txBody>
                    <a:bodyPr/>
                    <a:lstStyle/>
                    <a:p>
                      <a:pPr algn="ctr" fontAlgn="ctr"/>
                      <a:r>
                        <a:rPr lang="en-US" sz="900" b="1" i="0" u="none" strike="noStrike">
                          <a:solidFill>
                            <a:srgbClr val="000000"/>
                          </a:solidFill>
                          <a:effectLst/>
                          <a:latin typeface="Calibri" panose="020F0502020204030204" pitchFamily="34" charset="0"/>
                        </a:rPr>
                        <a:t> </a:t>
                      </a:r>
                    </a:p>
                  </a:txBody>
                  <a:tcPr marL="2192" marR="2192" marT="2192" marB="0" anchor="ctr">
                    <a:lnL>
                      <a:noFill/>
                    </a:lnL>
                    <a:lnR>
                      <a:noFill/>
                    </a:lnR>
                    <a:lnT>
                      <a:noFill/>
                    </a:lnT>
                    <a:lnB>
                      <a:noFill/>
                    </a:lnB>
                    <a:solidFill>
                      <a:srgbClr val="9ECACD"/>
                    </a:solidFill>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9ECACD"/>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AF96AF"/>
                    </a:solidFill>
                  </a:tcPr>
                </a:tc>
                <a:tc>
                  <a:txBody>
                    <a:bodyPr/>
                    <a:lstStyle/>
                    <a:p>
                      <a:pPr algn="l" fontAlgn="ctr"/>
                      <a:r>
                        <a:rPr lang="en-US" sz="800" b="0" i="0" u="none" strike="noStrike">
                          <a:solidFill>
                            <a:srgbClr val="404040"/>
                          </a:solidFill>
                          <a:effectLst/>
                          <a:latin typeface="Corbel" panose="020B050302020402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AF96A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pattFill prst="ltUpDiag">
                      <a:fgClr>
                        <a:srgbClr val="735773"/>
                      </a:fgClr>
                      <a:bgClr>
                        <a:srgbClr val="FFFFFF"/>
                      </a:bgClr>
                    </a:patt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3260353044"/>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endParaRPr lang="en-US" sz="900" b="1" i="0" u="none" strike="noStrike">
                        <a:solidFill>
                          <a:srgbClr val="404040"/>
                        </a:solidFill>
                        <a:effectLst/>
                        <a:latin typeface="Calibri" panose="020F0502020204030204" pitchFamily="34" charset="0"/>
                      </a:endParaRPr>
                    </a:p>
                  </a:txBody>
                  <a:tcPr marL="2192" marR="2192" marT="2192" marB="0" anchor="b">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b"/>
                      <a:endParaRPr lang="en-US" sz="800" b="1" i="0" u="none" strike="noStrike">
                        <a:solidFill>
                          <a:srgbClr val="404040"/>
                        </a:solidFill>
                        <a:effectLst/>
                        <a:latin typeface="Calibri" panose="020F0502020204030204" pitchFamily="34" charset="0"/>
                      </a:endParaRPr>
                    </a:p>
                  </a:txBody>
                  <a:tcPr marL="2192" marR="2192" marT="2192" marB="0" anchor="b">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b"/>
                      <a:endParaRPr lang="en-US" sz="800" b="1" i="0" u="none" strike="noStrike">
                        <a:solidFill>
                          <a:srgbClr val="404040"/>
                        </a:solidFill>
                        <a:effectLst/>
                        <a:latin typeface="Calibri" panose="020F0502020204030204" pitchFamily="34" charset="0"/>
                      </a:endParaRPr>
                    </a:p>
                  </a:txBody>
                  <a:tcPr marL="2192" marR="2192" marT="2192" marB="0" anchor="b">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alibri" panose="020F0502020204030204" pitchFamily="34" charset="0"/>
                      </a:endParaRPr>
                    </a:p>
                  </a:txBody>
                  <a:tcPr marL="2192" marR="2192" marT="2192" marB="0" anchor="b">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alibri" panose="020F0502020204030204" pitchFamily="34" charset="0"/>
                      </a:endParaRPr>
                    </a:p>
                  </a:txBody>
                  <a:tcPr marL="2192" marR="2192" marT="2192" marB="0" anchor="b">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ctr"/>
                      <a:endParaRPr lang="en-US" sz="900" b="1" i="0" u="none" strike="noStrike">
                        <a:solidFill>
                          <a:srgbClr val="735773"/>
                        </a:solidFill>
                        <a:effectLst/>
                        <a:latin typeface="Calibri" panose="020F0502020204030204" pitchFamily="34" charset="0"/>
                      </a:endParaRPr>
                    </a:p>
                  </a:txBody>
                  <a:tcPr marL="2192" marR="2192" marT="2192" marB="0" anchor="ctr">
                    <a:lnL>
                      <a:noFill/>
                    </a:lnL>
                    <a:lnR>
                      <a:noFill/>
                    </a:lnR>
                    <a:lnT>
                      <a:noFill/>
                    </a:lnT>
                    <a:lnB w="6350" cap="flat" cmpd="sng" algn="ctr">
                      <a:solidFill>
                        <a:srgbClr val="735773"/>
                      </a:solidFill>
                      <a:prstDash val="solid"/>
                      <a:round/>
                      <a:headEnd type="none" w="med" len="med"/>
                      <a:tailEnd type="none" w="med" len="med"/>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FFFFFF"/>
                      </a:solidFill>
                      <a:prstDash val="solid"/>
                      <a:round/>
                      <a:headEnd type="none" w="med" len="med"/>
                      <a:tailEnd type="none" w="med" len="med"/>
                    </a:lnT>
                    <a:lnB w="6350" cap="flat" cmpd="sng" algn="ctr">
                      <a:solidFill>
                        <a:srgbClr val="735773"/>
                      </a:solidFill>
                      <a:prstDash val="solid"/>
                      <a:round/>
                      <a:headEnd type="none" w="med" len="med"/>
                      <a:tailEnd type="none" w="med" len="med"/>
                    </a:lnB>
                    <a:solidFill>
                      <a:srgbClr val="F2F2F2"/>
                    </a:solidFill>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2562532918"/>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endParaRPr lang="en-US" sz="900" b="1" i="0" u="none" strike="noStrike">
                        <a:solidFill>
                          <a:srgbClr val="404040"/>
                        </a:solidFill>
                        <a:effectLst/>
                        <a:latin typeface="Corbel" panose="020B0503020204020204" pitchFamily="34" charset="0"/>
                      </a:endParaRPr>
                    </a:p>
                  </a:txBody>
                  <a:tcPr marL="2192" marR="2192" marT="2192" marB="0" anchor="b">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ctr"/>
                      <a:endParaRPr lang="en-US" sz="900" b="1" i="0" u="none" strike="noStrike">
                        <a:solidFill>
                          <a:srgbClr val="735773"/>
                        </a:solidFill>
                        <a:effectLst/>
                        <a:latin typeface="Corbel" panose="020B0503020204020204" pitchFamily="34" charset="0"/>
                      </a:endParaRPr>
                    </a:p>
                  </a:txBody>
                  <a:tcPr marL="2192" marR="2192" marT="2192" marB="0" anchor="ctr">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a:noFill/>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735773"/>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w="6350" cap="flat" cmpd="sng" algn="ctr">
                      <a:solidFill>
                        <a:srgbClr val="735773"/>
                      </a:solidFill>
                      <a:prstDash val="solid"/>
                      <a:round/>
                      <a:headEnd type="none" w="med" len="med"/>
                      <a:tailEnd type="none" w="med" len="med"/>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w="6350" cap="flat" cmpd="sng" algn="ctr">
                      <a:solidFill>
                        <a:srgbClr val="735773"/>
                      </a:solidFill>
                      <a:prstDash val="solid"/>
                      <a:round/>
                      <a:headEnd type="none" w="med" len="med"/>
                      <a:tailEnd type="none" w="med" len="med"/>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502617787"/>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endParaRPr lang="en-US" sz="900" b="1"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ctr"/>
                      <a:endParaRPr lang="en-US" sz="900" b="1" i="0" u="none" strike="noStrike">
                        <a:solidFill>
                          <a:srgbClr val="735773"/>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3626310393"/>
                  </a:ext>
                </a:extLst>
              </a:tr>
              <a:tr h="84045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endParaRPr lang="en-US" sz="900" b="1"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ctr"/>
                      <a:endParaRPr lang="en-US" sz="900" b="1" i="0" u="none" strike="noStrike">
                        <a:solidFill>
                          <a:srgbClr val="735773"/>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1118646207"/>
                  </a:ext>
                </a:extLst>
              </a:tr>
              <a:tr h="173771">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l" fontAlgn="b"/>
                      <a:endParaRPr lang="en-US" sz="900" b="1"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a:noFill/>
                    </a:lnR>
                    <a:lnT>
                      <a:noFill/>
                    </a:lnT>
                    <a:lnB>
                      <a:noFill/>
                    </a:lnB>
                  </a:tcPr>
                </a:tc>
                <a:tc>
                  <a:txBody>
                    <a:bodyPr/>
                    <a:lstStyle/>
                    <a:p>
                      <a:pPr algn="ctr" fontAlgn="ctr"/>
                      <a:endParaRPr lang="en-US" sz="900" b="1" i="0" u="none" strike="noStrike">
                        <a:solidFill>
                          <a:srgbClr val="735773"/>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b"/>
                      <a:endParaRPr lang="en-US" sz="800" b="0" i="0" u="none" strike="noStrike">
                        <a:solidFill>
                          <a:srgbClr val="404040"/>
                        </a:solidFill>
                        <a:effectLst/>
                        <a:latin typeface="Corbel" panose="020B0503020204020204" pitchFamily="34" charset="0"/>
                      </a:endParaRPr>
                    </a:p>
                  </a:txBody>
                  <a:tcPr marL="2192" marR="2192" marT="2192" marB="0" anchor="b">
                    <a:lnL>
                      <a:noFill/>
                    </a:lnL>
                    <a:lnR w="6350" cap="flat" cmpd="sng" algn="ctr">
                      <a:solidFill>
                        <a:srgbClr val="D9D9D9"/>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 </a:t>
                      </a:r>
                    </a:p>
                  </a:txBody>
                  <a:tcPr marL="2192" marR="2192" marT="2192"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tc>
                  <a:txBody>
                    <a:bodyPr/>
                    <a:lstStyle/>
                    <a:p>
                      <a:pPr algn="ctr" fontAlgn="ctr"/>
                      <a:endParaRPr lang="en-US" sz="800" b="0" i="0" u="none" strike="noStrike" dirty="0">
                        <a:solidFill>
                          <a:srgbClr val="404040"/>
                        </a:solidFill>
                        <a:effectLst/>
                        <a:latin typeface="Corbel" panose="020B0503020204020204" pitchFamily="34" charset="0"/>
                      </a:endParaRPr>
                    </a:p>
                  </a:txBody>
                  <a:tcPr marL="2192" marR="2192" marT="2192" marB="0" anchor="ctr">
                    <a:lnL>
                      <a:noFill/>
                    </a:lnL>
                    <a:lnR>
                      <a:noFill/>
                    </a:lnR>
                    <a:lnT>
                      <a:noFill/>
                    </a:lnT>
                    <a:lnB>
                      <a:noFill/>
                    </a:lnB>
                  </a:tcPr>
                </a:tc>
                <a:extLst>
                  <a:ext uri="{0D108BD9-81ED-4DB2-BD59-A6C34878D82A}">
                    <a16:rowId xmlns:a16="http://schemas.microsoft.com/office/drawing/2014/main" val="859373221"/>
                  </a:ext>
                </a:extLst>
              </a:tr>
            </a:tbl>
          </a:graphicData>
        </a:graphic>
      </p:graphicFrame>
    </p:spTree>
    <p:extLst>
      <p:ext uri="{BB962C8B-B14F-4D97-AF65-F5344CB8AC3E}">
        <p14:creationId xmlns:p14="http://schemas.microsoft.com/office/powerpoint/2010/main" val="353595668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FC48-DD54-4448-88F0-14F4772A62D4}"/>
              </a:ext>
            </a:extLst>
          </p:cNvPr>
          <p:cNvSpPr>
            <a:spLocks noGrp="1"/>
          </p:cNvSpPr>
          <p:nvPr>
            <p:ph type="title"/>
          </p:nvPr>
        </p:nvSpPr>
        <p:spPr/>
        <p:txBody>
          <a:bodyPr>
            <a:normAutofit/>
          </a:bodyPr>
          <a:lstStyle/>
          <a:p>
            <a:br>
              <a:rPr lang="en-US" dirty="0"/>
            </a:br>
            <a:endParaRPr lang="en-US" dirty="0"/>
          </a:p>
        </p:txBody>
      </p:sp>
      <p:sp>
        <p:nvSpPr>
          <p:cNvPr id="4" name="TextBox 3">
            <a:extLst>
              <a:ext uri="{FF2B5EF4-FFF2-40B4-BE49-F238E27FC236}">
                <a16:creationId xmlns:a16="http://schemas.microsoft.com/office/drawing/2014/main" id="{9A436841-64E7-414B-9146-C1661B7425AA}"/>
              </a:ext>
            </a:extLst>
          </p:cNvPr>
          <p:cNvSpPr txBox="1"/>
          <p:nvPr/>
        </p:nvSpPr>
        <p:spPr>
          <a:xfrm>
            <a:off x="998736" y="1294466"/>
            <a:ext cx="7901126" cy="117461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Established environment</a:t>
            </a:r>
            <a:endParaRPr lang="en-US" sz="20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285750" indent="-285750" algn="just">
              <a:lnSpc>
                <a:spcPct val="200000"/>
              </a:lnSpc>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Created Admin Login</a:t>
            </a:r>
          </a:p>
        </p:txBody>
      </p:sp>
      <p:sp>
        <p:nvSpPr>
          <p:cNvPr id="6" name="TextBox 5">
            <a:extLst>
              <a:ext uri="{FF2B5EF4-FFF2-40B4-BE49-F238E27FC236}">
                <a16:creationId xmlns:a16="http://schemas.microsoft.com/office/drawing/2014/main" id="{B82EF500-5C49-4532-AEE2-F890F21EB940}"/>
              </a:ext>
            </a:extLst>
          </p:cNvPr>
          <p:cNvSpPr txBox="1"/>
          <p:nvPr/>
        </p:nvSpPr>
        <p:spPr>
          <a:xfrm>
            <a:off x="998737" y="734439"/>
            <a:ext cx="7448365" cy="584775"/>
          </a:xfrm>
          <a:prstGeom prst="rect">
            <a:avLst/>
          </a:prstGeom>
          <a:noFill/>
        </p:spPr>
        <p:txBody>
          <a:bodyPr wrap="square" rtlCol="0">
            <a:spAutoFit/>
          </a:bodyPr>
          <a:lstStyle/>
          <a:p>
            <a:r>
              <a:rPr lang="en-US" sz="3200" b="1" dirty="0"/>
              <a:t>Tasks completed</a:t>
            </a:r>
          </a:p>
        </p:txBody>
      </p:sp>
      <p:sp>
        <p:nvSpPr>
          <p:cNvPr id="7" name="TextBox 6">
            <a:extLst>
              <a:ext uri="{FF2B5EF4-FFF2-40B4-BE49-F238E27FC236}">
                <a16:creationId xmlns:a16="http://schemas.microsoft.com/office/drawing/2014/main" id="{06AFE8D4-C492-4BBD-BDCC-550F085169B4}"/>
              </a:ext>
            </a:extLst>
          </p:cNvPr>
          <p:cNvSpPr txBox="1"/>
          <p:nvPr/>
        </p:nvSpPr>
        <p:spPr>
          <a:xfrm>
            <a:off x="998736" y="3403610"/>
            <a:ext cx="7448365" cy="3077766"/>
          </a:xfrm>
          <a:prstGeom prst="rect">
            <a:avLst/>
          </a:prstGeom>
          <a:noFill/>
        </p:spPr>
        <p:txBody>
          <a:bodyPr wrap="square" rtlCol="0">
            <a:spAutoFit/>
          </a:bodyPr>
          <a:lstStyle/>
          <a:p>
            <a:r>
              <a:rPr lang="en-US" sz="3200" b="1" dirty="0"/>
              <a:t>To be done</a:t>
            </a:r>
            <a:endParaRPr lang="en-US" sz="2000" b="1" dirty="0"/>
          </a:p>
          <a:p>
            <a:endParaRPr lang="en-US" dirty="0">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i="0" dirty="0">
                <a:effectLst/>
                <a:latin typeface="Calibri" panose="020F0502020204030204" pitchFamily="34" charset="0"/>
                <a:cs typeface="Calibri" panose="020F0502020204030204" pitchFamily="34" charset="0"/>
              </a:rPr>
              <a:t>Getting the Database up and running - October 4th week</a:t>
            </a:r>
          </a:p>
          <a:p>
            <a:pPr algn="l">
              <a:buFont typeface="Arial" panose="020B0604020202020204" pitchFamily="34" charset="0"/>
              <a:buChar char="•"/>
            </a:pPr>
            <a:endParaRPr lang="en-US"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i="0" dirty="0">
                <a:effectLst/>
                <a:latin typeface="Calibri" panose="020F0502020204030204" pitchFamily="34" charset="0"/>
                <a:cs typeface="Calibri" panose="020F0502020204030204" pitchFamily="34" charset="0"/>
              </a:rPr>
              <a:t>Front-end Designing - begins from November 1st Week</a:t>
            </a:r>
          </a:p>
          <a:p>
            <a:pPr algn="l">
              <a:buFont typeface="Arial" panose="020B0604020202020204" pitchFamily="34" charset="0"/>
              <a:buChar char="•"/>
            </a:pPr>
            <a:endParaRPr lang="en-US"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i="0" dirty="0">
                <a:effectLst/>
                <a:latin typeface="Calibri" panose="020F0502020204030204" pitchFamily="34" charset="0"/>
                <a:cs typeface="Calibri" panose="020F0502020204030204" pitchFamily="34" charset="0"/>
              </a:rPr>
              <a:t>Initial Debugging - November 1st week</a:t>
            </a:r>
          </a:p>
          <a:p>
            <a:pPr algn="l">
              <a:buFont typeface="Arial" panose="020B0604020202020204" pitchFamily="34" charset="0"/>
              <a:buChar char="•"/>
            </a:pPr>
            <a:endParaRPr lang="en-US"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i="0" dirty="0">
                <a:effectLst/>
                <a:latin typeface="Calibri" panose="020F0502020204030204" pitchFamily="34" charset="0"/>
                <a:cs typeface="Calibri" panose="020F0502020204030204" pitchFamily="34" charset="0"/>
              </a:rPr>
              <a:t>Polishing the UI - November 2nd week</a:t>
            </a:r>
          </a:p>
          <a:p>
            <a:pPr marL="457200"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35043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2C19-5768-4763-8138-0DE6FEB734FA}"/>
              </a:ext>
            </a:extLst>
          </p:cNvPr>
          <p:cNvSpPr>
            <a:spLocks noGrp="1"/>
          </p:cNvSpPr>
          <p:nvPr>
            <p:ph type="title"/>
          </p:nvPr>
        </p:nvSpPr>
        <p:spPr/>
        <p:txBody>
          <a:bodyPr>
            <a:normAutofit/>
          </a:bodyPr>
          <a:lstStyle/>
          <a:p>
            <a:r>
              <a:rPr lang="en-US" b="1" dirty="0"/>
              <a:t>Thank you</a:t>
            </a:r>
          </a:p>
        </p:txBody>
      </p:sp>
      <p:sp>
        <p:nvSpPr>
          <p:cNvPr id="4" name="TextBox 3">
            <a:extLst>
              <a:ext uri="{FF2B5EF4-FFF2-40B4-BE49-F238E27FC236}">
                <a16:creationId xmlns:a16="http://schemas.microsoft.com/office/drawing/2014/main" id="{B39B32F9-B529-4881-8061-B4AA1A39694B}"/>
              </a:ext>
            </a:extLst>
          </p:cNvPr>
          <p:cNvSpPr txBox="1"/>
          <p:nvPr/>
        </p:nvSpPr>
        <p:spPr>
          <a:xfrm>
            <a:off x="8306540" y="5169436"/>
            <a:ext cx="6094520" cy="1323439"/>
          </a:xfrm>
          <a:prstGeom prst="rect">
            <a:avLst/>
          </a:prstGeom>
          <a:noFill/>
        </p:spPr>
        <p:txBody>
          <a:bodyPr wrap="square">
            <a:spAutoFit/>
          </a:bodyPr>
          <a:lstStyle/>
          <a:p>
            <a:pPr algn="l"/>
            <a:r>
              <a:rPr lang="en-US" sz="2000" b="0" i="0" dirty="0">
                <a:solidFill>
                  <a:srgbClr val="24292F"/>
                </a:solidFill>
                <a:effectLst/>
                <a:latin typeface="-apple-system"/>
              </a:rPr>
              <a:t>•VAMSHI KRISHNA REDDY </a:t>
            </a:r>
          </a:p>
          <a:p>
            <a:pPr algn="l"/>
            <a:r>
              <a:rPr lang="en-US" sz="2000" b="0" i="0" dirty="0">
                <a:solidFill>
                  <a:srgbClr val="24292F"/>
                </a:solidFill>
                <a:effectLst/>
                <a:latin typeface="-apple-system"/>
              </a:rPr>
              <a:t>•GURUCHARAN PARSA</a:t>
            </a:r>
          </a:p>
          <a:p>
            <a:pPr algn="l"/>
            <a:r>
              <a:rPr lang="en-US" sz="2000" b="0" i="0" dirty="0">
                <a:solidFill>
                  <a:srgbClr val="24292F"/>
                </a:solidFill>
                <a:effectLst/>
                <a:latin typeface="-apple-system"/>
              </a:rPr>
              <a:t>•HITESH GONE</a:t>
            </a:r>
          </a:p>
          <a:p>
            <a:pPr algn="l"/>
            <a:r>
              <a:rPr lang="en-US" sz="2000" b="0" i="0" dirty="0">
                <a:solidFill>
                  <a:srgbClr val="24292F"/>
                </a:solidFill>
                <a:effectLst/>
                <a:latin typeface="-apple-system"/>
              </a:rPr>
              <a:t>•RITHWIK SAGAR KONDALA</a:t>
            </a:r>
          </a:p>
        </p:txBody>
      </p:sp>
      <p:sp>
        <p:nvSpPr>
          <p:cNvPr id="8" name="TextBox 7">
            <a:extLst>
              <a:ext uri="{FF2B5EF4-FFF2-40B4-BE49-F238E27FC236}">
                <a16:creationId xmlns:a16="http://schemas.microsoft.com/office/drawing/2014/main" id="{135F699B-AC9E-4716-B942-C02E9905D428}"/>
              </a:ext>
            </a:extLst>
          </p:cNvPr>
          <p:cNvSpPr txBox="1"/>
          <p:nvPr/>
        </p:nvSpPr>
        <p:spPr>
          <a:xfrm>
            <a:off x="8306540" y="4769326"/>
            <a:ext cx="1588961" cy="400110"/>
          </a:xfrm>
          <a:prstGeom prst="rect">
            <a:avLst/>
          </a:prstGeom>
          <a:noFill/>
        </p:spPr>
        <p:txBody>
          <a:bodyPr wrap="none" rtlCol="0">
            <a:spAutoFit/>
          </a:bodyPr>
          <a:lstStyle/>
          <a:p>
            <a:r>
              <a:rPr lang="en-US" sz="2000" b="1" dirty="0"/>
              <a:t>TEAM ALPHA</a:t>
            </a:r>
          </a:p>
        </p:txBody>
      </p:sp>
    </p:spTree>
    <p:extLst>
      <p:ext uri="{BB962C8B-B14F-4D97-AF65-F5344CB8AC3E}">
        <p14:creationId xmlns:p14="http://schemas.microsoft.com/office/powerpoint/2010/main" val="418385914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B3E7B59-933B-48B4-AD68-778D174C8EE8}"/>
              </a:ext>
            </a:extLst>
          </p:cNvPr>
          <p:cNvSpPr>
            <a:spLocks noGrp="1"/>
          </p:cNvSpPr>
          <p:nvPr>
            <p:ph type="title"/>
          </p:nvPr>
        </p:nvSpPr>
        <p:spPr>
          <a:xfrm>
            <a:off x="-4588275" y="1518166"/>
            <a:ext cx="10058400" cy="1371600"/>
          </a:xfrm>
        </p:spPr>
        <p:txBody>
          <a:bodyPr anchor="ctr">
            <a:normAutofit/>
          </a:bodyPr>
          <a:lstStyle/>
          <a:p>
            <a:pPr marL="0" indent="0">
              <a:buNone/>
            </a:pPr>
            <a:endParaRPr lang="en-US" dirty="0"/>
          </a:p>
          <a:p>
            <a:endParaRPr lang="en-US" dirty="0"/>
          </a:p>
        </p:txBody>
      </p:sp>
      <p:sp>
        <p:nvSpPr>
          <p:cNvPr id="7" name="TextBox 6">
            <a:extLst>
              <a:ext uri="{FF2B5EF4-FFF2-40B4-BE49-F238E27FC236}">
                <a16:creationId xmlns:a16="http://schemas.microsoft.com/office/drawing/2014/main" id="{D361A9DC-44DC-4A2C-93CC-A092EBA3901E}"/>
              </a:ext>
            </a:extLst>
          </p:cNvPr>
          <p:cNvSpPr txBox="1"/>
          <p:nvPr/>
        </p:nvSpPr>
        <p:spPr>
          <a:xfrm>
            <a:off x="4244299" y="4304572"/>
            <a:ext cx="184731" cy="369332"/>
          </a:xfrm>
          <a:prstGeom prst="rect">
            <a:avLst/>
          </a:prstGeom>
          <a:noFill/>
        </p:spPr>
        <p:txBody>
          <a:bodyPr wrap="none" rtlCol="0">
            <a:spAutoFit/>
          </a:bodyPr>
          <a:lstStyle/>
          <a:p>
            <a:endParaRPr lang="en-US" dirty="0"/>
          </a:p>
        </p:txBody>
      </p:sp>
      <p:sp>
        <p:nvSpPr>
          <p:cNvPr id="9" name="Rectangle 8">
            <a:extLst>
              <a:ext uri="{FF2B5EF4-FFF2-40B4-BE49-F238E27FC236}">
                <a16:creationId xmlns:a16="http://schemas.microsoft.com/office/drawing/2014/main" id="{2C923197-5A1D-4BBA-8949-272A525AE368}"/>
              </a:ext>
            </a:extLst>
          </p:cNvPr>
          <p:cNvSpPr/>
          <p:nvPr/>
        </p:nvSpPr>
        <p:spPr>
          <a:xfrm>
            <a:off x="1004750" y="1846958"/>
            <a:ext cx="8930750" cy="2308324"/>
          </a:xfrm>
          <a:prstGeom prst="rect">
            <a:avLst/>
          </a:prstGeom>
          <a:noFill/>
        </p:spPr>
        <p:txBody>
          <a:bodyPr wrap="square" lIns="91440" tIns="45720" rIns="91440" bIns="45720">
            <a:spAutoFit/>
          </a:bodyPr>
          <a:lstStyle/>
          <a:p>
            <a:pPr marL="685800" indent="-685800">
              <a:buFont typeface="Arial" panose="020B0604020202020204" pitchFamily="34" charset="0"/>
              <a:buChar char="•"/>
            </a:pPr>
            <a:r>
              <a:rPr lang="en-US" sz="2800" dirty="0">
                <a:latin typeface="Calibri" panose="020F0502020204030204" pitchFamily="34" charset="0"/>
                <a:cs typeface="Calibri" panose="020F0502020204030204" pitchFamily="34" charset="0"/>
              </a:rPr>
              <a:t>Introduction</a:t>
            </a:r>
          </a:p>
          <a:p>
            <a:pPr marL="685800" indent="-685800">
              <a:buFont typeface="Arial" panose="020B0604020202020204" pitchFamily="34" charset="0"/>
              <a:buChar char="•"/>
            </a:pPr>
            <a:r>
              <a:rPr lang="en-US" sz="2800" dirty="0">
                <a:latin typeface="Calibri" panose="020F0502020204030204" pitchFamily="34" charset="0"/>
                <a:cs typeface="Calibri" panose="020F0502020204030204" pitchFamily="34" charset="0"/>
              </a:rPr>
              <a:t>Technologies Used</a:t>
            </a:r>
          </a:p>
          <a:p>
            <a:pPr marL="685800" indent="-685800">
              <a:buFont typeface="Arial" panose="020B0604020202020204" pitchFamily="34" charset="0"/>
              <a:buChar char="•"/>
            </a:pPr>
            <a:r>
              <a:rPr lang="en-US" sz="2800" dirty="0">
                <a:latin typeface="Calibri" panose="020F0502020204030204" pitchFamily="34" charset="0"/>
                <a:cs typeface="Calibri" panose="020F0502020204030204" pitchFamily="34" charset="0"/>
              </a:rPr>
              <a:t>Activity &amp; Use-case Description</a:t>
            </a:r>
          </a:p>
          <a:p>
            <a:pPr marL="685800" indent="-685800">
              <a:buFont typeface="Arial" panose="020B0604020202020204" pitchFamily="34" charset="0"/>
              <a:buChar char="•"/>
            </a:pPr>
            <a:r>
              <a:rPr lang="en-US" sz="2800" dirty="0">
                <a:latin typeface="Calibri" panose="020F0502020204030204" pitchFamily="34" charset="0"/>
                <a:cs typeface="Calibri" panose="020F0502020204030204" pitchFamily="34" charset="0"/>
              </a:rPr>
              <a:t>Task Status &amp; Project Timeline</a:t>
            </a:r>
          </a:p>
          <a:p>
            <a:pPr algn="ctr"/>
            <a:endParaRPr lang="en-US" sz="3200"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D94E225-798E-4E66-8056-2816C1018C26}"/>
              </a:ext>
            </a:extLst>
          </p:cNvPr>
          <p:cNvSpPr txBox="1"/>
          <p:nvPr/>
        </p:nvSpPr>
        <p:spPr>
          <a:xfrm>
            <a:off x="4770958" y="748725"/>
            <a:ext cx="2650084" cy="769441"/>
          </a:xfrm>
          <a:prstGeom prst="rect">
            <a:avLst/>
          </a:prstGeom>
          <a:noFill/>
        </p:spPr>
        <p:txBody>
          <a:bodyPr wrap="none" rtlCol="0">
            <a:spAutoFit/>
          </a:bodyPr>
          <a:lstStyle/>
          <a:p>
            <a:r>
              <a:rPr lang="en-US" sz="4400" b="1" dirty="0"/>
              <a:t>AGENDA</a:t>
            </a:r>
          </a:p>
        </p:txBody>
      </p:sp>
    </p:spTree>
    <p:extLst>
      <p:ext uri="{BB962C8B-B14F-4D97-AF65-F5344CB8AC3E}">
        <p14:creationId xmlns:p14="http://schemas.microsoft.com/office/powerpoint/2010/main" val="1832431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C8738D-D546-4337-96E7-52070EEC48EC}"/>
              </a:ext>
            </a:extLst>
          </p:cNvPr>
          <p:cNvSpPr>
            <a:spLocks noGrp="1"/>
          </p:cNvSpPr>
          <p:nvPr>
            <p:ph type="title"/>
          </p:nvPr>
        </p:nvSpPr>
        <p:spPr/>
        <p:txBody>
          <a:bodyPr/>
          <a:lstStyle/>
          <a:p>
            <a:r>
              <a:rPr lang="en-US" b="1" dirty="0"/>
              <a:t>Introduction</a:t>
            </a:r>
          </a:p>
        </p:txBody>
      </p:sp>
      <p:sp>
        <p:nvSpPr>
          <p:cNvPr id="8" name="Content Placeholder 2">
            <a:extLst>
              <a:ext uri="{FF2B5EF4-FFF2-40B4-BE49-F238E27FC236}">
                <a16:creationId xmlns:a16="http://schemas.microsoft.com/office/drawing/2014/main" id="{7E4C3E7F-086B-4ABB-B346-6CEB39B5CC43}"/>
              </a:ext>
            </a:extLst>
          </p:cNvPr>
          <p:cNvSpPr>
            <a:spLocks noGrp="1"/>
          </p:cNvSpPr>
          <p:nvPr>
            <p:ph sz="half" idx="1"/>
          </p:nvPr>
        </p:nvSpPr>
        <p:spPr>
          <a:xfrm>
            <a:off x="838200" y="1690688"/>
            <a:ext cx="10782670" cy="4718990"/>
          </a:xfrm>
        </p:spPr>
        <p:txBody>
          <a:bodyPr>
            <a:normAutofit/>
          </a:bodyPr>
          <a:lstStyle/>
          <a:p>
            <a:pPr algn="l">
              <a:lnSpc>
                <a:spcPct val="100000"/>
              </a:lnSpc>
            </a:pPr>
            <a:r>
              <a:rPr lang="en-US" sz="2000" b="0" i="0" dirty="0">
                <a:effectLst/>
                <a:latin typeface="Open Sans" panose="020B0606030504020204" pitchFamily="34" charset="0"/>
              </a:rPr>
              <a:t>This Web Development project deals with developing an E-commerce Website. It provides the user with a list of the different products available for purchase in the online store. A shopping cart is provided. After the products are selected, it is sent for the order confirmation. The system is implemented using Python’s web framework Django and SQLite Database which comes with the framework.</a:t>
            </a:r>
          </a:p>
          <a:p>
            <a:pPr algn="l">
              <a:lnSpc>
                <a:spcPct val="100000"/>
              </a:lnSpc>
            </a:pPr>
            <a:r>
              <a:rPr lang="en-US" sz="2000" b="0" i="0" dirty="0">
                <a:effectLst/>
                <a:latin typeface="Open Sans" panose="020B0606030504020204" pitchFamily="34" charset="0"/>
              </a:rPr>
              <a:t>The website will display products, customers can browse the catalog and select products, customer can remove products from their cart specifying the quantity of each item. Selected items will be stored in a cart. At checkout, the items in the cart will be presented as an order. Customers can pay for the items in the cart through a payment portal to complete the order. The project also provides security with the use of login ID and passwords, so that no unauthorized users can access your account. Only authorized person with access authority can access the software.</a:t>
            </a:r>
          </a:p>
          <a:p>
            <a:endParaRPr lang="en-US" dirty="0"/>
          </a:p>
        </p:txBody>
      </p:sp>
    </p:spTree>
    <p:extLst>
      <p:ext uri="{BB962C8B-B14F-4D97-AF65-F5344CB8AC3E}">
        <p14:creationId xmlns:p14="http://schemas.microsoft.com/office/powerpoint/2010/main" val="20925946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6FE8D0A-22A4-421D-A652-619BE6A32DA2}"/>
              </a:ext>
            </a:extLst>
          </p:cNvPr>
          <p:cNvSpPr>
            <a:spLocks noGrp="1"/>
          </p:cNvSpPr>
          <p:nvPr>
            <p:ph type="title"/>
          </p:nvPr>
        </p:nvSpPr>
        <p:spPr>
          <a:xfrm>
            <a:off x="605809" y="389285"/>
            <a:ext cx="8067674" cy="1371600"/>
          </a:xfrm>
        </p:spPr>
        <p:txBody>
          <a:bodyPr/>
          <a:lstStyle/>
          <a:p>
            <a:r>
              <a:rPr lang="en-US" b="1" dirty="0"/>
              <a:t>Technologies Used</a:t>
            </a:r>
          </a:p>
        </p:txBody>
      </p:sp>
      <p:sp>
        <p:nvSpPr>
          <p:cNvPr id="18" name="TextBox 17">
            <a:extLst>
              <a:ext uri="{FF2B5EF4-FFF2-40B4-BE49-F238E27FC236}">
                <a16:creationId xmlns:a16="http://schemas.microsoft.com/office/drawing/2014/main" id="{164A83E1-13DA-481D-B050-B489039AB3AE}"/>
              </a:ext>
            </a:extLst>
          </p:cNvPr>
          <p:cNvSpPr txBox="1"/>
          <p:nvPr/>
        </p:nvSpPr>
        <p:spPr>
          <a:xfrm>
            <a:off x="605809" y="1574455"/>
            <a:ext cx="4800507" cy="2246769"/>
          </a:xfrm>
          <a:prstGeom prst="rect">
            <a:avLst/>
          </a:prstGeom>
          <a:noFill/>
        </p:spPr>
        <p:txBody>
          <a:bodyPr wrap="square">
            <a:spAutoFit/>
          </a:bodyPr>
          <a:lstStyle/>
          <a:p>
            <a:endParaRPr lang="en-US" sz="2800" dirty="0"/>
          </a:p>
          <a:p>
            <a:pPr marL="285750" indent="-285750">
              <a:buFont typeface="Arial" panose="020B0604020202020204" pitchFamily="34" charset="0"/>
              <a:buChar char="•"/>
            </a:pPr>
            <a:r>
              <a:rPr lang="en-US" sz="2800" dirty="0"/>
              <a:t>Python</a:t>
            </a:r>
          </a:p>
          <a:p>
            <a:pPr marL="285750" indent="-285750">
              <a:buFont typeface="Arial" panose="020B0604020202020204" pitchFamily="34" charset="0"/>
              <a:buChar char="•"/>
            </a:pPr>
            <a:r>
              <a:rPr lang="en-US" sz="2800" dirty="0"/>
              <a:t>JavaScript</a:t>
            </a:r>
          </a:p>
          <a:p>
            <a:pPr marL="285750" indent="-285750">
              <a:buFont typeface="Arial" panose="020B0604020202020204" pitchFamily="34" charset="0"/>
              <a:buChar char="•"/>
            </a:pPr>
            <a:r>
              <a:rPr lang="en-US" sz="2800" dirty="0"/>
              <a:t>React</a:t>
            </a:r>
          </a:p>
          <a:p>
            <a:pPr marL="285750" indent="-285750">
              <a:buFont typeface="Arial" panose="020B0604020202020204" pitchFamily="34" charset="0"/>
              <a:buChar char="•"/>
            </a:pPr>
            <a:r>
              <a:rPr lang="en-US" sz="2800" dirty="0"/>
              <a:t>Django Framework</a:t>
            </a:r>
          </a:p>
        </p:txBody>
      </p:sp>
    </p:spTree>
    <p:extLst>
      <p:ext uri="{BB962C8B-B14F-4D97-AF65-F5344CB8AC3E}">
        <p14:creationId xmlns:p14="http://schemas.microsoft.com/office/powerpoint/2010/main" val="12777344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C6FE8D0A-22A4-421D-A652-619BE6A32DA2}"/>
              </a:ext>
            </a:extLst>
          </p:cNvPr>
          <p:cNvSpPr>
            <a:spLocks noGrp="1"/>
          </p:cNvSpPr>
          <p:nvPr>
            <p:ph type="title"/>
          </p:nvPr>
        </p:nvSpPr>
        <p:spPr>
          <a:xfrm>
            <a:off x="605809" y="389285"/>
            <a:ext cx="6443061" cy="1371600"/>
          </a:xfrm>
        </p:spPr>
        <p:txBody>
          <a:bodyPr/>
          <a:lstStyle/>
          <a:p>
            <a:r>
              <a:rPr lang="en-US" b="1" dirty="0"/>
              <a:t>Django Framework</a:t>
            </a:r>
          </a:p>
        </p:txBody>
      </p:sp>
      <p:sp>
        <p:nvSpPr>
          <p:cNvPr id="18" name="TextBox 17">
            <a:extLst>
              <a:ext uri="{FF2B5EF4-FFF2-40B4-BE49-F238E27FC236}">
                <a16:creationId xmlns:a16="http://schemas.microsoft.com/office/drawing/2014/main" id="{164A83E1-13DA-481D-B050-B489039AB3AE}"/>
              </a:ext>
            </a:extLst>
          </p:cNvPr>
          <p:cNvSpPr txBox="1"/>
          <p:nvPr/>
        </p:nvSpPr>
        <p:spPr>
          <a:xfrm>
            <a:off x="605809" y="1574455"/>
            <a:ext cx="10980382" cy="4247317"/>
          </a:xfrm>
          <a:prstGeom prst="rect">
            <a:avLst/>
          </a:prstGeom>
          <a:noFill/>
        </p:spPr>
        <p:txBody>
          <a:bodyPr wrap="square">
            <a:spAutoFit/>
          </a:bodyPr>
          <a:lstStyle/>
          <a:p>
            <a:r>
              <a:rPr lang="en-US" dirty="0"/>
              <a:t>Django is a high-level python web framework that encourages rapid development and clean, pragmatic design. built by experienced developers, It takes care of much of the hassle of web development, so you can focus on writing your app  without needing to reinvent the wheel.</a:t>
            </a:r>
          </a:p>
          <a:p>
            <a:endParaRPr lang="en-US" dirty="0"/>
          </a:p>
          <a:p>
            <a:r>
              <a:rPr lang="en-US" dirty="0"/>
              <a:t>It’s free and open source.</a:t>
            </a:r>
          </a:p>
          <a:p>
            <a:endParaRPr lang="en-US" dirty="0"/>
          </a:p>
          <a:p>
            <a:pPr marL="285750" indent="-285750">
              <a:buFont typeface="Arial" panose="020B0604020202020204" pitchFamily="34" charset="0"/>
              <a:buChar char="•"/>
            </a:pPr>
            <a:r>
              <a:rPr lang="en-US" b="1" dirty="0"/>
              <a:t>Fast</a:t>
            </a:r>
          </a:p>
          <a:p>
            <a:r>
              <a:rPr lang="en-US" dirty="0"/>
              <a:t>Django was designed to help developers take applications from concept to completion as quickly as possible.</a:t>
            </a:r>
          </a:p>
          <a:p>
            <a:endParaRPr lang="en-US" dirty="0"/>
          </a:p>
          <a:p>
            <a:pPr marL="285750" indent="-285750">
              <a:buFont typeface="Arial" panose="020B0604020202020204" pitchFamily="34" charset="0"/>
              <a:buChar char="•"/>
            </a:pPr>
            <a:r>
              <a:rPr lang="en-US" b="1" dirty="0"/>
              <a:t>Secure</a:t>
            </a:r>
          </a:p>
          <a:p>
            <a:r>
              <a:rPr lang="en-US" dirty="0"/>
              <a:t>Django takes security seriously and helps developers avoid many common security mistakes.</a:t>
            </a:r>
          </a:p>
          <a:p>
            <a:endParaRPr lang="en-US" dirty="0"/>
          </a:p>
          <a:p>
            <a:pPr marL="285750" indent="-285750">
              <a:buFont typeface="Arial" panose="020B0604020202020204" pitchFamily="34" charset="0"/>
              <a:buChar char="•"/>
            </a:pPr>
            <a:r>
              <a:rPr lang="en-US" b="1" dirty="0"/>
              <a:t>Scalable</a:t>
            </a:r>
            <a:r>
              <a:rPr lang="en-US" dirty="0"/>
              <a:t> </a:t>
            </a:r>
          </a:p>
          <a:p>
            <a:r>
              <a:rPr lang="en-US" dirty="0"/>
              <a:t>Django helps in scaling the website based on user traffic.</a:t>
            </a:r>
          </a:p>
        </p:txBody>
      </p:sp>
    </p:spTree>
    <p:extLst>
      <p:ext uri="{BB962C8B-B14F-4D97-AF65-F5344CB8AC3E}">
        <p14:creationId xmlns:p14="http://schemas.microsoft.com/office/powerpoint/2010/main" val="27030226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B8CE1D50-224E-4A67-851E-B25C0AB15352}"/>
              </a:ext>
            </a:extLst>
          </p:cNvPr>
          <p:cNvPicPr>
            <a:picLocks noChangeAspect="1"/>
          </p:cNvPicPr>
          <p:nvPr/>
        </p:nvPicPr>
        <p:blipFill>
          <a:blip r:embed="rId2"/>
          <a:stretch>
            <a:fillRect/>
          </a:stretch>
        </p:blipFill>
        <p:spPr>
          <a:xfrm>
            <a:off x="4208016" y="-139005"/>
            <a:ext cx="4402584" cy="7108535"/>
          </a:xfrm>
          <a:prstGeom prst="rect">
            <a:avLst/>
          </a:prstGeom>
        </p:spPr>
      </p:pic>
    </p:spTree>
    <p:extLst>
      <p:ext uri="{BB962C8B-B14F-4D97-AF65-F5344CB8AC3E}">
        <p14:creationId xmlns:p14="http://schemas.microsoft.com/office/powerpoint/2010/main" val="40358630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2A62B3-79D3-4601-9E5F-B6D40F0A1DB0}"/>
              </a:ext>
            </a:extLst>
          </p:cNvPr>
          <p:cNvSpPr/>
          <p:nvPr/>
        </p:nvSpPr>
        <p:spPr>
          <a:xfrm>
            <a:off x="8407400" y="987743"/>
            <a:ext cx="3098800" cy="477203"/>
          </a:xfrm>
          <a:prstGeom prst="rect">
            <a:avLst/>
          </a:prstGeom>
        </p:spPr>
        <p:txBody>
          <a:bodyPr vert="horz" lIns="91440" tIns="45720" rIns="91440" bIns="45720" rtlCol="0" anchor="b">
            <a:normAutofit fontScale="92500" lnSpcReduction="20000"/>
          </a:bodyPr>
          <a:lstStyle/>
          <a:p>
            <a:pPr>
              <a:spcBef>
                <a:spcPct val="0"/>
              </a:spcBef>
              <a:spcAft>
                <a:spcPts val="600"/>
              </a:spcAft>
            </a:pPr>
            <a:r>
              <a:rPr lang="en-US" sz="3200" b="1" i="0" kern="1200" cap="none" spc="0" baseline="0" dirty="0">
                <a:ln w="0"/>
                <a:effectLst/>
                <a:latin typeface="+mj-lt"/>
                <a:ea typeface="+mn-ea"/>
                <a:cs typeface="+mn-cs"/>
              </a:rPr>
              <a:t>Use-case </a:t>
            </a:r>
            <a:r>
              <a:rPr lang="en-US" sz="3200" b="1" dirty="0">
                <a:ln w="0"/>
                <a:latin typeface="+mj-lt"/>
              </a:rPr>
              <a:t>Diagram</a:t>
            </a:r>
            <a:endParaRPr lang="en-US" sz="3200" b="1" i="0" kern="1200" cap="none" spc="0" baseline="0" dirty="0">
              <a:ln w="0"/>
              <a:effectLst/>
              <a:latin typeface="+mj-lt"/>
              <a:ea typeface="+mn-ea"/>
              <a:cs typeface="+mn-cs"/>
            </a:endParaRPr>
          </a:p>
        </p:txBody>
      </p:sp>
      <p:pic>
        <p:nvPicPr>
          <p:cNvPr id="6" name="Picture 5">
            <a:extLst>
              <a:ext uri="{FF2B5EF4-FFF2-40B4-BE49-F238E27FC236}">
                <a16:creationId xmlns:a16="http://schemas.microsoft.com/office/drawing/2014/main" id="{944C78F4-4D75-454A-8FAE-85ECFCEF4FD7}"/>
              </a:ext>
            </a:extLst>
          </p:cNvPr>
          <p:cNvPicPr>
            <a:picLocks noChangeAspect="1"/>
          </p:cNvPicPr>
          <p:nvPr/>
        </p:nvPicPr>
        <p:blipFill>
          <a:blip r:embed="rId2"/>
          <a:stretch>
            <a:fillRect/>
          </a:stretch>
        </p:blipFill>
        <p:spPr>
          <a:xfrm>
            <a:off x="685800" y="987743"/>
            <a:ext cx="6858000" cy="4577714"/>
          </a:xfrm>
          <a:prstGeom prst="rect">
            <a:avLst/>
          </a:prstGeom>
          <a:noFill/>
        </p:spPr>
      </p:pic>
    </p:spTree>
    <p:extLst>
      <p:ext uri="{BB962C8B-B14F-4D97-AF65-F5344CB8AC3E}">
        <p14:creationId xmlns:p14="http://schemas.microsoft.com/office/powerpoint/2010/main" val="36231198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20CF58A-A023-499E-973A-56CB834304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79" b="28026"/>
          <a:stretch/>
        </p:blipFill>
        <p:spPr bwMode="auto">
          <a:xfrm>
            <a:off x="4458517" y="446315"/>
            <a:ext cx="7135721" cy="59653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48E652-48C7-460D-B3AB-543A02C41673}"/>
              </a:ext>
            </a:extLst>
          </p:cNvPr>
          <p:cNvSpPr txBox="1"/>
          <p:nvPr/>
        </p:nvSpPr>
        <p:spPr>
          <a:xfrm>
            <a:off x="597762" y="630315"/>
            <a:ext cx="3135744" cy="1200329"/>
          </a:xfrm>
          <a:prstGeom prst="rect">
            <a:avLst/>
          </a:prstGeom>
          <a:noFill/>
        </p:spPr>
        <p:txBody>
          <a:bodyPr wrap="square" rtlCol="0">
            <a:spAutoFit/>
          </a:bodyPr>
          <a:lstStyle/>
          <a:p>
            <a:r>
              <a:rPr lang="en-US" sz="3600" b="1" dirty="0"/>
              <a:t>USE CASE DESCRIPTION</a:t>
            </a:r>
          </a:p>
        </p:txBody>
      </p:sp>
    </p:spTree>
    <p:extLst>
      <p:ext uri="{BB962C8B-B14F-4D97-AF65-F5344CB8AC3E}">
        <p14:creationId xmlns:p14="http://schemas.microsoft.com/office/powerpoint/2010/main" val="32270237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2">
            <a:extLst>
              <a:ext uri="{FF2B5EF4-FFF2-40B4-BE49-F238E27FC236}">
                <a16:creationId xmlns:a16="http://schemas.microsoft.com/office/drawing/2014/main" id="{D12A40FD-C138-4D93-BA14-8CBF7A5FC95B}"/>
              </a:ext>
            </a:extLst>
          </p:cNvPr>
          <p:cNvSpPr>
            <a:spLocks noGrp="1"/>
          </p:cNvSpPr>
          <p:nvPr>
            <p:ph type="title"/>
          </p:nvPr>
        </p:nvSpPr>
        <p:spPr>
          <a:xfrm>
            <a:off x="5239544" y="25400"/>
            <a:ext cx="1821656" cy="571500"/>
          </a:xfrm>
        </p:spPr>
        <p:txBody>
          <a:bodyPr>
            <a:noAutofit/>
          </a:bodyPr>
          <a:lstStyle/>
          <a:p>
            <a:r>
              <a:rPr lang="en-US" sz="2800" b="1" dirty="0"/>
              <a:t>Wireframes</a:t>
            </a:r>
          </a:p>
        </p:txBody>
      </p:sp>
      <p:pic>
        <p:nvPicPr>
          <p:cNvPr id="3" name="Picture 2" descr="Graphical user interface&#10;&#10;Description automatically generated">
            <a:extLst>
              <a:ext uri="{FF2B5EF4-FFF2-40B4-BE49-F238E27FC236}">
                <a16:creationId xmlns:a16="http://schemas.microsoft.com/office/drawing/2014/main" id="{560F2B75-5C44-4EA4-A461-356B35CC11F6}"/>
              </a:ext>
            </a:extLst>
          </p:cNvPr>
          <p:cNvPicPr>
            <a:picLocks noChangeAspect="1"/>
          </p:cNvPicPr>
          <p:nvPr/>
        </p:nvPicPr>
        <p:blipFill>
          <a:blip r:embed="rId2"/>
          <a:stretch>
            <a:fillRect/>
          </a:stretch>
        </p:blipFill>
        <p:spPr>
          <a:xfrm>
            <a:off x="278980" y="596899"/>
            <a:ext cx="5817020" cy="6248376"/>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718E50CE-8FD9-4491-ABA4-122CBF03109E}"/>
              </a:ext>
            </a:extLst>
          </p:cNvPr>
          <p:cNvPicPr>
            <a:picLocks noChangeAspect="1"/>
          </p:cNvPicPr>
          <p:nvPr/>
        </p:nvPicPr>
        <p:blipFill>
          <a:blip r:embed="rId3"/>
          <a:stretch>
            <a:fillRect/>
          </a:stretch>
        </p:blipFill>
        <p:spPr>
          <a:xfrm>
            <a:off x="6218666" y="596899"/>
            <a:ext cx="5817019" cy="6248375"/>
          </a:xfrm>
          <a:prstGeom prst="rect">
            <a:avLst/>
          </a:prstGeom>
        </p:spPr>
      </p:pic>
    </p:spTree>
    <p:extLst>
      <p:ext uri="{BB962C8B-B14F-4D97-AF65-F5344CB8AC3E}">
        <p14:creationId xmlns:p14="http://schemas.microsoft.com/office/powerpoint/2010/main" val="11340198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1722</TotalTime>
  <Words>2460</Words>
  <Application>Microsoft Office PowerPoint</Application>
  <PresentationFormat>Widescreen</PresentationFormat>
  <Paragraphs>1984</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Century Gothic</vt:lpstr>
      <vt:lpstr>Corbel</vt:lpstr>
      <vt:lpstr>Open Sans</vt:lpstr>
      <vt:lpstr>Office Theme</vt:lpstr>
      <vt:lpstr>E - COMMERCE WEBSITE  Using Django</vt:lpstr>
      <vt:lpstr> </vt:lpstr>
      <vt:lpstr>Introduction</vt:lpstr>
      <vt:lpstr>Technologies Used</vt:lpstr>
      <vt:lpstr>Django Framework</vt:lpstr>
      <vt:lpstr>PowerPoint Presentation</vt:lpstr>
      <vt:lpstr>PowerPoint Presentation</vt:lpstr>
      <vt:lpstr>PowerPoint Presentation</vt:lpstr>
      <vt:lpstr>Wireframes</vt:lpstr>
      <vt:lpstr>PowerPoint Presentation</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E-COMMERCE WEBSITE</dc:title>
  <dc:creator>Gone Sathwika</dc:creator>
  <cp:lastModifiedBy>Vamshi Krishna Reddy Purumandl</cp:lastModifiedBy>
  <cp:revision>7</cp:revision>
  <dcterms:created xsi:type="dcterms:W3CDTF">2021-10-19T22:25:34Z</dcterms:created>
  <dcterms:modified xsi:type="dcterms:W3CDTF">2021-10-27T22:40:18Z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