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93455" r:id="rId5"/>
  </p:sldMasterIdLst>
  <p:sldIdLst>
    <p:sldId id="272" r:id="rId6"/>
    <p:sldId id="292" r:id="rId7"/>
    <p:sldId id="273" r:id="rId8"/>
    <p:sldId id="275" r:id="rId9"/>
    <p:sldId id="293" r:id="rId10"/>
    <p:sldId id="289" r:id="rId11"/>
    <p:sldId id="286" r:id="rId12"/>
    <p:sldId id="259" r:id="rId13"/>
    <p:sldId id="276" r:id="rId14"/>
    <p:sldId id="277" r:id="rId15"/>
    <p:sldId id="278" r:id="rId16"/>
    <p:sldId id="279" r:id="rId17"/>
    <p:sldId id="291" r:id="rId18"/>
    <p:sldId id="290" r:id="rId19"/>
    <p:sldId id="288" r:id="rId20"/>
    <p:sldId id="294" r:id="rId21"/>
    <p:sldId id="295"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C4516-1185-4BD6-BD1D-D216373F03DE}" v="23" dt="2023-03-07T17:22:52.442"/>
    <p1510:client id="{24C74416-E050-4794-AC37-6AFDDF35E85E}" v="38" dt="2023-03-07T04:24:31.477"/>
    <p1510:client id="{41577E36-9FF1-42DB-ABA1-B148737620F0}" v="574" dt="2023-03-07T04:23:54.637"/>
    <p1510:client id="{74C88A77-5F44-4F0B-B15B-E24A092A7267}" v="191" dt="2023-03-06T21:47:56.698"/>
    <p1510:client id="{811CB15A-ED3B-40A6-B0E6-B3EFD331A54A}" v="284" dt="2023-03-07T21:50:55.322"/>
    <p1510:client id="{C49260F6-4851-4FA6-94FB-B1861EB46D07}" v="131" dt="2023-03-07T21:55:40.775"/>
    <p1510:client id="{EE391E51-2A90-4734-9BF9-3B15280851AF}" v="1420" dt="2023-03-07T03:44:25.779"/>
    <p1510:client id="{FEA2F219-65C7-4639-8DA8-236CC4500820}" v="9" dt="2023-03-07T04:30:36.2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79574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8972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94315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844406" y="-864501"/>
            <a:ext cx="977953" cy="315669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 name="Title 1"/>
          <p:cNvSpPr>
            <a:spLocks noGrp="1"/>
          </p:cNvSpPr>
          <p:nvPr userDrawn="1">
            <p:ph type="title" hasCustomPrompt="1"/>
          </p:nvPr>
        </p:nvSpPr>
        <p:spPr>
          <a:xfrm>
            <a:off x="670538" y="3688697"/>
            <a:ext cx="10312295" cy="1485992"/>
          </a:xfrm>
        </p:spPr>
        <p:txBody>
          <a:bodyPr anchor="ctr">
            <a:normAutofit/>
          </a:bodyPr>
          <a:lstStyle>
            <a:lvl1pPr>
              <a:lnSpc>
                <a:spcPct val="90000"/>
              </a:lnSpc>
              <a:defRPr sz="5333" b="1" i="0" spc="0" baseline="0">
                <a:solidFill>
                  <a:schemeClr val="bg1"/>
                </a:solidFill>
                <a:latin typeface="Arial"/>
                <a:cs typeface="Arial"/>
              </a:defRPr>
            </a:lvl1pPr>
          </a:lstStyle>
          <a:p>
            <a:r>
              <a:rPr lang="en-US"/>
              <a:t>Unnecessarily extra long title of presentation</a:t>
            </a:r>
          </a:p>
        </p:txBody>
      </p:sp>
      <p:sp>
        <p:nvSpPr>
          <p:cNvPr id="11" name="Text Placeholder 19"/>
          <p:cNvSpPr>
            <a:spLocks noGrp="1"/>
          </p:cNvSpPr>
          <p:nvPr userDrawn="1">
            <p:ph type="body" sz="quarter" idx="10" hasCustomPrompt="1"/>
          </p:nvPr>
        </p:nvSpPr>
        <p:spPr>
          <a:xfrm>
            <a:off x="707592" y="6279762"/>
            <a:ext cx="10312296" cy="370205"/>
          </a:xfrm>
        </p:spPr>
        <p:txBody>
          <a:bodyPr anchor="ctr">
            <a:noAutofit/>
          </a:bodyPr>
          <a:lstStyle>
            <a:lvl1pPr marL="0" indent="0">
              <a:buNone/>
              <a:defRPr sz="1467" b="1" spc="107" baseline="0">
                <a:solidFill>
                  <a:srgbClr val="A6A6A6"/>
                </a:solidFill>
                <a:latin typeface="Arial"/>
                <a:cs typeface="Arial"/>
              </a:defRPr>
            </a:lvl1pPr>
          </a:lstStyle>
          <a:p>
            <a:pPr lvl="0"/>
            <a:r>
              <a:rPr lang="en-US"/>
              <a:t>INDIANA UNIVERSITY</a:t>
            </a:r>
          </a:p>
        </p:txBody>
      </p:sp>
      <p:sp>
        <p:nvSpPr>
          <p:cNvPr id="9" name="Text Placeholder 19"/>
          <p:cNvSpPr>
            <a:spLocks noGrp="1"/>
          </p:cNvSpPr>
          <p:nvPr>
            <p:ph type="body" sz="quarter" idx="11" hasCustomPrompt="1"/>
          </p:nvPr>
        </p:nvSpPr>
        <p:spPr>
          <a:xfrm>
            <a:off x="707592" y="3258479"/>
            <a:ext cx="10312296" cy="336549"/>
          </a:xfrm>
        </p:spPr>
        <p:txBody>
          <a:bodyPr anchor="ctr">
            <a:noAutofit/>
          </a:bodyPr>
          <a:lstStyle>
            <a:lvl1pPr marL="0" indent="0">
              <a:buNone/>
              <a:defRPr sz="2400" b="0" spc="0" baseline="0">
                <a:solidFill>
                  <a:srgbClr val="A6A6A6"/>
                </a:solidFill>
                <a:latin typeface="Arial"/>
                <a:cs typeface="Arial"/>
              </a:defRPr>
            </a:lvl1pPr>
          </a:lstStyle>
          <a:p>
            <a:pPr lvl="0"/>
            <a:r>
              <a:rPr lang="en-US"/>
              <a:t>SUBHEAD OR NAME OF SCHOOL, DEPARTMENT, OR UNIT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9900" y="775038"/>
            <a:ext cx="1718861" cy="1887729"/>
          </a:xfrm>
          <a:prstGeom prst="rect">
            <a:avLst/>
          </a:prstGeom>
        </p:spPr>
      </p:pic>
    </p:spTree>
    <p:extLst>
      <p:ext uri="{BB962C8B-B14F-4D97-AF65-F5344CB8AC3E}">
        <p14:creationId xmlns:p14="http://schemas.microsoft.com/office/powerpoint/2010/main" val="1256653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844406" y="-864501"/>
            <a:ext cx="977953" cy="315669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 name="Title 1"/>
          <p:cNvSpPr>
            <a:spLocks noGrp="1"/>
          </p:cNvSpPr>
          <p:nvPr userDrawn="1">
            <p:ph type="title" hasCustomPrompt="1"/>
          </p:nvPr>
        </p:nvSpPr>
        <p:spPr>
          <a:xfrm>
            <a:off x="670538" y="3688697"/>
            <a:ext cx="10312295" cy="1485992"/>
          </a:xfrm>
        </p:spPr>
        <p:txBody>
          <a:bodyPr anchor="ctr">
            <a:normAutofit/>
          </a:bodyPr>
          <a:lstStyle>
            <a:lvl1pPr>
              <a:lnSpc>
                <a:spcPct val="90000"/>
              </a:lnSpc>
              <a:defRPr sz="5333" b="1" i="0" spc="0" baseline="0">
                <a:solidFill>
                  <a:schemeClr val="bg1"/>
                </a:solidFill>
                <a:latin typeface="Arial"/>
                <a:cs typeface="Arial"/>
              </a:defRPr>
            </a:lvl1pPr>
          </a:lstStyle>
          <a:p>
            <a:r>
              <a:rPr lang="en-US"/>
              <a:t>Unnecessarily extra long title of presentation</a:t>
            </a:r>
          </a:p>
        </p:txBody>
      </p:sp>
      <p:sp>
        <p:nvSpPr>
          <p:cNvPr id="11" name="Text Placeholder 19"/>
          <p:cNvSpPr>
            <a:spLocks noGrp="1"/>
          </p:cNvSpPr>
          <p:nvPr userDrawn="1">
            <p:ph type="body" sz="quarter" idx="10" hasCustomPrompt="1"/>
          </p:nvPr>
        </p:nvSpPr>
        <p:spPr>
          <a:xfrm>
            <a:off x="707592" y="6279762"/>
            <a:ext cx="10312296" cy="370205"/>
          </a:xfrm>
        </p:spPr>
        <p:txBody>
          <a:bodyPr anchor="ctr">
            <a:noAutofit/>
          </a:bodyPr>
          <a:lstStyle>
            <a:lvl1pPr marL="0" indent="0">
              <a:buNone/>
              <a:defRPr sz="1467" b="1" spc="107" baseline="0">
                <a:solidFill>
                  <a:srgbClr val="A6A6A6"/>
                </a:solidFill>
                <a:latin typeface="Arial"/>
                <a:cs typeface="Arial"/>
              </a:defRPr>
            </a:lvl1pPr>
          </a:lstStyle>
          <a:p>
            <a:pPr lvl="0"/>
            <a:r>
              <a:rPr lang="en-US"/>
              <a:t>INDIANA UNIVERSITY ALUMNI ASSOCIATION</a:t>
            </a:r>
          </a:p>
        </p:txBody>
      </p:sp>
      <p:sp>
        <p:nvSpPr>
          <p:cNvPr id="9" name="Text Placeholder 19"/>
          <p:cNvSpPr>
            <a:spLocks noGrp="1"/>
          </p:cNvSpPr>
          <p:nvPr>
            <p:ph type="body" sz="quarter" idx="11" hasCustomPrompt="1"/>
          </p:nvPr>
        </p:nvSpPr>
        <p:spPr>
          <a:xfrm>
            <a:off x="707592" y="3258479"/>
            <a:ext cx="10312296" cy="336549"/>
          </a:xfrm>
        </p:spPr>
        <p:txBody>
          <a:bodyPr anchor="ctr">
            <a:noAutofit/>
          </a:bodyPr>
          <a:lstStyle>
            <a:lvl1pPr marL="0" indent="0">
              <a:buNone/>
              <a:defRPr sz="2400" b="0" spc="0" baseline="0">
                <a:solidFill>
                  <a:srgbClr val="A6A6A6"/>
                </a:solidFill>
                <a:latin typeface="Arial"/>
                <a:cs typeface="Arial"/>
              </a:defRPr>
            </a:lvl1pPr>
          </a:lstStyle>
          <a:p>
            <a:pPr lvl="0"/>
            <a:r>
              <a:rPr lang="en-US"/>
              <a:t>SUBHEAD OR NAME OF SCHOOL, DEPARTMENT, OR UNIT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9900" y="775038"/>
            <a:ext cx="1718861" cy="1887729"/>
          </a:xfrm>
          <a:prstGeom prst="rect">
            <a:avLst/>
          </a:prstGeom>
        </p:spPr>
      </p:pic>
    </p:spTree>
    <p:extLst>
      <p:ext uri="{BB962C8B-B14F-4D97-AF65-F5344CB8AC3E}">
        <p14:creationId xmlns:p14="http://schemas.microsoft.com/office/powerpoint/2010/main" val="1256653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838253" y="3187346"/>
            <a:ext cx="184731" cy="584775"/>
          </a:xfrm>
          <a:prstGeom prst="rect">
            <a:avLst/>
          </a:prstGeom>
          <a:noFill/>
        </p:spPr>
        <p:txBody>
          <a:bodyPr wrap="none" rtlCol="0">
            <a:spAutoFit/>
          </a:bodyPr>
          <a:lstStyle/>
          <a:p>
            <a:endParaRPr lang="en-US" sz="3200"/>
          </a:p>
        </p:txBody>
      </p:sp>
      <p:sp>
        <p:nvSpPr>
          <p:cNvPr id="10" name="TextBox 9"/>
          <p:cNvSpPr txBox="1"/>
          <p:nvPr userDrawn="1"/>
        </p:nvSpPr>
        <p:spPr>
          <a:xfrm>
            <a:off x="1838253" y="3187346"/>
            <a:ext cx="184731" cy="584775"/>
          </a:xfrm>
          <a:prstGeom prst="rect">
            <a:avLst/>
          </a:prstGeom>
          <a:noFill/>
        </p:spPr>
        <p:txBody>
          <a:bodyPr wrap="none" rtlCol="0">
            <a:spAutoFit/>
          </a:bodyPr>
          <a:lstStyle/>
          <a:p>
            <a:endParaRPr lang="en-US" sz="3200"/>
          </a:p>
        </p:txBody>
      </p:sp>
      <p:sp>
        <p:nvSpPr>
          <p:cNvPr id="11" name="TextBox 10"/>
          <p:cNvSpPr txBox="1"/>
          <p:nvPr userDrawn="1"/>
        </p:nvSpPr>
        <p:spPr>
          <a:xfrm>
            <a:off x="1838253" y="3187346"/>
            <a:ext cx="184731" cy="584775"/>
          </a:xfrm>
          <a:prstGeom prst="rect">
            <a:avLst/>
          </a:prstGeom>
          <a:noFill/>
        </p:spPr>
        <p:txBody>
          <a:bodyPr wrap="none" rtlCol="0">
            <a:spAutoFit/>
          </a:bodyPr>
          <a:lstStyle/>
          <a:p>
            <a:endParaRPr lang="en-US" sz="3200"/>
          </a:p>
        </p:txBody>
      </p:sp>
      <p:sp>
        <p:nvSpPr>
          <p:cNvPr id="14" name="Title 13"/>
          <p:cNvSpPr>
            <a:spLocks noGrp="1"/>
          </p:cNvSpPr>
          <p:nvPr>
            <p:ph type="title" hasCustomPrompt="1"/>
          </p:nvPr>
        </p:nvSpPr>
        <p:spPr>
          <a:xfrm>
            <a:off x="675592" y="3032696"/>
            <a:ext cx="9069976" cy="875880"/>
          </a:xfrm>
        </p:spPr>
        <p:txBody>
          <a:bodyPr anchor="ctr">
            <a:noAutofit/>
          </a:bodyPr>
          <a:lstStyle>
            <a:lvl1pPr>
              <a:defRPr sz="5333" b="1" i="0" spc="0" baseline="0">
                <a:solidFill>
                  <a:srgbClr val="FFFFFF"/>
                </a:solidFill>
                <a:latin typeface="Arial"/>
                <a:cs typeface="Arial"/>
              </a:defRPr>
            </a:lvl1pPr>
          </a:lstStyle>
          <a:p>
            <a:r>
              <a:rPr lang="en-US"/>
              <a:t>Section Heading</a:t>
            </a:r>
          </a:p>
        </p:txBody>
      </p:sp>
      <p:sp>
        <p:nvSpPr>
          <p:cNvPr id="20" name="Text Placeholder 19"/>
          <p:cNvSpPr>
            <a:spLocks noGrp="1"/>
          </p:cNvSpPr>
          <p:nvPr>
            <p:ph type="body" sz="quarter" idx="10" hasCustomPrompt="1"/>
          </p:nvPr>
        </p:nvSpPr>
        <p:spPr>
          <a:xfrm>
            <a:off x="701508" y="2710382"/>
            <a:ext cx="4933949" cy="336549"/>
          </a:xfrm>
        </p:spPr>
        <p:txBody>
          <a:bodyPr anchor="ctr">
            <a:noAutofit/>
          </a:bodyPr>
          <a:lstStyle>
            <a:lvl1pPr marL="0" indent="0">
              <a:buNone/>
              <a:defRPr sz="1867" b="1" i="0" spc="67" baseline="0">
                <a:solidFill>
                  <a:srgbClr val="A6A6A6"/>
                </a:solidFill>
                <a:latin typeface="Arial"/>
                <a:cs typeface="Arial"/>
              </a:defRPr>
            </a:lvl1pPr>
          </a:lstStyle>
          <a:p>
            <a:pPr lvl="0"/>
            <a:r>
              <a:rPr lang="en-US"/>
              <a:t>SECTION NUMBER OR SUBTITLE</a:t>
            </a:r>
          </a:p>
        </p:txBody>
      </p:sp>
      <p:sp>
        <p:nvSpPr>
          <p:cNvPr id="4" name="Rectangle 3"/>
          <p:cNvSpPr/>
          <p:nvPr userDrawn="1"/>
        </p:nvSpPr>
        <p:spPr>
          <a:xfrm>
            <a:off x="-19923" y="2709333"/>
            <a:ext cx="198152" cy="1115608"/>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Tree>
    <p:extLst>
      <p:ext uri="{BB962C8B-B14F-4D97-AF65-F5344CB8AC3E}">
        <p14:creationId xmlns:p14="http://schemas.microsoft.com/office/powerpoint/2010/main" val="3457854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6437" y="1012094"/>
            <a:ext cx="10672521" cy="932087"/>
          </a:xfrm>
        </p:spPr>
        <p:txBody>
          <a:bodyPr>
            <a:normAutofit/>
          </a:bodyPr>
          <a:lstStyle>
            <a:lvl1pPr>
              <a:defRPr sz="4000" b="1" i="0" cap="none" spc="0">
                <a:solidFill>
                  <a:srgbClr val="404041"/>
                </a:solidFill>
                <a:latin typeface="Arial"/>
                <a:cs typeface="Arial"/>
              </a:defRPr>
            </a:lvl1pPr>
          </a:lstStyle>
          <a:p>
            <a:r>
              <a:rPr lang="en-US"/>
              <a:t>Click to edit master title style</a:t>
            </a:r>
          </a:p>
        </p:txBody>
      </p:sp>
      <p:sp>
        <p:nvSpPr>
          <p:cNvPr id="5" name="Rectangle 4"/>
          <p:cNvSpPr/>
          <p:nvPr userDrawn="1"/>
        </p:nvSpPr>
        <p:spPr>
          <a:xfrm>
            <a:off x="0" y="1277110"/>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3" name="Text Placeholder 19"/>
          <p:cNvSpPr>
            <a:spLocks noGrp="1"/>
          </p:cNvSpPr>
          <p:nvPr>
            <p:ph type="body" sz="quarter" idx="10" hasCustomPrompt="1"/>
          </p:nvPr>
        </p:nvSpPr>
        <p:spPr>
          <a:xfrm>
            <a:off x="6445275" y="379930"/>
            <a:ext cx="4933949" cy="336549"/>
          </a:xfrm>
        </p:spPr>
        <p:txBody>
          <a:bodyPr>
            <a:noAutofit/>
          </a:bodyPr>
          <a:lstStyle>
            <a:lvl1pPr marL="0" indent="0" algn="r">
              <a:buNone/>
              <a:defRPr sz="1467" b="0" i="0" spc="0" baseline="0">
                <a:solidFill>
                  <a:srgbClr val="A6A6A6"/>
                </a:solidFill>
                <a:latin typeface="Arial"/>
                <a:cs typeface="Arial"/>
              </a:defRPr>
            </a:lvl1pPr>
          </a:lstStyle>
          <a:p>
            <a:pPr lvl="0"/>
            <a:r>
              <a:rPr lang="en-US"/>
              <a:t>SECTION TITLE OR SUBTITLE</a:t>
            </a:r>
          </a:p>
        </p:txBody>
      </p:sp>
      <p:sp>
        <p:nvSpPr>
          <p:cNvPr id="4" name="TextBox 3"/>
          <p:cNvSpPr txBox="1"/>
          <p:nvPr userDrawn="1"/>
        </p:nvSpPr>
        <p:spPr>
          <a:xfrm>
            <a:off x="4741334" y="4721413"/>
            <a:ext cx="184731" cy="584775"/>
          </a:xfrm>
          <a:prstGeom prst="rect">
            <a:avLst/>
          </a:prstGeom>
          <a:noFill/>
        </p:spPr>
        <p:txBody>
          <a:bodyPr wrap="none" rtlCol="0">
            <a:spAutoFit/>
          </a:bodyPr>
          <a:lstStyle/>
          <a:p>
            <a:endParaRPr lang="en-US" sz="3200"/>
          </a:p>
        </p:txBody>
      </p:sp>
      <p:sp>
        <p:nvSpPr>
          <p:cNvPr id="7" name="Text Placeholder 2"/>
          <p:cNvSpPr>
            <a:spLocks noGrp="1"/>
          </p:cNvSpPr>
          <p:nvPr>
            <p:ph idx="1" hasCustomPrompt="1"/>
          </p:nvPr>
        </p:nvSpPr>
        <p:spPr>
          <a:xfrm>
            <a:off x="691765" y="2172539"/>
            <a:ext cx="10687459" cy="3747511"/>
          </a:xfrm>
          <a:prstGeom prst="rect">
            <a:avLst/>
          </a:prstGeom>
        </p:spPr>
        <p:txBody>
          <a:bodyPr vert="horz" lIns="91440" tIns="45720" rIns="91440" bIns="45720" rtlCol="0">
            <a:normAutofit/>
          </a:bodyPr>
          <a:lstStyle>
            <a:lvl1pPr marL="457189" marR="0" indent="-457189" algn="l" defTabSz="609585" rtl="0" eaLnBrk="1" fontAlgn="auto" latinLnBrk="0" hangingPunct="1">
              <a:lnSpc>
                <a:spcPct val="100000"/>
              </a:lnSpc>
              <a:spcBef>
                <a:spcPts val="0"/>
              </a:spcBef>
              <a:spcAft>
                <a:spcPts val="2400"/>
              </a:spcAft>
              <a:buClr>
                <a:schemeClr val="tx1">
                  <a:lumMod val="50000"/>
                  <a:lumOff val="50000"/>
                </a:schemeClr>
              </a:buClr>
              <a:buSzPct val="100000"/>
              <a:buFont typeface="+mj-lt"/>
              <a:buAutoNum type="arabicPeriod"/>
              <a:tabLst/>
              <a:defRPr sz="2400">
                <a:solidFill>
                  <a:srgbClr val="404041"/>
                </a:solidFill>
                <a:latin typeface="Arial"/>
                <a:cs typeface="Arial"/>
              </a:defRPr>
            </a:lvl1pPr>
            <a:lvl2pPr>
              <a:lnSpc>
                <a:spcPct val="100000"/>
              </a:lnSpc>
              <a:defRPr sz="2133">
                <a:solidFill>
                  <a:srgbClr val="404041"/>
                </a:solidFill>
                <a:latin typeface="Arial"/>
                <a:cs typeface="Arial"/>
              </a:defRPr>
            </a:lvl2pPr>
            <a:lvl3pPr>
              <a:lnSpc>
                <a:spcPct val="100000"/>
              </a:lnSpc>
              <a:defRPr sz="2133">
                <a:solidFill>
                  <a:srgbClr val="404041"/>
                </a:solidFill>
                <a:latin typeface="Arial"/>
                <a:cs typeface="Arial"/>
              </a:defRPr>
            </a:lvl3pPr>
            <a:lvl4pPr>
              <a:lnSpc>
                <a:spcPct val="100000"/>
              </a:lnSpc>
              <a:defRPr sz="2133">
                <a:solidFill>
                  <a:srgbClr val="404041"/>
                </a:solidFill>
                <a:latin typeface="Arial"/>
                <a:cs typeface="Arial"/>
              </a:defRPr>
            </a:lvl4pPr>
            <a:lvl5pPr>
              <a:lnSpc>
                <a:spcPct val="100000"/>
              </a:lnSpc>
              <a:defRPr sz="2133">
                <a:solidFill>
                  <a:srgbClr val="404041"/>
                </a:solidFill>
                <a:latin typeface="Arial"/>
                <a:cs typeface="Arial"/>
              </a:defRPr>
            </a:lvl5pPr>
          </a:lstStyle>
          <a:p>
            <a:pPr lvl="0"/>
            <a:r>
              <a:rPr lang="en-US"/>
              <a:t>Click to edit master subtitle style</a:t>
            </a:r>
          </a:p>
        </p:txBody>
      </p:sp>
      <p:grpSp>
        <p:nvGrpSpPr>
          <p:cNvPr id="12" name="Group 11"/>
          <p:cNvGrpSpPr/>
          <p:nvPr userDrawn="1"/>
        </p:nvGrpSpPr>
        <p:grpSpPr>
          <a:xfrm>
            <a:off x="-41050" y="6215357"/>
            <a:ext cx="12304889" cy="705284"/>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1" name="TextBox 20"/>
            <p:cNvSpPr txBox="1"/>
            <p:nvPr userDrawn="1"/>
          </p:nvSpPr>
          <p:spPr>
            <a:xfrm>
              <a:off x="1030972" y="4835280"/>
              <a:ext cx="3613600" cy="207749"/>
            </a:xfrm>
            <a:prstGeom prst="rect">
              <a:avLst/>
            </a:prstGeom>
            <a:noFill/>
          </p:spPr>
          <p:txBody>
            <a:bodyPr wrap="square" rtlCol="0" anchor="ctr">
              <a:spAutoFit/>
            </a:bodyPr>
            <a:lstStyle/>
            <a:p>
              <a:r>
                <a:rPr lang="en-US" sz="1200">
                  <a:solidFill>
                    <a:srgbClr val="FFFFFF"/>
                  </a:solidFill>
                </a:rPr>
                <a:t>INDIANA UNIVERSITY</a:t>
              </a:r>
            </a:p>
          </p:txBody>
        </p:sp>
      </p:gr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5093" y="6019792"/>
            <a:ext cx="912775" cy="1002449"/>
          </a:xfrm>
          <a:prstGeom prst="rect">
            <a:avLst/>
          </a:prstGeom>
        </p:spPr>
      </p:pic>
    </p:spTree>
    <p:extLst>
      <p:ext uri="{BB962C8B-B14F-4D97-AF65-F5344CB8AC3E}">
        <p14:creationId xmlns:p14="http://schemas.microsoft.com/office/powerpoint/2010/main" val="368206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6437" y="1012094"/>
            <a:ext cx="10672521" cy="932087"/>
          </a:xfrm>
        </p:spPr>
        <p:txBody>
          <a:bodyPr>
            <a:normAutofit/>
          </a:bodyPr>
          <a:lstStyle>
            <a:lvl1pPr>
              <a:defRPr sz="4000" b="1" i="0" cap="none" spc="0">
                <a:solidFill>
                  <a:srgbClr val="404041"/>
                </a:solidFill>
                <a:latin typeface="Arial"/>
                <a:cs typeface="Arial"/>
              </a:defRPr>
            </a:lvl1pPr>
          </a:lstStyle>
          <a:p>
            <a:r>
              <a:rPr lang="en-US"/>
              <a:t>Click to edit master title style</a:t>
            </a:r>
          </a:p>
        </p:txBody>
      </p:sp>
      <p:sp>
        <p:nvSpPr>
          <p:cNvPr id="5" name="Rectangle 4"/>
          <p:cNvSpPr/>
          <p:nvPr userDrawn="1"/>
        </p:nvSpPr>
        <p:spPr>
          <a:xfrm>
            <a:off x="0" y="1277110"/>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3" name="Text Placeholder 19"/>
          <p:cNvSpPr>
            <a:spLocks noGrp="1"/>
          </p:cNvSpPr>
          <p:nvPr>
            <p:ph type="body" sz="quarter" idx="10" hasCustomPrompt="1"/>
          </p:nvPr>
        </p:nvSpPr>
        <p:spPr>
          <a:xfrm>
            <a:off x="6445275" y="379930"/>
            <a:ext cx="4933949" cy="336549"/>
          </a:xfrm>
        </p:spPr>
        <p:txBody>
          <a:bodyPr>
            <a:noAutofit/>
          </a:bodyPr>
          <a:lstStyle>
            <a:lvl1pPr marL="0" indent="0" algn="r">
              <a:buNone/>
              <a:defRPr sz="1467" b="0" i="0" spc="0" baseline="0">
                <a:solidFill>
                  <a:srgbClr val="A6A6A6"/>
                </a:solidFill>
                <a:latin typeface="Arial"/>
                <a:cs typeface="Arial"/>
              </a:defRPr>
            </a:lvl1pPr>
          </a:lstStyle>
          <a:p>
            <a:pPr lvl="0"/>
            <a:r>
              <a:rPr lang="en-US"/>
              <a:t>SECTION TITLE OR SUBTITLE</a:t>
            </a:r>
          </a:p>
        </p:txBody>
      </p:sp>
      <p:sp>
        <p:nvSpPr>
          <p:cNvPr id="4" name="TextBox 3"/>
          <p:cNvSpPr txBox="1"/>
          <p:nvPr userDrawn="1"/>
        </p:nvSpPr>
        <p:spPr>
          <a:xfrm>
            <a:off x="4741334" y="4721413"/>
            <a:ext cx="184731" cy="584775"/>
          </a:xfrm>
          <a:prstGeom prst="rect">
            <a:avLst/>
          </a:prstGeom>
          <a:noFill/>
        </p:spPr>
        <p:txBody>
          <a:bodyPr wrap="none" rtlCol="0">
            <a:spAutoFit/>
          </a:bodyPr>
          <a:lstStyle/>
          <a:p>
            <a:endParaRPr lang="en-US" sz="3200"/>
          </a:p>
        </p:txBody>
      </p:sp>
      <p:sp>
        <p:nvSpPr>
          <p:cNvPr id="7" name="Text Placeholder 2"/>
          <p:cNvSpPr>
            <a:spLocks noGrp="1"/>
          </p:cNvSpPr>
          <p:nvPr>
            <p:ph idx="1" hasCustomPrompt="1"/>
          </p:nvPr>
        </p:nvSpPr>
        <p:spPr>
          <a:xfrm>
            <a:off x="691765" y="2172539"/>
            <a:ext cx="10687459" cy="3747511"/>
          </a:xfrm>
          <a:prstGeom prst="rect">
            <a:avLst/>
          </a:prstGeom>
        </p:spPr>
        <p:txBody>
          <a:bodyPr vert="horz" lIns="91440" tIns="45720" rIns="91440" bIns="45720" rtlCol="0">
            <a:normAutofit/>
          </a:bodyPr>
          <a:lstStyle>
            <a:lvl1pPr marL="457189" marR="0" indent="-457189" algn="l" defTabSz="609585" rtl="0" eaLnBrk="1" fontAlgn="auto" latinLnBrk="0" hangingPunct="1">
              <a:lnSpc>
                <a:spcPct val="100000"/>
              </a:lnSpc>
              <a:spcBef>
                <a:spcPts val="0"/>
              </a:spcBef>
              <a:spcAft>
                <a:spcPts val="2400"/>
              </a:spcAft>
              <a:buClr>
                <a:schemeClr val="tx1">
                  <a:lumMod val="50000"/>
                  <a:lumOff val="50000"/>
                </a:schemeClr>
              </a:buClr>
              <a:buSzPct val="100000"/>
              <a:buFont typeface="+mj-lt"/>
              <a:buAutoNum type="arabicPeriod"/>
              <a:tabLst/>
              <a:defRPr sz="2400">
                <a:solidFill>
                  <a:srgbClr val="404041"/>
                </a:solidFill>
                <a:latin typeface="Arial"/>
                <a:cs typeface="Arial"/>
              </a:defRPr>
            </a:lvl1pPr>
            <a:lvl2pPr>
              <a:lnSpc>
                <a:spcPct val="100000"/>
              </a:lnSpc>
              <a:defRPr sz="2133">
                <a:solidFill>
                  <a:srgbClr val="404041"/>
                </a:solidFill>
                <a:latin typeface="Arial"/>
                <a:cs typeface="Arial"/>
              </a:defRPr>
            </a:lvl2pPr>
            <a:lvl3pPr>
              <a:lnSpc>
                <a:spcPct val="100000"/>
              </a:lnSpc>
              <a:defRPr sz="2133">
                <a:solidFill>
                  <a:srgbClr val="404041"/>
                </a:solidFill>
                <a:latin typeface="Arial"/>
                <a:cs typeface="Arial"/>
              </a:defRPr>
            </a:lvl3pPr>
            <a:lvl4pPr>
              <a:lnSpc>
                <a:spcPct val="100000"/>
              </a:lnSpc>
              <a:defRPr sz="2133">
                <a:solidFill>
                  <a:srgbClr val="404041"/>
                </a:solidFill>
                <a:latin typeface="Arial"/>
                <a:cs typeface="Arial"/>
              </a:defRPr>
            </a:lvl4pPr>
            <a:lvl5pPr>
              <a:lnSpc>
                <a:spcPct val="100000"/>
              </a:lnSpc>
              <a:defRPr sz="2133">
                <a:solidFill>
                  <a:srgbClr val="404041"/>
                </a:solidFill>
                <a:latin typeface="Arial"/>
                <a:cs typeface="Arial"/>
              </a:defRPr>
            </a:lvl5pPr>
          </a:lstStyle>
          <a:p>
            <a:pPr lvl="0"/>
            <a:r>
              <a:rPr lang="en-US"/>
              <a:t>Click to edit master subtitle style</a:t>
            </a:r>
          </a:p>
        </p:txBody>
      </p:sp>
      <p:grpSp>
        <p:nvGrpSpPr>
          <p:cNvPr id="12" name="Group 11"/>
          <p:cNvGrpSpPr/>
          <p:nvPr userDrawn="1"/>
        </p:nvGrpSpPr>
        <p:grpSpPr>
          <a:xfrm>
            <a:off x="-41050" y="6215357"/>
            <a:ext cx="12304889" cy="705284"/>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1" name="TextBox 20"/>
            <p:cNvSpPr txBox="1"/>
            <p:nvPr userDrawn="1"/>
          </p:nvSpPr>
          <p:spPr>
            <a:xfrm>
              <a:off x="1030972" y="4835279"/>
              <a:ext cx="3613600" cy="207749"/>
            </a:xfrm>
            <a:prstGeom prst="rect">
              <a:avLst/>
            </a:prstGeom>
            <a:noFill/>
          </p:spPr>
          <p:txBody>
            <a:bodyPr wrap="square" rtlCol="0" anchor="ctr">
              <a:spAutoFit/>
            </a:bodyPr>
            <a:lstStyle/>
            <a:p>
              <a:r>
                <a:rPr lang="en-US" sz="1200">
                  <a:solidFill>
                    <a:srgbClr val="FFFFFF"/>
                  </a:solidFill>
                </a:rPr>
                <a:t>INDIANA UNIVERSITY ALUMNI ASSOCIATION</a:t>
              </a:r>
            </a:p>
          </p:txBody>
        </p:sp>
      </p:gr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5093" y="6019792"/>
            <a:ext cx="912775" cy="1002449"/>
          </a:xfrm>
          <a:prstGeom prst="rect">
            <a:avLst/>
          </a:prstGeom>
        </p:spPr>
      </p:pic>
    </p:spTree>
    <p:extLst>
      <p:ext uri="{BB962C8B-B14F-4D97-AF65-F5344CB8AC3E}">
        <p14:creationId xmlns:p14="http://schemas.microsoft.com/office/powerpoint/2010/main" val="3682060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00405" y="619181"/>
            <a:ext cx="6080772" cy="1039091"/>
          </a:xfrm>
          <a:prstGeom prst="rect">
            <a:avLst/>
          </a:prstGeom>
        </p:spPr>
        <p:txBody>
          <a:bodyPr vert="horz" lIns="91440" tIns="45720" rIns="91440" bIns="45720" rtlCol="0" anchor="ctr">
            <a:noAutofit/>
          </a:bodyPr>
          <a:lstStyle>
            <a:lvl1pPr>
              <a:defRPr sz="4000" b="1" i="0" spc="0">
                <a:solidFill>
                  <a:srgbClr val="404041"/>
                </a:solidFill>
                <a:latin typeface="Arial"/>
                <a:cs typeface="Arial"/>
              </a:defRPr>
            </a:lvl1pPr>
          </a:lstStyle>
          <a:p>
            <a:r>
              <a:rPr lang="en-US"/>
              <a:t>Click to edit master title style</a:t>
            </a:r>
          </a:p>
        </p:txBody>
      </p:sp>
      <p:sp>
        <p:nvSpPr>
          <p:cNvPr id="8" name="Text Placeholder 2"/>
          <p:cNvSpPr>
            <a:spLocks noGrp="1"/>
          </p:cNvSpPr>
          <p:nvPr>
            <p:ph idx="1"/>
          </p:nvPr>
        </p:nvSpPr>
        <p:spPr>
          <a:xfrm>
            <a:off x="700405" y="2172540"/>
            <a:ext cx="6080772" cy="3723149"/>
          </a:xfrm>
          <a:prstGeom prst="rect">
            <a:avLst/>
          </a:prstGeom>
        </p:spPr>
        <p:txBody>
          <a:bodyPr vert="horz" lIns="91440" tIns="45720" rIns="91440" bIns="45720" rtlCol="0">
            <a:normAutofit/>
          </a:bodyPr>
          <a:lstStyle>
            <a:lvl1pPr marL="457189" indent="-457189">
              <a:lnSpc>
                <a:spcPct val="100000"/>
              </a:lnSpc>
              <a:buFont typeface="Arial"/>
              <a:buChar char="•"/>
              <a:defRPr sz="2400">
                <a:solidFill>
                  <a:srgbClr val="404041"/>
                </a:solidFill>
                <a:latin typeface="Arial"/>
                <a:cs typeface="Arial"/>
              </a:defRPr>
            </a:lvl1pPr>
            <a:lvl2pPr marL="990575" indent="-380990">
              <a:lnSpc>
                <a:spcPct val="100000"/>
              </a:lnSpc>
              <a:buFont typeface="Arial"/>
              <a:buChar char="•"/>
              <a:defRPr sz="2400">
                <a:solidFill>
                  <a:srgbClr val="404041"/>
                </a:solidFill>
                <a:latin typeface="Arial"/>
                <a:cs typeface="Arial"/>
              </a:defRPr>
            </a:lvl2pPr>
            <a:lvl3pPr marL="1523962" indent="-304792">
              <a:lnSpc>
                <a:spcPct val="100000"/>
              </a:lnSpc>
              <a:buFont typeface="Arial"/>
              <a:buChar char="•"/>
              <a:defRPr sz="2400">
                <a:solidFill>
                  <a:srgbClr val="404041"/>
                </a:solidFill>
                <a:latin typeface="Arial"/>
                <a:cs typeface="Arial"/>
              </a:defRPr>
            </a:lvl3pPr>
            <a:lvl4pPr marL="2133547" indent="-304792">
              <a:lnSpc>
                <a:spcPct val="100000"/>
              </a:lnSpc>
              <a:buFont typeface="Arial"/>
              <a:buChar char="•"/>
              <a:defRPr sz="2400">
                <a:solidFill>
                  <a:srgbClr val="404041"/>
                </a:solidFill>
                <a:latin typeface="Arial"/>
                <a:cs typeface="Arial"/>
              </a:defRPr>
            </a:lvl4pPr>
            <a:lvl5pPr marL="2743131" indent="-304792">
              <a:lnSpc>
                <a:spcPct val="100000"/>
              </a:lnSpc>
              <a:buFont typeface="Arial"/>
              <a:buChar char="•"/>
              <a:defRPr sz="24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9"/>
          <p:cNvSpPr>
            <a:spLocks noGrp="1"/>
          </p:cNvSpPr>
          <p:nvPr>
            <p:ph type="pic" sz="quarter" idx="10"/>
          </p:nvPr>
        </p:nvSpPr>
        <p:spPr>
          <a:xfrm>
            <a:off x="7430745" y="0"/>
            <a:ext cx="4761255" cy="6858000"/>
          </a:xfrm>
        </p:spPr>
        <p:txBody>
          <a:bodyPr/>
          <a:lstStyle/>
          <a:p>
            <a:r>
              <a:rPr lang="en-US"/>
              <a:t>Click icon to add picture</a:t>
            </a:r>
          </a:p>
        </p:txBody>
      </p:sp>
      <p:sp>
        <p:nvSpPr>
          <p:cNvPr id="17" name="Rectangle 16"/>
          <p:cNvSpPr/>
          <p:nvPr userDrawn="1"/>
        </p:nvSpPr>
        <p:spPr>
          <a:xfrm>
            <a:off x="0" y="649066"/>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1" name="Rectangle 10"/>
          <p:cNvSpPr/>
          <p:nvPr userDrawn="1"/>
        </p:nvSpPr>
        <p:spPr>
          <a:xfrm>
            <a:off x="847071" y="6215357"/>
            <a:ext cx="516263" cy="705284"/>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5093" y="6019792"/>
            <a:ext cx="912775" cy="1002449"/>
          </a:xfrm>
          <a:prstGeom prst="rect">
            <a:avLst/>
          </a:prstGeom>
        </p:spPr>
      </p:pic>
    </p:spTree>
    <p:extLst>
      <p:ext uri="{BB962C8B-B14F-4D97-AF65-F5344CB8AC3E}">
        <p14:creationId xmlns:p14="http://schemas.microsoft.com/office/powerpoint/2010/main" val="32203822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7798" y="1012094"/>
            <a:ext cx="10672545" cy="932087"/>
          </a:xfrm>
        </p:spPr>
        <p:txBody>
          <a:bodyPr>
            <a:normAutofit/>
          </a:bodyPr>
          <a:lstStyle>
            <a:lvl1pPr>
              <a:defRPr sz="4000" b="1" i="0" cap="none" spc="0">
                <a:solidFill>
                  <a:schemeClr val="bg1"/>
                </a:solidFill>
                <a:latin typeface="Arial"/>
                <a:cs typeface="Arial"/>
              </a:defRPr>
            </a:lvl1pPr>
          </a:lstStyle>
          <a:p>
            <a:r>
              <a:rPr lang="en-US"/>
              <a:t>Click to edit master title style</a:t>
            </a:r>
          </a:p>
        </p:txBody>
      </p:sp>
      <p:sp>
        <p:nvSpPr>
          <p:cNvPr id="3" name="Subtitle 2"/>
          <p:cNvSpPr>
            <a:spLocks noGrp="1"/>
          </p:cNvSpPr>
          <p:nvPr>
            <p:ph type="subTitle" idx="1"/>
          </p:nvPr>
        </p:nvSpPr>
        <p:spPr>
          <a:xfrm>
            <a:off x="697798" y="2173873"/>
            <a:ext cx="10681425" cy="3758359"/>
          </a:xfrm>
        </p:spPr>
        <p:txBody>
          <a:bodyPr>
            <a:normAutofit/>
          </a:bodyPr>
          <a:lstStyle>
            <a:lvl1pPr marL="457189" indent="-457189" algn="l">
              <a:lnSpc>
                <a:spcPct val="100000"/>
              </a:lnSpc>
              <a:buFont typeface="+mj-lt"/>
              <a:buAutoNum type="arabicPeriod"/>
              <a:defRPr sz="2400" spc="0">
                <a:solidFill>
                  <a:schemeClr val="bg1"/>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13" name="Text Placeholder 19"/>
          <p:cNvSpPr>
            <a:spLocks noGrp="1"/>
          </p:cNvSpPr>
          <p:nvPr>
            <p:ph type="body" sz="quarter" idx="10" hasCustomPrompt="1"/>
          </p:nvPr>
        </p:nvSpPr>
        <p:spPr>
          <a:xfrm>
            <a:off x="6445275" y="379930"/>
            <a:ext cx="4933949" cy="336549"/>
          </a:xfrm>
        </p:spPr>
        <p:txBody>
          <a:bodyPr>
            <a:noAutofit/>
          </a:bodyPr>
          <a:lstStyle>
            <a:lvl1pPr marL="0" indent="0" algn="r">
              <a:buNone/>
              <a:defRPr sz="1467" b="0" i="0" spc="0" baseline="0">
                <a:solidFill>
                  <a:srgbClr val="A6A6A6"/>
                </a:solidFill>
                <a:latin typeface="Arial"/>
                <a:cs typeface="Arial"/>
              </a:defRPr>
            </a:lvl1pPr>
          </a:lstStyle>
          <a:p>
            <a:pPr lvl="0"/>
            <a:r>
              <a:rPr lang="en-US"/>
              <a:t>SECTION TITLE OR SUBTITLE</a:t>
            </a:r>
          </a:p>
        </p:txBody>
      </p:sp>
      <p:sp>
        <p:nvSpPr>
          <p:cNvPr id="23" name="Rectangle 22"/>
          <p:cNvSpPr/>
          <p:nvPr userDrawn="1"/>
        </p:nvSpPr>
        <p:spPr>
          <a:xfrm>
            <a:off x="0" y="1277110"/>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grpSp>
        <p:nvGrpSpPr>
          <p:cNvPr id="11" name="Group 10"/>
          <p:cNvGrpSpPr/>
          <p:nvPr userDrawn="1"/>
        </p:nvGrpSpPr>
        <p:grpSpPr>
          <a:xfrm>
            <a:off x="-41050" y="6215357"/>
            <a:ext cx="12304889" cy="705284"/>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6" name="TextBox 15"/>
            <p:cNvSpPr txBox="1"/>
            <p:nvPr userDrawn="1"/>
          </p:nvSpPr>
          <p:spPr>
            <a:xfrm>
              <a:off x="1030972" y="4835279"/>
              <a:ext cx="3613600" cy="207749"/>
            </a:xfrm>
            <a:prstGeom prst="rect">
              <a:avLst/>
            </a:prstGeom>
            <a:noFill/>
          </p:spPr>
          <p:txBody>
            <a:bodyPr wrap="square" rtlCol="0" anchor="ctr">
              <a:spAutoFit/>
            </a:bodyPr>
            <a:lstStyle/>
            <a:p>
              <a:r>
                <a:rPr lang="en-US" sz="1200">
                  <a:solidFill>
                    <a:srgbClr val="FFFFFF"/>
                  </a:solidFill>
                </a:rPr>
                <a:t>INDIANA UNIVERSITY </a:t>
              </a:r>
            </a:p>
          </p:txBody>
        </p:sp>
      </p:gr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5093" y="6019792"/>
            <a:ext cx="912775" cy="1002449"/>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7798" y="1012094"/>
            <a:ext cx="10672545" cy="932087"/>
          </a:xfrm>
        </p:spPr>
        <p:txBody>
          <a:bodyPr>
            <a:normAutofit/>
          </a:bodyPr>
          <a:lstStyle>
            <a:lvl1pPr>
              <a:defRPr sz="4000" b="1" i="0" cap="none" spc="0">
                <a:solidFill>
                  <a:schemeClr val="bg1"/>
                </a:solidFill>
                <a:latin typeface="Arial"/>
                <a:cs typeface="Arial"/>
              </a:defRPr>
            </a:lvl1pPr>
          </a:lstStyle>
          <a:p>
            <a:r>
              <a:rPr lang="en-US"/>
              <a:t>Click to edit master title style</a:t>
            </a:r>
          </a:p>
        </p:txBody>
      </p:sp>
      <p:sp>
        <p:nvSpPr>
          <p:cNvPr id="3" name="Subtitle 2"/>
          <p:cNvSpPr>
            <a:spLocks noGrp="1"/>
          </p:cNvSpPr>
          <p:nvPr>
            <p:ph type="subTitle" idx="1"/>
          </p:nvPr>
        </p:nvSpPr>
        <p:spPr>
          <a:xfrm>
            <a:off x="697798" y="2173873"/>
            <a:ext cx="10681425" cy="3758359"/>
          </a:xfrm>
        </p:spPr>
        <p:txBody>
          <a:bodyPr>
            <a:normAutofit/>
          </a:bodyPr>
          <a:lstStyle>
            <a:lvl1pPr marL="457189" indent="-457189" algn="l">
              <a:lnSpc>
                <a:spcPct val="100000"/>
              </a:lnSpc>
              <a:buFont typeface="+mj-lt"/>
              <a:buAutoNum type="arabicPeriod"/>
              <a:defRPr sz="2400" spc="0">
                <a:solidFill>
                  <a:schemeClr val="bg1"/>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13" name="Text Placeholder 19"/>
          <p:cNvSpPr>
            <a:spLocks noGrp="1"/>
          </p:cNvSpPr>
          <p:nvPr>
            <p:ph type="body" sz="quarter" idx="10" hasCustomPrompt="1"/>
          </p:nvPr>
        </p:nvSpPr>
        <p:spPr>
          <a:xfrm>
            <a:off x="6445275" y="379930"/>
            <a:ext cx="4933949" cy="336549"/>
          </a:xfrm>
        </p:spPr>
        <p:txBody>
          <a:bodyPr>
            <a:noAutofit/>
          </a:bodyPr>
          <a:lstStyle>
            <a:lvl1pPr marL="0" indent="0" algn="r">
              <a:buNone/>
              <a:defRPr sz="1467" b="0" i="0" spc="0" baseline="0">
                <a:solidFill>
                  <a:srgbClr val="A6A6A6"/>
                </a:solidFill>
                <a:latin typeface="Arial"/>
                <a:cs typeface="Arial"/>
              </a:defRPr>
            </a:lvl1pPr>
          </a:lstStyle>
          <a:p>
            <a:pPr lvl="0"/>
            <a:r>
              <a:rPr lang="en-US"/>
              <a:t>SECTION TITLE OR SUBTITLE</a:t>
            </a:r>
          </a:p>
        </p:txBody>
      </p:sp>
      <p:sp>
        <p:nvSpPr>
          <p:cNvPr id="23" name="Rectangle 22"/>
          <p:cNvSpPr/>
          <p:nvPr userDrawn="1"/>
        </p:nvSpPr>
        <p:spPr>
          <a:xfrm>
            <a:off x="0" y="1277110"/>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grpSp>
        <p:nvGrpSpPr>
          <p:cNvPr id="11" name="Group 10"/>
          <p:cNvGrpSpPr/>
          <p:nvPr userDrawn="1"/>
        </p:nvGrpSpPr>
        <p:grpSpPr>
          <a:xfrm>
            <a:off x="-41050" y="6215357"/>
            <a:ext cx="12304889" cy="705284"/>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6" name="TextBox 15"/>
            <p:cNvSpPr txBox="1"/>
            <p:nvPr userDrawn="1"/>
          </p:nvSpPr>
          <p:spPr>
            <a:xfrm>
              <a:off x="1030972" y="4835279"/>
              <a:ext cx="3613600" cy="207749"/>
            </a:xfrm>
            <a:prstGeom prst="rect">
              <a:avLst/>
            </a:prstGeom>
            <a:noFill/>
          </p:spPr>
          <p:txBody>
            <a:bodyPr wrap="square" rtlCol="0" anchor="ctr">
              <a:spAutoFit/>
            </a:bodyPr>
            <a:lstStyle/>
            <a:p>
              <a:r>
                <a:rPr lang="en-US" sz="1200">
                  <a:solidFill>
                    <a:srgbClr val="FFFFFF"/>
                  </a:solidFill>
                </a:rPr>
                <a:t>INDIANA UNIVERSITY ALUMNI ASSOCIATION</a:t>
              </a:r>
            </a:p>
          </p:txBody>
        </p:sp>
      </p:gr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5093" y="6019792"/>
            <a:ext cx="912775" cy="1002449"/>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31674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06833" y="619181"/>
            <a:ext cx="6080772" cy="1039091"/>
          </a:xfrm>
          <a:prstGeom prst="rect">
            <a:avLst/>
          </a:prstGeom>
        </p:spPr>
        <p:txBody>
          <a:bodyPr vert="horz" lIns="91440" tIns="45720" rIns="91440" bIns="45720" rtlCol="0" anchor="ctr">
            <a:noAutofit/>
          </a:bodyPr>
          <a:lstStyle>
            <a:lvl1pPr>
              <a:defRPr sz="4000" b="1" i="0" spc="0">
                <a:solidFill>
                  <a:schemeClr val="bg1"/>
                </a:solidFill>
                <a:latin typeface="Arial"/>
                <a:cs typeface="Arial"/>
              </a:defRPr>
            </a:lvl1pPr>
          </a:lstStyle>
          <a:p>
            <a:r>
              <a:rPr lang="en-US"/>
              <a:t>Click to edit master title style</a:t>
            </a:r>
          </a:p>
        </p:txBody>
      </p:sp>
      <p:sp>
        <p:nvSpPr>
          <p:cNvPr id="8" name="Text Placeholder 2"/>
          <p:cNvSpPr>
            <a:spLocks noGrp="1"/>
          </p:cNvSpPr>
          <p:nvPr>
            <p:ph idx="1"/>
          </p:nvPr>
        </p:nvSpPr>
        <p:spPr>
          <a:xfrm>
            <a:off x="706833" y="2172540"/>
            <a:ext cx="6080772" cy="3735329"/>
          </a:xfrm>
          <a:prstGeom prst="rect">
            <a:avLst/>
          </a:prstGeom>
        </p:spPr>
        <p:txBody>
          <a:bodyPr vert="horz" lIns="91440" tIns="45720" rIns="91440" bIns="45720" rtlCol="0">
            <a:normAutofit/>
          </a:bodyPr>
          <a:lstStyle>
            <a:lvl1pPr marL="457189" indent="-457189">
              <a:lnSpc>
                <a:spcPct val="100000"/>
              </a:lnSpc>
              <a:buFont typeface="Arial"/>
              <a:buChar char="•"/>
              <a:defRPr sz="2400">
                <a:solidFill>
                  <a:schemeClr val="bg1"/>
                </a:solidFill>
                <a:latin typeface="Arial"/>
                <a:cs typeface="Arial"/>
              </a:defRPr>
            </a:lvl1pPr>
            <a:lvl2pPr marL="990575" indent="-380990">
              <a:lnSpc>
                <a:spcPct val="100000"/>
              </a:lnSpc>
              <a:buFont typeface="Arial"/>
              <a:buChar char="•"/>
              <a:defRPr sz="2400">
                <a:solidFill>
                  <a:schemeClr val="bg1"/>
                </a:solidFill>
                <a:latin typeface="Arial"/>
                <a:cs typeface="Arial"/>
              </a:defRPr>
            </a:lvl2pPr>
            <a:lvl3pPr marL="1523962" indent="-304792">
              <a:lnSpc>
                <a:spcPct val="100000"/>
              </a:lnSpc>
              <a:buFont typeface="Arial"/>
              <a:buChar char="•"/>
              <a:defRPr sz="2400">
                <a:solidFill>
                  <a:schemeClr val="bg1"/>
                </a:solidFill>
                <a:latin typeface="Arial"/>
                <a:cs typeface="Arial"/>
              </a:defRPr>
            </a:lvl3pPr>
            <a:lvl4pPr marL="2133547" indent="-304792">
              <a:lnSpc>
                <a:spcPct val="100000"/>
              </a:lnSpc>
              <a:buFont typeface="Arial"/>
              <a:buChar char="•"/>
              <a:defRPr sz="2400">
                <a:solidFill>
                  <a:schemeClr val="bg1"/>
                </a:solidFill>
                <a:latin typeface="Arial"/>
                <a:cs typeface="Arial"/>
              </a:defRPr>
            </a:lvl4pPr>
            <a:lvl5pPr marL="2743131" indent="-304792">
              <a:lnSpc>
                <a:spcPct val="100000"/>
              </a:lnSpc>
              <a:buFont typeface="Arial"/>
              <a:buChar char="•"/>
              <a:defRPr sz="24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9"/>
          <p:cNvSpPr>
            <a:spLocks noGrp="1"/>
          </p:cNvSpPr>
          <p:nvPr>
            <p:ph type="pic" sz="quarter" idx="10"/>
          </p:nvPr>
        </p:nvSpPr>
        <p:spPr>
          <a:xfrm>
            <a:off x="7419879" y="0"/>
            <a:ext cx="4761255" cy="6858000"/>
          </a:xfrm>
        </p:spPr>
        <p:txBody>
          <a:bodyPr/>
          <a:lstStyle/>
          <a:p>
            <a:r>
              <a:rPr lang="en-US"/>
              <a:t>Click icon to add picture</a:t>
            </a:r>
          </a:p>
        </p:txBody>
      </p:sp>
      <p:sp>
        <p:nvSpPr>
          <p:cNvPr id="13" name="Rectangle 12"/>
          <p:cNvSpPr/>
          <p:nvPr userDrawn="1"/>
        </p:nvSpPr>
        <p:spPr>
          <a:xfrm>
            <a:off x="-21130" y="649066"/>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2" name="Rectangle 11"/>
          <p:cNvSpPr/>
          <p:nvPr userDrawn="1"/>
        </p:nvSpPr>
        <p:spPr>
          <a:xfrm>
            <a:off x="847071" y="6215357"/>
            <a:ext cx="516263" cy="705284"/>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5093" y="6019792"/>
            <a:ext cx="912775" cy="1002449"/>
          </a:xfrm>
          <a:prstGeom prst="rect">
            <a:avLst/>
          </a:prstGeom>
        </p:spPr>
      </p:pic>
    </p:spTree>
    <p:extLst>
      <p:ext uri="{BB962C8B-B14F-4D97-AF65-F5344CB8AC3E}">
        <p14:creationId xmlns:p14="http://schemas.microsoft.com/office/powerpoint/2010/main" val="114336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41050" y="6215357"/>
            <a:ext cx="12304889" cy="705284"/>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2" name="TextBox 11"/>
            <p:cNvSpPr txBox="1"/>
            <p:nvPr userDrawn="1"/>
          </p:nvSpPr>
          <p:spPr>
            <a:xfrm>
              <a:off x="1030972" y="4835279"/>
              <a:ext cx="3613600" cy="207749"/>
            </a:xfrm>
            <a:prstGeom prst="rect">
              <a:avLst/>
            </a:prstGeom>
            <a:noFill/>
          </p:spPr>
          <p:txBody>
            <a:bodyPr wrap="square" rtlCol="0" anchor="ctr">
              <a:spAutoFit/>
            </a:bodyPr>
            <a:lstStyle/>
            <a:p>
              <a:r>
                <a:rPr lang="en-US" sz="1200">
                  <a:solidFill>
                    <a:srgbClr val="FFFFFF"/>
                  </a:solidFill>
                </a:rPr>
                <a:t>INDIANA UNIVERSITY </a:t>
              </a:r>
            </a:p>
          </p:txBody>
        </p:sp>
      </p:gr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5093" y="6019792"/>
            <a:ext cx="912775" cy="1002449"/>
          </a:xfrm>
          <a:prstGeom prst="rect">
            <a:avLst/>
          </a:prstGeom>
        </p:spPr>
      </p:pic>
    </p:spTree>
    <p:extLst>
      <p:ext uri="{BB962C8B-B14F-4D97-AF65-F5344CB8AC3E}">
        <p14:creationId xmlns:p14="http://schemas.microsoft.com/office/powerpoint/2010/main" val="13156520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1050" y="6215357"/>
            <a:ext cx="12304889" cy="705284"/>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6" name="TextBox 15"/>
            <p:cNvSpPr txBox="1"/>
            <p:nvPr userDrawn="1"/>
          </p:nvSpPr>
          <p:spPr>
            <a:xfrm>
              <a:off x="1030972" y="4835280"/>
              <a:ext cx="3613600" cy="207749"/>
            </a:xfrm>
            <a:prstGeom prst="rect">
              <a:avLst/>
            </a:prstGeom>
            <a:noFill/>
          </p:spPr>
          <p:txBody>
            <a:bodyPr wrap="square" rtlCol="0" anchor="ctr">
              <a:spAutoFit/>
            </a:bodyPr>
            <a:lstStyle/>
            <a:p>
              <a:r>
                <a:rPr lang="en-US" sz="1200">
                  <a:solidFill>
                    <a:srgbClr val="FFFFFF"/>
                  </a:solidFill>
                </a:rPr>
                <a:t>INDIANA UNIVERSITY</a:t>
              </a:r>
            </a:p>
          </p:txBody>
        </p:sp>
      </p:gr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5093" y="6019792"/>
            <a:ext cx="912775" cy="1002449"/>
          </a:xfrm>
          <a:prstGeom prst="rect">
            <a:avLst/>
          </a:prstGeom>
        </p:spPr>
      </p:pic>
    </p:spTree>
    <p:extLst>
      <p:ext uri="{BB962C8B-B14F-4D97-AF65-F5344CB8AC3E}">
        <p14:creationId xmlns:p14="http://schemas.microsoft.com/office/powerpoint/2010/main" val="7270364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715470" y="907197"/>
            <a:ext cx="10478913" cy="3628887"/>
          </a:xfrm>
          <a:prstGeom prst="rect">
            <a:avLst/>
          </a:prstGeom>
        </p:spPr>
        <p:txBody>
          <a:bodyPr vert="horz" lIns="91440" tIns="45720" rIns="91440" bIns="45720" rtlCol="0">
            <a:normAutofit/>
          </a:bodyPr>
          <a:lstStyle>
            <a:lvl1pPr marL="0" indent="0">
              <a:lnSpc>
                <a:spcPct val="100000"/>
              </a:lnSpc>
              <a:buNone/>
              <a:defRPr sz="2400">
                <a:solidFill>
                  <a:schemeClr val="bg1"/>
                </a:solidFill>
                <a:latin typeface="Arial"/>
                <a:cs typeface="Arial"/>
              </a:defRPr>
            </a:lvl1pPr>
            <a:lvl2pPr marL="609585" indent="0">
              <a:lnSpc>
                <a:spcPct val="100000"/>
              </a:lnSpc>
              <a:buNone/>
              <a:defRPr sz="2133">
                <a:solidFill>
                  <a:schemeClr val="bg1"/>
                </a:solidFill>
                <a:latin typeface="Arial"/>
                <a:cs typeface="Arial"/>
              </a:defRPr>
            </a:lvl2pPr>
            <a:lvl3pPr marL="1219170" indent="0">
              <a:lnSpc>
                <a:spcPct val="100000"/>
              </a:lnSpc>
              <a:buNone/>
              <a:defRPr sz="2133">
                <a:solidFill>
                  <a:schemeClr val="bg1"/>
                </a:solidFill>
                <a:latin typeface="Arial"/>
                <a:cs typeface="Arial"/>
              </a:defRPr>
            </a:lvl3pPr>
            <a:lvl4pPr marL="1828754" indent="0">
              <a:lnSpc>
                <a:spcPct val="100000"/>
              </a:lnSpc>
              <a:buNone/>
              <a:defRPr sz="2133">
                <a:solidFill>
                  <a:schemeClr val="bg1"/>
                </a:solidFill>
                <a:latin typeface="Arial"/>
                <a:cs typeface="Arial"/>
              </a:defRPr>
            </a:lvl4pPr>
            <a:lvl5pPr>
              <a:lnSpc>
                <a:spcPct val="100000"/>
              </a:lnSpc>
              <a:defRPr sz="2133">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21130" y="907197"/>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960" y="5378337"/>
            <a:ext cx="1267899" cy="139246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41050" y="6215357"/>
            <a:ext cx="12304889" cy="705284"/>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2" name="TextBox 11"/>
            <p:cNvSpPr txBox="1"/>
            <p:nvPr userDrawn="1"/>
          </p:nvSpPr>
          <p:spPr>
            <a:xfrm>
              <a:off x="1030972" y="4835279"/>
              <a:ext cx="3613600" cy="207749"/>
            </a:xfrm>
            <a:prstGeom prst="rect">
              <a:avLst/>
            </a:prstGeom>
            <a:noFill/>
          </p:spPr>
          <p:txBody>
            <a:bodyPr wrap="square" rtlCol="0" anchor="ctr">
              <a:spAutoFit/>
            </a:bodyPr>
            <a:lstStyle/>
            <a:p>
              <a:r>
                <a:rPr lang="en-US" sz="1200">
                  <a:solidFill>
                    <a:srgbClr val="FFFFFF"/>
                  </a:solidFill>
                </a:rPr>
                <a:t>INDIANA UNIVERSITY ALUMNI ASSOCIATION</a:t>
              </a:r>
            </a:p>
          </p:txBody>
        </p:sp>
      </p:gr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5093" y="6019792"/>
            <a:ext cx="912775" cy="1002449"/>
          </a:xfrm>
          <a:prstGeom prst="rect">
            <a:avLst/>
          </a:prstGeom>
        </p:spPr>
      </p:pic>
    </p:spTree>
    <p:extLst>
      <p:ext uri="{BB962C8B-B14F-4D97-AF65-F5344CB8AC3E}">
        <p14:creationId xmlns:p14="http://schemas.microsoft.com/office/powerpoint/2010/main" val="1315652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1050" y="6215357"/>
            <a:ext cx="12304889" cy="705284"/>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6" name="TextBox 15"/>
            <p:cNvSpPr txBox="1"/>
            <p:nvPr userDrawn="1"/>
          </p:nvSpPr>
          <p:spPr>
            <a:xfrm>
              <a:off x="1030972" y="4835279"/>
              <a:ext cx="3613600" cy="207749"/>
            </a:xfrm>
            <a:prstGeom prst="rect">
              <a:avLst/>
            </a:prstGeom>
            <a:noFill/>
          </p:spPr>
          <p:txBody>
            <a:bodyPr wrap="square" rtlCol="0" anchor="ctr">
              <a:spAutoFit/>
            </a:bodyPr>
            <a:lstStyle/>
            <a:p>
              <a:r>
                <a:rPr lang="en-US" sz="1200">
                  <a:solidFill>
                    <a:srgbClr val="FFFFFF"/>
                  </a:solidFill>
                </a:rPr>
                <a:t>INDIANA UNIVERSITY ALUMNI ASSOCIATION</a:t>
              </a:r>
            </a:p>
          </p:txBody>
        </p:sp>
      </p:gr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5093" y="6019792"/>
            <a:ext cx="912775" cy="1002449"/>
          </a:xfrm>
          <a:prstGeom prst="rect">
            <a:avLst/>
          </a:prstGeom>
        </p:spPr>
      </p:pic>
    </p:spTree>
    <p:extLst>
      <p:ext uri="{BB962C8B-B14F-4D97-AF65-F5344CB8AC3E}">
        <p14:creationId xmlns:p14="http://schemas.microsoft.com/office/powerpoint/2010/main" val="727036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715470" y="907197"/>
            <a:ext cx="10478913" cy="3628887"/>
          </a:xfrm>
          <a:prstGeom prst="rect">
            <a:avLst/>
          </a:prstGeom>
        </p:spPr>
        <p:txBody>
          <a:bodyPr vert="horz" lIns="91440" tIns="45720" rIns="91440" bIns="45720" rtlCol="0">
            <a:normAutofit/>
          </a:bodyPr>
          <a:lstStyle>
            <a:lvl1pPr marL="0" indent="0">
              <a:lnSpc>
                <a:spcPct val="100000"/>
              </a:lnSpc>
              <a:buNone/>
              <a:defRPr sz="2400">
                <a:solidFill>
                  <a:schemeClr val="bg1"/>
                </a:solidFill>
                <a:latin typeface="Arial"/>
                <a:cs typeface="Arial"/>
              </a:defRPr>
            </a:lvl1pPr>
            <a:lvl2pPr marL="609585" indent="0">
              <a:lnSpc>
                <a:spcPct val="100000"/>
              </a:lnSpc>
              <a:buNone/>
              <a:defRPr sz="2133">
                <a:solidFill>
                  <a:schemeClr val="bg1"/>
                </a:solidFill>
                <a:latin typeface="Arial"/>
                <a:cs typeface="Arial"/>
              </a:defRPr>
            </a:lvl2pPr>
            <a:lvl3pPr marL="1219170" indent="0">
              <a:lnSpc>
                <a:spcPct val="100000"/>
              </a:lnSpc>
              <a:buNone/>
              <a:defRPr sz="2133">
                <a:solidFill>
                  <a:schemeClr val="bg1"/>
                </a:solidFill>
                <a:latin typeface="Arial"/>
                <a:cs typeface="Arial"/>
              </a:defRPr>
            </a:lvl3pPr>
            <a:lvl4pPr marL="1828754" indent="0">
              <a:lnSpc>
                <a:spcPct val="100000"/>
              </a:lnSpc>
              <a:buNone/>
              <a:defRPr sz="2133">
                <a:solidFill>
                  <a:schemeClr val="bg1"/>
                </a:solidFill>
                <a:latin typeface="Arial"/>
                <a:cs typeface="Arial"/>
              </a:defRPr>
            </a:lvl4pPr>
            <a:lvl5pPr>
              <a:lnSpc>
                <a:spcPct val="100000"/>
              </a:lnSpc>
              <a:defRPr sz="2133">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21130" y="907197"/>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960" y="5378337"/>
            <a:ext cx="1267899" cy="1392463"/>
          </a:xfrm>
          <a:prstGeom prst="rect">
            <a:avLst/>
          </a:prstGeom>
        </p:spPr>
      </p:pic>
      <p:pic>
        <p:nvPicPr>
          <p:cNvPr id="4" name="Picture 3">
            <a:extLst>
              <a:ext uri="{FF2B5EF4-FFF2-40B4-BE49-F238E27FC236}">
                <a16:creationId xmlns:a16="http://schemas.microsoft.com/office/drawing/2014/main" id="{F1F59845-C2D5-2B41-B9C1-2DF6B342BC23}"/>
              </a:ext>
            </a:extLst>
          </p:cNvPr>
          <p:cNvPicPr>
            <a:picLocks noChangeAspect="1"/>
          </p:cNvPicPr>
          <p:nvPr userDrawn="1"/>
        </p:nvPicPr>
        <p:blipFill>
          <a:blip r:embed="rId3"/>
          <a:stretch>
            <a:fillRect/>
          </a:stretch>
        </p:blipFill>
        <p:spPr>
          <a:xfrm>
            <a:off x="841389" y="5659401"/>
            <a:ext cx="4808480" cy="817297"/>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13884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17476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88711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3880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8460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86993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272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83530375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49189" y="846139"/>
            <a:ext cx="9069976"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549189" y="2119918"/>
            <a:ext cx="9069976" cy="42870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78" r:id="rId1"/>
    <p:sldLayoutId id="2147493469" r:id="rId2"/>
    <p:sldLayoutId id="2147493467" r:id="rId3"/>
    <p:sldLayoutId id="2147493479" r:id="rId4"/>
    <p:sldLayoutId id="2147493472" r:id="rId5"/>
    <p:sldLayoutId id="2147493457" r:id="rId6"/>
    <p:sldLayoutId id="2147493480" r:id="rId7"/>
    <p:sldLayoutId id="2147493456" r:id="rId8"/>
    <p:sldLayoutId id="2147493474" r:id="rId9"/>
    <p:sldLayoutId id="2147493481" r:id="rId10"/>
    <p:sldLayoutId id="2147493482" r:id="rId11"/>
    <p:sldLayoutId id="2147493483" r:id="rId12"/>
    <p:sldLayoutId id="2147493475" r:id="rId13"/>
    <p:sldLayoutId id="2147493476" r:id="rId14"/>
    <p:sldLayoutId id="2147493477" r:id="rId15"/>
  </p:sldLayoutIdLst>
  <p:txStyles>
    <p:titleStyle>
      <a:lvl1pPr algn="l" defTabSz="609585" rtl="0" eaLnBrk="1" latinLnBrk="0" hangingPunct="1">
        <a:spcBef>
          <a:spcPct val="0"/>
        </a:spcBef>
        <a:buNone/>
        <a:defRPr sz="4267" b="1" i="0" kern="100" spc="0">
          <a:solidFill>
            <a:schemeClr val="tx1"/>
          </a:solidFill>
          <a:latin typeface="Arial"/>
          <a:ea typeface="+mj-ea"/>
          <a:cs typeface="Arial"/>
        </a:defRPr>
      </a:lvl1pPr>
    </p:titleStyle>
    <p:bodyStyle>
      <a:lvl1pPr marL="457189" indent="-457189" algn="l" defTabSz="609585" rtl="0" eaLnBrk="1" latinLnBrk="0" hangingPunct="1">
        <a:lnSpc>
          <a:spcPct val="100000"/>
        </a:lnSpc>
        <a:spcBef>
          <a:spcPts val="0"/>
        </a:spcBef>
        <a:spcAft>
          <a:spcPts val="2400"/>
        </a:spcAft>
        <a:buClr>
          <a:schemeClr val="tx1">
            <a:lumMod val="50000"/>
            <a:lumOff val="50000"/>
          </a:schemeClr>
        </a:buClr>
        <a:buSzPct val="100000"/>
        <a:buFont typeface="Wingdings" charset="2"/>
        <a:buChar char="§"/>
        <a:defRPr sz="2400" kern="1200">
          <a:solidFill>
            <a:schemeClr val="tx1"/>
          </a:solidFill>
          <a:latin typeface="Arial"/>
          <a:ea typeface="+mn-ea"/>
          <a:cs typeface="Arial"/>
        </a:defRPr>
      </a:lvl1pPr>
      <a:lvl2pPr marL="990575" indent="-380990" algn="l" defTabSz="609585"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2pPr>
      <a:lvl3pPr marL="1523962" indent="-304792" algn="l" defTabSz="609585"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3pPr>
      <a:lvl4pPr marL="2133547" indent="-304792" algn="l" defTabSz="609585"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4pPr>
      <a:lvl5pPr marL="2743131" indent="-304792" algn="l" defTabSz="609585"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goneunderGrove/Temp-Authintication-IOT.git%20&#8203;" TargetMode="External"/><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umebuilder.com/9-in-10-companies-will-require-employees-to-work-from-office-in-2023/" TargetMode="External"/><Relationship Id="rId2" Type="http://schemas.openxmlformats.org/officeDocument/2006/relationships/hyperlink" Target="https://www.centerforhealthsecurity.org/our-work/publications/weighing-the-cost-of-the-pandemic" TargetMode="External"/><Relationship Id="rId1" Type="http://schemas.openxmlformats.org/officeDocument/2006/relationships/slideLayout" Target="../slideLayouts/slideLayout14.xml"/><Relationship Id="rId5" Type="http://schemas.openxmlformats.org/officeDocument/2006/relationships/hyperlink" Target="https://globalhealth.duke.edu/news/statistics-say-large-pandemics-are-more-likely-we-thought" TargetMode="External"/><Relationship Id="rId4" Type="http://schemas.openxmlformats.org/officeDocument/2006/relationships/hyperlink" Target="https://www.benefitnews.com/news/covid-is-costing-employers-nearly-1-billion-per-week"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38" y="3985580"/>
            <a:ext cx="10312295" cy="1485992"/>
          </a:xfrm>
        </p:spPr>
        <p:txBody>
          <a:bodyPr>
            <a:normAutofit fontScale="90000"/>
          </a:bodyPr>
          <a:lstStyle/>
          <a:p>
            <a:pPr algn="ctr"/>
            <a:r>
              <a:rPr lang="en-US" sz="5300" b="0"/>
              <a:t>Controlled Contactless Entry System</a:t>
            </a:r>
            <a:br>
              <a:rPr lang="en-US" sz="5300" b="0"/>
            </a:br>
            <a:r>
              <a:rPr lang="en-US" sz="5300" b="0"/>
              <a:t>(C</a:t>
            </a:r>
            <a:r>
              <a:rPr lang="en-US" sz="5300" b="0" baseline="30000"/>
              <a:t>2</a:t>
            </a:r>
            <a:r>
              <a:rPr lang="en-US" sz="5300" b="0"/>
              <a:t>-EZ)</a:t>
            </a:r>
          </a:p>
          <a:p>
            <a:endParaRPr lang="en-US" sz="5300"/>
          </a:p>
        </p:txBody>
      </p:sp>
      <p:sp>
        <p:nvSpPr>
          <p:cNvPr id="3" name="Text Placeholder 2"/>
          <p:cNvSpPr>
            <a:spLocks noGrp="1"/>
          </p:cNvSpPr>
          <p:nvPr>
            <p:ph type="body" sz="quarter" idx="10"/>
          </p:nvPr>
        </p:nvSpPr>
        <p:spPr/>
        <p:txBody>
          <a:bodyPr/>
          <a:lstStyle/>
          <a:p>
            <a:r>
              <a:rPr lang="en-US" sz="1450" b="0"/>
              <a:t>Electrical Computer Engineering (ECE): Christopher Raymond, Vineetha </a:t>
            </a:r>
            <a:r>
              <a:rPr lang="en-US" sz="1450" b="0" err="1"/>
              <a:t>Chatla</a:t>
            </a:r>
          </a:p>
        </p:txBody>
      </p:sp>
      <p:sp>
        <p:nvSpPr>
          <p:cNvPr id="4" name="Text Placeholder 3"/>
          <p:cNvSpPr>
            <a:spLocks noGrp="1"/>
          </p:cNvSpPr>
          <p:nvPr>
            <p:ph type="body" sz="quarter" idx="11"/>
          </p:nvPr>
        </p:nvSpPr>
        <p:spPr/>
        <p:txBody>
          <a:bodyPr/>
          <a:lstStyle/>
          <a:p>
            <a:r>
              <a:rPr lang="en-US"/>
              <a:t>Purdue School of Engineering and Technology</a:t>
            </a:r>
          </a:p>
        </p:txBody>
      </p:sp>
    </p:spTree>
    <p:extLst>
      <p:ext uri="{BB962C8B-B14F-4D97-AF65-F5344CB8AC3E}">
        <p14:creationId xmlns:p14="http://schemas.microsoft.com/office/powerpoint/2010/main" val="379855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38C1-96D7-E51F-047F-79A6FF66E5D0}"/>
              </a:ext>
            </a:extLst>
          </p:cNvPr>
          <p:cNvSpPr>
            <a:spLocks noGrp="1"/>
          </p:cNvSpPr>
          <p:nvPr>
            <p:ph type="title"/>
          </p:nvPr>
        </p:nvSpPr>
        <p:spPr>
          <a:xfrm>
            <a:off x="706833" y="1307439"/>
            <a:ext cx="11254302" cy="588446"/>
          </a:xfrm>
        </p:spPr>
        <p:txBody>
          <a:bodyPr/>
          <a:lstStyle/>
          <a:p>
            <a:pPr>
              <a:lnSpc>
                <a:spcPct val="90000"/>
              </a:lnSpc>
            </a:pPr>
            <a:r>
              <a:rPr lang="en-US" b="0"/>
              <a:t>PN5180 Module NFC Module </a:t>
            </a:r>
          </a:p>
          <a:p>
            <a:pPr>
              <a:lnSpc>
                <a:spcPct val="90000"/>
              </a:lnSpc>
            </a:pPr>
            <a:endParaRPr lang="en-US" b="0"/>
          </a:p>
          <a:p>
            <a:pPr>
              <a:lnSpc>
                <a:spcPct val="90000"/>
              </a:lnSpc>
            </a:pPr>
            <a:endParaRPr lang="en-US" b="0"/>
          </a:p>
        </p:txBody>
      </p:sp>
      <p:sp>
        <p:nvSpPr>
          <p:cNvPr id="3" name="Content Placeholder 2">
            <a:extLst>
              <a:ext uri="{FF2B5EF4-FFF2-40B4-BE49-F238E27FC236}">
                <a16:creationId xmlns:a16="http://schemas.microsoft.com/office/drawing/2014/main" id="{5652B8B4-AAA5-841A-578F-5FF6C5DC242F}"/>
              </a:ext>
            </a:extLst>
          </p:cNvPr>
          <p:cNvSpPr>
            <a:spLocks noGrp="1"/>
          </p:cNvSpPr>
          <p:nvPr>
            <p:ph idx="1"/>
          </p:nvPr>
        </p:nvSpPr>
        <p:spPr>
          <a:xfrm>
            <a:off x="706833" y="2103267"/>
            <a:ext cx="4764591" cy="4131173"/>
          </a:xfrm>
        </p:spPr>
        <p:txBody>
          <a:bodyPr vert="horz" lIns="91440" tIns="45720" rIns="91440" bIns="45720" rtlCol="0" anchor="t">
            <a:normAutofit fontScale="77500" lnSpcReduction="20000"/>
          </a:bodyPr>
          <a:lstStyle/>
          <a:p>
            <a:pPr marL="456565" indent="-456565">
              <a:lnSpc>
                <a:spcPct val="90000"/>
              </a:lnSpc>
              <a:spcBef>
                <a:spcPts val="1000"/>
              </a:spcBef>
              <a:spcAft>
                <a:spcPts val="0"/>
              </a:spcAft>
              <a:buClr>
                <a:srgbClr val="808080"/>
              </a:buClr>
            </a:pPr>
            <a:r>
              <a:rPr lang="en-US"/>
              <a:t>PN5180 can support more cards with different protocols (ISO / IEC 18092.14443 A / B, FeliCa, 15693) </a:t>
            </a:r>
          </a:p>
          <a:p>
            <a:pPr marL="456565" indent="-456565">
              <a:lnSpc>
                <a:spcPct val="90000"/>
              </a:lnSpc>
              <a:spcBef>
                <a:spcPts val="1000"/>
              </a:spcBef>
              <a:spcAft>
                <a:spcPts val="0"/>
              </a:spcAft>
              <a:buClr>
                <a:srgbClr val="808080"/>
              </a:buClr>
            </a:pPr>
            <a:r>
              <a:rPr lang="en-US"/>
              <a:t>Adding the DPS function can increase the stability of the reception (easier to pass EMV improve antenna feedback). </a:t>
            </a:r>
          </a:p>
          <a:p>
            <a:pPr marL="456565" indent="-456565">
              <a:lnSpc>
                <a:spcPct val="90000"/>
              </a:lnSpc>
              <a:spcBef>
                <a:spcPts val="1000"/>
              </a:spcBef>
              <a:spcAft>
                <a:spcPts val="0"/>
              </a:spcAft>
              <a:buClr>
                <a:srgbClr val="808080"/>
              </a:buClr>
            </a:pPr>
            <a:r>
              <a:rPr lang="en-US"/>
              <a:t>PN5180 supports card emulation and PEER TO peer mode. </a:t>
            </a:r>
          </a:p>
          <a:p>
            <a:pPr marL="456565" indent="-456565">
              <a:lnSpc>
                <a:spcPct val="90000"/>
              </a:lnSpc>
              <a:spcBef>
                <a:spcPts val="1000"/>
              </a:spcBef>
              <a:spcAft>
                <a:spcPts val="0"/>
              </a:spcAft>
              <a:buClr>
                <a:srgbClr val="808080"/>
              </a:buClr>
            </a:pPr>
            <a:r>
              <a:rPr lang="en-US"/>
              <a:t>Module uses serial peripheral interface SPI </a:t>
            </a:r>
          </a:p>
          <a:p>
            <a:pPr marL="456565" indent="-456565">
              <a:lnSpc>
                <a:spcPct val="90000"/>
              </a:lnSpc>
              <a:spcBef>
                <a:spcPts val="1000"/>
              </a:spcBef>
              <a:spcAft>
                <a:spcPts val="0"/>
              </a:spcAft>
              <a:buClr>
                <a:srgbClr val="808080"/>
              </a:buClr>
            </a:pPr>
            <a:r>
              <a:rPr lang="en-US"/>
              <a:t>Application: Pay, Physical access control, E-government, Industrial control</a:t>
            </a:r>
          </a:p>
          <a:p>
            <a:pPr marL="456565" indent="-456565">
              <a:lnSpc>
                <a:spcPct val="90000"/>
              </a:lnSpc>
              <a:spcBef>
                <a:spcPts val="1000"/>
              </a:spcBef>
              <a:spcAft>
                <a:spcPts val="0"/>
              </a:spcAft>
              <a:buClr>
                <a:srgbClr val="808080"/>
              </a:buClr>
            </a:pPr>
            <a:r>
              <a:rPr lang="en-US" b="1"/>
              <a:t>Cost $15.90</a:t>
            </a:r>
            <a:endParaRPr lang="en-US"/>
          </a:p>
          <a:p>
            <a:pPr marL="456565" indent="-456565">
              <a:lnSpc>
                <a:spcPct val="90000"/>
              </a:lnSpc>
              <a:spcBef>
                <a:spcPts val="1000"/>
              </a:spcBef>
              <a:spcAft>
                <a:spcPts val="0"/>
              </a:spcAft>
              <a:buClr>
                <a:srgbClr val="808080"/>
              </a:buClr>
            </a:pPr>
            <a:endParaRPr lang="en-US"/>
          </a:p>
        </p:txBody>
      </p:sp>
      <p:sp>
        <p:nvSpPr>
          <p:cNvPr id="6" name="Picture Placeholder 5">
            <a:extLst>
              <a:ext uri="{FF2B5EF4-FFF2-40B4-BE49-F238E27FC236}">
                <a16:creationId xmlns:a16="http://schemas.microsoft.com/office/drawing/2014/main" id="{985231C2-133A-8F22-6E37-C418AA12A2B0}"/>
              </a:ext>
            </a:extLst>
          </p:cNvPr>
          <p:cNvSpPr>
            <a:spLocks noGrp="1"/>
          </p:cNvSpPr>
          <p:nvPr>
            <p:ph type="pic" sz="quarter" idx="10"/>
          </p:nvPr>
        </p:nvSpPr>
        <p:spPr/>
      </p:sp>
      <p:pic>
        <p:nvPicPr>
          <p:cNvPr id="9" name="Picture 4">
            <a:extLst>
              <a:ext uri="{FF2B5EF4-FFF2-40B4-BE49-F238E27FC236}">
                <a16:creationId xmlns:a16="http://schemas.microsoft.com/office/drawing/2014/main" id="{0665A058-6443-316F-82F1-D7C867C4C0B9}"/>
              </a:ext>
            </a:extLst>
          </p:cNvPr>
          <p:cNvPicPr>
            <a:picLocks noChangeAspect="1"/>
          </p:cNvPicPr>
          <p:nvPr/>
        </p:nvPicPr>
        <p:blipFill>
          <a:blip r:embed="rId2"/>
          <a:stretch>
            <a:fillRect/>
          </a:stretch>
        </p:blipFill>
        <p:spPr>
          <a:xfrm>
            <a:off x="5946636" y="1944312"/>
            <a:ext cx="6019331" cy="3867420"/>
          </a:xfrm>
          <a:prstGeom prst="rect">
            <a:avLst/>
          </a:prstGeom>
          <a:effectLst/>
        </p:spPr>
      </p:pic>
    </p:spTree>
    <p:extLst>
      <p:ext uri="{BB962C8B-B14F-4D97-AF65-F5344CB8AC3E}">
        <p14:creationId xmlns:p14="http://schemas.microsoft.com/office/powerpoint/2010/main" val="3225260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38C1-96D7-E51F-047F-79A6FF66E5D0}"/>
              </a:ext>
            </a:extLst>
          </p:cNvPr>
          <p:cNvSpPr>
            <a:spLocks noGrp="1"/>
          </p:cNvSpPr>
          <p:nvPr>
            <p:ph type="title"/>
          </p:nvPr>
        </p:nvSpPr>
        <p:spPr>
          <a:xfrm>
            <a:off x="706833" y="1307439"/>
            <a:ext cx="11254302" cy="588446"/>
          </a:xfrm>
        </p:spPr>
        <p:txBody>
          <a:bodyPr/>
          <a:lstStyle/>
          <a:p>
            <a:r>
              <a:rPr lang="en-US" b="0" dirty="0"/>
              <a:t>Grove Buzzer sensor</a:t>
            </a:r>
          </a:p>
          <a:p>
            <a:pPr>
              <a:lnSpc>
                <a:spcPct val="90000"/>
              </a:lnSpc>
            </a:pPr>
            <a:endParaRPr lang="en-US" b="0"/>
          </a:p>
          <a:p>
            <a:pPr>
              <a:lnSpc>
                <a:spcPct val="90000"/>
              </a:lnSpc>
            </a:pPr>
            <a:endParaRPr lang="en-US" b="0"/>
          </a:p>
          <a:p>
            <a:pPr>
              <a:lnSpc>
                <a:spcPct val="90000"/>
              </a:lnSpc>
            </a:pPr>
            <a:endParaRPr lang="en-US" b="0"/>
          </a:p>
        </p:txBody>
      </p:sp>
      <p:sp>
        <p:nvSpPr>
          <p:cNvPr id="11" name="Content Placeholder 10">
            <a:extLst>
              <a:ext uri="{FF2B5EF4-FFF2-40B4-BE49-F238E27FC236}">
                <a16:creationId xmlns:a16="http://schemas.microsoft.com/office/drawing/2014/main" id="{AB8674FF-2B95-75E0-8436-A4F969849085}"/>
              </a:ext>
            </a:extLst>
          </p:cNvPr>
          <p:cNvSpPr>
            <a:spLocks noGrp="1"/>
          </p:cNvSpPr>
          <p:nvPr>
            <p:ph idx="1"/>
          </p:nvPr>
        </p:nvSpPr>
        <p:spPr>
          <a:xfrm>
            <a:off x="706833" y="1816524"/>
            <a:ext cx="6055790" cy="4091345"/>
          </a:xfrm>
        </p:spPr>
        <p:txBody>
          <a:bodyPr vert="horz" lIns="91440" tIns="45720" rIns="91440" bIns="45720" rtlCol="0" anchor="t">
            <a:normAutofit lnSpcReduction="10000"/>
          </a:bodyPr>
          <a:lstStyle/>
          <a:p>
            <a:pPr marL="456565" indent="-456565"/>
            <a:r>
              <a:rPr lang="en-US" dirty="0"/>
              <a:t>Operating voltage: 4-8V</a:t>
            </a:r>
          </a:p>
          <a:p>
            <a:pPr marL="456565" indent="-456565">
              <a:buClr>
                <a:srgbClr val="808080"/>
              </a:buClr>
            </a:pPr>
            <a:r>
              <a:rPr lang="en-US" dirty="0"/>
              <a:t>Sound output: &gt;=85 dB</a:t>
            </a:r>
          </a:p>
          <a:p>
            <a:pPr marL="456565" indent="-456565">
              <a:buClr>
                <a:srgbClr val="808080"/>
              </a:buClr>
            </a:pPr>
            <a:r>
              <a:rPr lang="en-US" dirty="0"/>
              <a:t>No complex driver is required</a:t>
            </a:r>
          </a:p>
          <a:p>
            <a:pPr marL="456565" indent="-456565">
              <a:buClr>
                <a:srgbClr val="808080"/>
              </a:buClr>
            </a:pPr>
            <a:r>
              <a:rPr lang="en-US" dirty="0"/>
              <a:t>Toggle the buzzer on or off by setting the GPIO output to 1 or 0.</a:t>
            </a:r>
          </a:p>
          <a:p>
            <a:pPr marL="456565" indent="-456565">
              <a:buClr>
                <a:srgbClr val="808080"/>
              </a:buClr>
            </a:pPr>
            <a:r>
              <a:rPr lang="en-US" dirty="0"/>
              <a:t>Connect the grove cable to the buzzer and the grove digital output.</a:t>
            </a:r>
          </a:p>
          <a:p>
            <a:pPr marL="456565" indent="-456565">
              <a:buClr>
                <a:srgbClr val="808080"/>
              </a:buClr>
            </a:pPr>
            <a:endParaRPr lang="en-US" dirty="0"/>
          </a:p>
          <a:p>
            <a:pPr marL="456565" indent="-456565">
              <a:buClr>
                <a:srgbClr val="808080"/>
              </a:buClr>
            </a:pPr>
            <a:endParaRPr lang="en-US" dirty="0"/>
          </a:p>
        </p:txBody>
      </p:sp>
      <p:pic>
        <p:nvPicPr>
          <p:cNvPr id="23" name="Picture 23" descr="A picture containing electronics&#10;&#10;Description automatically generated">
            <a:extLst>
              <a:ext uri="{FF2B5EF4-FFF2-40B4-BE49-F238E27FC236}">
                <a16:creationId xmlns:a16="http://schemas.microsoft.com/office/drawing/2014/main" id="{32D16C3C-ACEA-F0CD-00B9-8D872E58CDE1}"/>
              </a:ext>
            </a:extLst>
          </p:cNvPr>
          <p:cNvPicPr>
            <a:picLocks noGrp="1" noChangeAspect="1"/>
          </p:cNvPicPr>
          <p:nvPr>
            <p:ph type="pic" sz="quarter" idx="10"/>
          </p:nvPr>
        </p:nvPicPr>
        <p:blipFill rotWithShape="1">
          <a:blip r:embed="rId2"/>
          <a:srcRect t="25955" b="25955"/>
          <a:stretch/>
        </p:blipFill>
        <p:spPr>
          <a:xfrm>
            <a:off x="6700941" y="1486524"/>
            <a:ext cx="5261445" cy="4209739"/>
          </a:xfrm>
        </p:spPr>
      </p:pic>
    </p:spTree>
    <p:extLst>
      <p:ext uri="{BB962C8B-B14F-4D97-AF65-F5344CB8AC3E}">
        <p14:creationId xmlns:p14="http://schemas.microsoft.com/office/powerpoint/2010/main" val="3057848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38C1-96D7-E51F-047F-79A6FF66E5D0}"/>
              </a:ext>
            </a:extLst>
          </p:cNvPr>
          <p:cNvSpPr>
            <a:spLocks noGrp="1"/>
          </p:cNvSpPr>
          <p:nvPr>
            <p:ph type="title"/>
          </p:nvPr>
        </p:nvSpPr>
        <p:spPr>
          <a:xfrm>
            <a:off x="706833" y="1307439"/>
            <a:ext cx="11254302" cy="588446"/>
          </a:xfrm>
        </p:spPr>
        <p:txBody>
          <a:bodyPr/>
          <a:lstStyle/>
          <a:p>
            <a:r>
              <a:rPr lang="en-US" b="0" dirty="0"/>
              <a:t>ESP 8266 WIFI Sensor</a:t>
            </a:r>
          </a:p>
          <a:p>
            <a:pPr>
              <a:lnSpc>
                <a:spcPct val="90000"/>
              </a:lnSpc>
            </a:pPr>
            <a:endParaRPr lang="en-US" b="0"/>
          </a:p>
          <a:p>
            <a:pPr>
              <a:lnSpc>
                <a:spcPct val="90000"/>
              </a:lnSpc>
            </a:pPr>
            <a:endParaRPr lang="en-US" b="0"/>
          </a:p>
          <a:p>
            <a:pPr>
              <a:lnSpc>
                <a:spcPct val="90000"/>
              </a:lnSpc>
            </a:pPr>
            <a:endParaRPr lang="en-US" b="0"/>
          </a:p>
        </p:txBody>
      </p:sp>
      <p:sp>
        <p:nvSpPr>
          <p:cNvPr id="3" name="Content Placeholder 2">
            <a:extLst>
              <a:ext uri="{FF2B5EF4-FFF2-40B4-BE49-F238E27FC236}">
                <a16:creationId xmlns:a16="http://schemas.microsoft.com/office/drawing/2014/main" id="{5652B8B4-AAA5-841A-578F-5FF6C5DC242F}"/>
              </a:ext>
            </a:extLst>
          </p:cNvPr>
          <p:cNvSpPr>
            <a:spLocks noGrp="1"/>
          </p:cNvSpPr>
          <p:nvPr>
            <p:ph idx="1"/>
          </p:nvPr>
        </p:nvSpPr>
        <p:spPr>
          <a:xfrm>
            <a:off x="706833" y="1341267"/>
            <a:ext cx="4764591" cy="4893173"/>
          </a:xfrm>
        </p:spPr>
        <p:txBody>
          <a:bodyPr vert="horz" lIns="91440" tIns="45720" rIns="91440" bIns="45720" rtlCol="0" anchor="t">
            <a:normAutofit/>
          </a:bodyPr>
          <a:lstStyle/>
          <a:p>
            <a:pPr marL="456565" indent="-456565">
              <a:lnSpc>
                <a:spcPct val="90000"/>
              </a:lnSpc>
              <a:spcBef>
                <a:spcPts val="1000"/>
              </a:spcBef>
              <a:spcAft>
                <a:spcPts val="0"/>
              </a:spcAft>
              <a:buClr>
                <a:srgbClr val="808080"/>
              </a:buClr>
            </a:pPr>
            <a:endParaRPr lang="en-US"/>
          </a:p>
        </p:txBody>
      </p:sp>
      <p:pic>
        <p:nvPicPr>
          <p:cNvPr id="8" name="Picture 8" descr="Graphical user interface&#10;&#10;Description automatically generated">
            <a:extLst>
              <a:ext uri="{FF2B5EF4-FFF2-40B4-BE49-F238E27FC236}">
                <a16:creationId xmlns:a16="http://schemas.microsoft.com/office/drawing/2014/main" id="{80CEFB20-22DC-1D4F-19D5-0227015D9ACF}"/>
              </a:ext>
            </a:extLst>
          </p:cNvPr>
          <p:cNvPicPr>
            <a:picLocks noGrp="1" noChangeAspect="1"/>
          </p:cNvPicPr>
          <p:nvPr>
            <p:ph type="pic" sz="quarter" idx="10"/>
          </p:nvPr>
        </p:nvPicPr>
        <p:blipFill rotWithShape="1">
          <a:blip r:embed="rId2"/>
          <a:srcRect l="1581" r="1581"/>
          <a:stretch/>
        </p:blipFill>
        <p:spPr>
          <a:xfrm>
            <a:off x="6420683" y="1855032"/>
            <a:ext cx="5491736" cy="3435247"/>
          </a:xfrm>
        </p:spPr>
      </p:pic>
    </p:spTree>
    <p:extLst>
      <p:ext uri="{BB962C8B-B14F-4D97-AF65-F5344CB8AC3E}">
        <p14:creationId xmlns:p14="http://schemas.microsoft.com/office/powerpoint/2010/main" val="1341928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38C1-96D7-E51F-047F-79A6FF66E5D0}"/>
              </a:ext>
            </a:extLst>
          </p:cNvPr>
          <p:cNvSpPr>
            <a:spLocks noGrp="1"/>
          </p:cNvSpPr>
          <p:nvPr>
            <p:ph type="title" idx="4294967295"/>
          </p:nvPr>
        </p:nvSpPr>
        <p:spPr>
          <a:xfrm>
            <a:off x="1420576" y="720080"/>
            <a:ext cx="9355323" cy="593334"/>
          </a:xfrm>
        </p:spPr>
        <p:txBody>
          <a:bodyPr>
            <a:normAutofit fontScale="90000"/>
          </a:bodyPr>
          <a:lstStyle/>
          <a:p>
            <a:r>
              <a:rPr lang="en-US" sz="4250" b="0">
                <a:solidFill>
                  <a:schemeClr val="bg1"/>
                </a:solidFill>
              </a:rPr>
              <a:t>FRDM-K64 / NFC / WIFI CARD HOUSING</a:t>
            </a:r>
          </a:p>
        </p:txBody>
      </p:sp>
      <p:grpSp>
        <p:nvGrpSpPr>
          <p:cNvPr id="9" name="Group 8">
            <a:extLst>
              <a:ext uri="{FF2B5EF4-FFF2-40B4-BE49-F238E27FC236}">
                <a16:creationId xmlns:a16="http://schemas.microsoft.com/office/drawing/2014/main" id="{4C178C5C-B985-085F-87C3-B24EE16DAD5F}"/>
              </a:ext>
            </a:extLst>
          </p:cNvPr>
          <p:cNvGrpSpPr/>
          <p:nvPr/>
        </p:nvGrpSpPr>
        <p:grpSpPr>
          <a:xfrm>
            <a:off x="861961" y="1718186"/>
            <a:ext cx="10468076" cy="3913237"/>
            <a:chOff x="976671" y="2013154"/>
            <a:chExt cx="10468076" cy="3913237"/>
          </a:xfrm>
        </p:grpSpPr>
        <p:sp>
          <p:nvSpPr>
            <p:cNvPr id="8" name="Rectangle 7">
              <a:extLst>
                <a:ext uri="{FF2B5EF4-FFF2-40B4-BE49-F238E27FC236}">
                  <a16:creationId xmlns:a16="http://schemas.microsoft.com/office/drawing/2014/main" id="{D9E7A4A8-6421-00AC-801A-CEABF8BCA743}"/>
                </a:ext>
              </a:extLst>
            </p:cNvPr>
            <p:cNvSpPr/>
            <p:nvPr/>
          </p:nvSpPr>
          <p:spPr>
            <a:xfrm>
              <a:off x="976671" y="2013154"/>
              <a:ext cx="10468076" cy="391323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5" descr="A picture containing floor, blue, tiled&#10;&#10;Description automatically generated">
              <a:extLst>
                <a:ext uri="{FF2B5EF4-FFF2-40B4-BE49-F238E27FC236}">
                  <a16:creationId xmlns:a16="http://schemas.microsoft.com/office/drawing/2014/main" id="{E6CE208B-CE36-7319-2134-A97F18EFD88B}"/>
                </a:ext>
              </a:extLst>
            </p:cNvPr>
            <p:cNvPicPr>
              <a:picLocks noChangeAspect="1"/>
            </p:cNvPicPr>
            <p:nvPr/>
          </p:nvPicPr>
          <p:blipFill rotWithShape="1">
            <a:blip r:embed="rId2"/>
            <a:srcRect t="15572" r="3" b="10984"/>
            <a:stretch/>
          </p:blipFill>
          <p:spPr>
            <a:xfrm>
              <a:off x="1222836" y="2201863"/>
              <a:ext cx="4903788" cy="3611563"/>
            </a:xfrm>
            <a:prstGeom prst="rect">
              <a:avLst/>
            </a:prstGeom>
          </p:spPr>
        </p:pic>
        <p:pic>
          <p:nvPicPr>
            <p:cNvPr id="7" name="Picture 4" descr="Icon&#10;&#10;Description automatically generated">
              <a:extLst>
                <a:ext uri="{FF2B5EF4-FFF2-40B4-BE49-F238E27FC236}">
                  <a16:creationId xmlns:a16="http://schemas.microsoft.com/office/drawing/2014/main" id="{2794640D-F0FA-BFEE-D392-33AE7371151D}"/>
                </a:ext>
              </a:extLst>
            </p:cNvPr>
            <p:cNvPicPr>
              <a:picLocks noChangeAspect="1"/>
            </p:cNvPicPr>
            <p:nvPr/>
          </p:nvPicPr>
          <p:blipFill rotWithShape="1">
            <a:blip r:embed="rId3"/>
            <a:srcRect t="7205" r="-2" b="17845"/>
            <a:stretch/>
          </p:blipFill>
          <p:spPr>
            <a:xfrm>
              <a:off x="6275234" y="2201863"/>
              <a:ext cx="4903788" cy="3611563"/>
            </a:xfrm>
            <a:prstGeom prst="rect">
              <a:avLst/>
            </a:prstGeom>
          </p:spPr>
        </p:pic>
      </p:grpSp>
    </p:spTree>
    <p:extLst>
      <p:ext uri="{BB962C8B-B14F-4D97-AF65-F5344CB8AC3E}">
        <p14:creationId xmlns:p14="http://schemas.microsoft.com/office/powerpoint/2010/main" val="3639107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38C1-96D7-E51F-047F-79A6FF66E5D0}"/>
              </a:ext>
            </a:extLst>
          </p:cNvPr>
          <p:cNvSpPr>
            <a:spLocks noGrp="1"/>
          </p:cNvSpPr>
          <p:nvPr>
            <p:ph type="title" idx="4294967295"/>
          </p:nvPr>
        </p:nvSpPr>
        <p:spPr>
          <a:xfrm>
            <a:off x="2272173" y="573235"/>
            <a:ext cx="7243357" cy="716344"/>
          </a:xfrm>
        </p:spPr>
        <p:txBody>
          <a:bodyPr>
            <a:normAutofit fontScale="90000"/>
          </a:bodyPr>
          <a:lstStyle/>
          <a:p>
            <a:r>
              <a:rPr lang="en-US" sz="4250" b="0">
                <a:solidFill>
                  <a:schemeClr val="bg1"/>
                </a:solidFill>
              </a:rPr>
              <a:t>IR TEMPERATURE HOUSING </a:t>
            </a:r>
          </a:p>
        </p:txBody>
      </p:sp>
      <p:grpSp>
        <p:nvGrpSpPr>
          <p:cNvPr id="4" name="Group 3">
            <a:extLst>
              <a:ext uri="{FF2B5EF4-FFF2-40B4-BE49-F238E27FC236}">
                <a16:creationId xmlns:a16="http://schemas.microsoft.com/office/drawing/2014/main" id="{E8CFB081-D2FC-770D-4133-0F42E6965B33}"/>
              </a:ext>
            </a:extLst>
          </p:cNvPr>
          <p:cNvGrpSpPr/>
          <p:nvPr/>
        </p:nvGrpSpPr>
        <p:grpSpPr>
          <a:xfrm>
            <a:off x="3401960" y="1624652"/>
            <a:ext cx="4052530" cy="4150850"/>
            <a:chOff x="4401573" y="1718186"/>
            <a:chExt cx="4052530" cy="4150850"/>
          </a:xfrm>
        </p:grpSpPr>
        <p:sp>
          <p:nvSpPr>
            <p:cNvPr id="8" name="Rectangle 7">
              <a:extLst>
                <a:ext uri="{FF2B5EF4-FFF2-40B4-BE49-F238E27FC236}">
                  <a16:creationId xmlns:a16="http://schemas.microsoft.com/office/drawing/2014/main" id="{D9E7A4A8-6421-00AC-801A-CEABF8BCA743}"/>
                </a:ext>
              </a:extLst>
            </p:cNvPr>
            <p:cNvSpPr/>
            <p:nvPr/>
          </p:nvSpPr>
          <p:spPr>
            <a:xfrm>
              <a:off x="4401573" y="1718186"/>
              <a:ext cx="4052530" cy="41508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3" descr="A picture containing blue, toy&#10;&#10;Description automatically generated">
              <a:extLst>
                <a:ext uri="{FF2B5EF4-FFF2-40B4-BE49-F238E27FC236}">
                  <a16:creationId xmlns:a16="http://schemas.microsoft.com/office/drawing/2014/main" id="{B9C5A2DB-D662-1A97-2B27-1FF7DCE40096}"/>
                </a:ext>
              </a:extLst>
            </p:cNvPr>
            <p:cNvPicPr>
              <a:picLocks noChangeAspect="1"/>
            </p:cNvPicPr>
            <p:nvPr/>
          </p:nvPicPr>
          <p:blipFill>
            <a:blip r:embed="rId2"/>
            <a:stretch>
              <a:fillRect/>
            </a:stretch>
          </p:blipFill>
          <p:spPr>
            <a:xfrm>
              <a:off x="4724400" y="1888357"/>
              <a:ext cx="3415070" cy="3843284"/>
            </a:xfrm>
            <a:prstGeom prst="rect">
              <a:avLst/>
            </a:prstGeom>
          </p:spPr>
        </p:pic>
      </p:grpSp>
    </p:spTree>
    <p:extLst>
      <p:ext uri="{BB962C8B-B14F-4D97-AF65-F5344CB8AC3E}">
        <p14:creationId xmlns:p14="http://schemas.microsoft.com/office/powerpoint/2010/main" val="4270547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EFAA62-83AB-E3A1-754C-264C8B3726D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endParaRPr lang="en-US">
              <a:solidFill>
                <a:srgbClr val="000000"/>
              </a:solidFill>
              <a:cs typeface="Arial"/>
            </a:endParaRPr>
          </a:p>
        </p:txBody>
      </p:sp>
      <p:sp>
        <p:nvSpPr>
          <p:cNvPr id="3" name="TextBox 2">
            <a:extLst>
              <a:ext uri="{FF2B5EF4-FFF2-40B4-BE49-F238E27FC236}">
                <a16:creationId xmlns:a16="http://schemas.microsoft.com/office/drawing/2014/main" id="{D5960F82-F4B5-1EEA-8748-46865D0BA19B}"/>
              </a:ext>
            </a:extLst>
          </p:cNvPr>
          <p:cNvSpPr txBox="1"/>
          <p:nvPr/>
        </p:nvSpPr>
        <p:spPr>
          <a:xfrm>
            <a:off x="3952707" y="279086"/>
            <a:ext cx="4733658" cy="6848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850" dirty="0">
                <a:solidFill>
                  <a:srgbClr val="FFFFFF"/>
                </a:solidFill>
                <a:cs typeface="Segoe UI"/>
              </a:rPr>
              <a:t>DEMOSTRATION 1</a:t>
            </a:r>
            <a:r>
              <a:rPr lang="en-US" dirty="0">
                <a:solidFill>
                  <a:srgbClr val="FFFFFF"/>
                </a:solidFill>
                <a:cs typeface="Segoe UI"/>
              </a:rPr>
              <a:t> </a:t>
            </a:r>
            <a:endParaRPr lang="en-US" dirty="0"/>
          </a:p>
        </p:txBody>
      </p:sp>
      <p:grpSp>
        <p:nvGrpSpPr>
          <p:cNvPr id="9" name="Group 8">
            <a:extLst>
              <a:ext uri="{FF2B5EF4-FFF2-40B4-BE49-F238E27FC236}">
                <a16:creationId xmlns:a16="http://schemas.microsoft.com/office/drawing/2014/main" id="{83C320B4-54A6-9C35-FE55-D487D24F8CEC}"/>
              </a:ext>
            </a:extLst>
          </p:cNvPr>
          <p:cNvGrpSpPr/>
          <p:nvPr/>
        </p:nvGrpSpPr>
        <p:grpSpPr>
          <a:xfrm>
            <a:off x="4724400" y="2175456"/>
            <a:ext cx="2743200" cy="3224358"/>
            <a:chOff x="4724400" y="2057400"/>
            <a:chExt cx="2743200" cy="3224358"/>
          </a:xfrm>
        </p:grpSpPr>
        <p:pic>
          <p:nvPicPr>
            <p:cNvPr id="7" name="Picture 7">
              <a:extLst>
                <a:ext uri="{FF2B5EF4-FFF2-40B4-BE49-F238E27FC236}">
                  <a16:creationId xmlns:a16="http://schemas.microsoft.com/office/drawing/2014/main" id="{534358ED-077B-B6E8-93AC-41109D9E6298}"/>
                </a:ext>
              </a:extLst>
            </p:cNvPr>
            <p:cNvPicPr>
              <a:picLocks noChangeAspect="1"/>
            </p:cNvPicPr>
            <p:nvPr/>
          </p:nvPicPr>
          <p:blipFill>
            <a:blip r:embed="rId2"/>
            <a:stretch>
              <a:fillRect/>
            </a:stretch>
          </p:blipFill>
          <p:spPr>
            <a:xfrm>
              <a:off x="4724400" y="2057400"/>
              <a:ext cx="2743200" cy="2743200"/>
            </a:xfrm>
            <a:prstGeom prst="rect">
              <a:avLst/>
            </a:prstGeom>
          </p:spPr>
        </p:pic>
        <p:sp>
          <p:nvSpPr>
            <p:cNvPr id="8" name="TextBox 7">
              <a:extLst>
                <a:ext uri="{FF2B5EF4-FFF2-40B4-BE49-F238E27FC236}">
                  <a16:creationId xmlns:a16="http://schemas.microsoft.com/office/drawing/2014/main" id="{A1AB092D-56A4-C346-F909-91908C023468}"/>
                </a:ext>
              </a:extLst>
            </p:cNvPr>
            <p:cNvSpPr txBox="1"/>
            <p:nvPr/>
          </p:nvSpPr>
          <p:spPr>
            <a:xfrm>
              <a:off x="4724400" y="491242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FFFF"/>
                  </a:solidFill>
                </a:rPr>
                <a:t>INSERT VIDEO</a:t>
              </a:r>
              <a:endParaRPr lang="en-US">
                <a:cs typeface="Arial"/>
              </a:endParaRPr>
            </a:p>
          </p:txBody>
        </p:sp>
      </p:grpSp>
    </p:spTree>
    <p:extLst>
      <p:ext uri="{BB962C8B-B14F-4D97-AF65-F5344CB8AC3E}">
        <p14:creationId xmlns:p14="http://schemas.microsoft.com/office/powerpoint/2010/main" val="424916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EFAA62-83AB-E3A1-754C-264C8B3726D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endParaRPr lang="en-US">
              <a:solidFill>
                <a:srgbClr val="000000"/>
              </a:solidFill>
              <a:cs typeface="Arial"/>
            </a:endParaRPr>
          </a:p>
        </p:txBody>
      </p:sp>
      <p:sp>
        <p:nvSpPr>
          <p:cNvPr id="3" name="TextBox 2">
            <a:extLst>
              <a:ext uri="{FF2B5EF4-FFF2-40B4-BE49-F238E27FC236}">
                <a16:creationId xmlns:a16="http://schemas.microsoft.com/office/drawing/2014/main" id="{D5960F82-F4B5-1EEA-8748-46865D0BA19B}"/>
              </a:ext>
            </a:extLst>
          </p:cNvPr>
          <p:cNvSpPr txBox="1"/>
          <p:nvPr/>
        </p:nvSpPr>
        <p:spPr>
          <a:xfrm>
            <a:off x="3952707" y="218684"/>
            <a:ext cx="4733658" cy="6848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850" dirty="0">
                <a:solidFill>
                  <a:srgbClr val="FFFFFF"/>
                </a:solidFill>
                <a:cs typeface="Segoe UI"/>
              </a:rPr>
              <a:t>DEMOSTRATION 2</a:t>
            </a:r>
            <a:r>
              <a:rPr lang="en-US" dirty="0">
                <a:solidFill>
                  <a:srgbClr val="FFFFFF"/>
                </a:solidFill>
                <a:cs typeface="Segoe UI"/>
              </a:rPr>
              <a:t> </a:t>
            </a:r>
            <a:endParaRPr lang="en-US" dirty="0"/>
          </a:p>
        </p:txBody>
      </p:sp>
      <p:grpSp>
        <p:nvGrpSpPr>
          <p:cNvPr id="9" name="Group 8">
            <a:extLst>
              <a:ext uri="{FF2B5EF4-FFF2-40B4-BE49-F238E27FC236}">
                <a16:creationId xmlns:a16="http://schemas.microsoft.com/office/drawing/2014/main" id="{83C320B4-54A6-9C35-FE55-D487D24F8CEC}"/>
              </a:ext>
            </a:extLst>
          </p:cNvPr>
          <p:cNvGrpSpPr/>
          <p:nvPr/>
        </p:nvGrpSpPr>
        <p:grpSpPr>
          <a:xfrm>
            <a:off x="4724400" y="2175456"/>
            <a:ext cx="2743200" cy="3224358"/>
            <a:chOff x="4724400" y="2057400"/>
            <a:chExt cx="2743200" cy="3224358"/>
          </a:xfrm>
        </p:grpSpPr>
        <p:pic>
          <p:nvPicPr>
            <p:cNvPr id="7" name="Picture 7">
              <a:extLst>
                <a:ext uri="{FF2B5EF4-FFF2-40B4-BE49-F238E27FC236}">
                  <a16:creationId xmlns:a16="http://schemas.microsoft.com/office/drawing/2014/main" id="{534358ED-077B-B6E8-93AC-41109D9E6298}"/>
                </a:ext>
              </a:extLst>
            </p:cNvPr>
            <p:cNvPicPr>
              <a:picLocks noChangeAspect="1"/>
            </p:cNvPicPr>
            <p:nvPr/>
          </p:nvPicPr>
          <p:blipFill>
            <a:blip r:embed="rId2"/>
            <a:stretch>
              <a:fillRect/>
            </a:stretch>
          </p:blipFill>
          <p:spPr>
            <a:xfrm>
              <a:off x="4724400" y="2057400"/>
              <a:ext cx="2743200" cy="2743200"/>
            </a:xfrm>
            <a:prstGeom prst="rect">
              <a:avLst/>
            </a:prstGeom>
          </p:spPr>
        </p:pic>
        <p:sp>
          <p:nvSpPr>
            <p:cNvPr id="8" name="TextBox 7">
              <a:extLst>
                <a:ext uri="{FF2B5EF4-FFF2-40B4-BE49-F238E27FC236}">
                  <a16:creationId xmlns:a16="http://schemas.microsoft.com/office/drawing/2014/main" id="{A1AB092D-56A4-C346-F909-91908C023468}"/>
                </a:ext>
              </a:extLst>
            </p:cNvPr>
            <p:cNvSpPr txBox="1"/>
            <p:nvPr/>
          </p:nvSpPr>
          <p:spPr>
            <a:xfrm>
              <a:off x="4724400" y="491242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FFFF"/>
                  </a:solidFill>
                </a:rPr>
                <a:t>INSERT VIDEO</a:t>
              </a:r>
              <a:endParaRPr lang="en-US">
                <a:cs typeface="Arial"/>
              </a:endParaRPr>
            </a:p>
          </p:txBody>
        </p:sp>
      </p:grpSp>
    </p:spTree>
    <p:extLst>
      <p:ext uri="{BB962C8B-B14F-4D97-AF65-F5344CB8AC3E}">
        <p14:creationId xmlns:p14="http://schemas.microsoft.com/office/powerpoint/2010/main" val="4152405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EFAA62-83AB-E3A1-754C-264C8B3726D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endParaRPr lang="en-US">
              <a:solidFill>
                <a:srgbClr val="000000"/>
              </a:solidFill>
              <a:cs typeface="Arial"/>
            </a:endParaRPr>
          </a:p>
        </p:txBody>
      </p:sp>
      <p:sp>
        <p:nvSpPr>
          <p:cNvPr id="3" name="TextBox 2">
            <a:extLst>
              <a:ext uri="{FF2B5EF4-FFF2-40B4-BE49-F238E27FC236}">
                <a16:creationId xmlns:a16="http://schemas.microsoft.com/office/drawing/2014/main" id="{D5960F82-F4B5-1EEA-8748-46865D0BA19B}"/>
              </a:ext>
            </a:extLst>
          </p:cNvPr>
          <p:cNvSpPr txBox="1"/>
          <p:nvPr/>
        </p:nvSpPr>
        <p:spPr>
          <a:xfrm>
            <a:off x="3729170" y="369798"/>
            <a:ext cx="4733658" cy="6848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850" dirty="0">
                <a:solidFill>
                  <a:srgbClr val="FFFFFF"/>
                </a:solidFill>
                <a:cs typeface="Segoe UI"/>
              </a:rPr>
              <a:t>DEMOSTRATION 3</a:t>
            </a:r>
            <a:endParaRPr lang="en-US" dirty="0">
              <a:solidFill>
                <a:srgbClr val="FFFFFF"/>
              </a:solidFill>
              <a:cs typeface="Segoe UI"/>
            </a:endParaRPr>
          </a:p>
        </p:txBody>
      </p:sp>
      <p:grpSp>
        <p:nvGrpSpPr>
          <p:cNvPr id="9" name="Group 8">
            <a:extLst>
              <a:ext uri="{FF2B5EF4-FFF2-40B4-BE49-F238E27FC236}">
                <a16:creationId xmlns:a16="http://schemas.microsoft.com/office/drawing/2014/main" id="{83C320B4-54A6-9C35-FE55-D487D24F8CEC}"/>
              </a:ext>
            </a:extLst>
          </p:cNvPr>
          <p:cNvGrpSpPr/>
          <p:nvPr/>
        </p:nvGrpSpPr>
        <p:grpSpPr>
          <a:xfrm>
            <a:off x="4724400" y="2175456"/>
            <a:ext cx="2743200" cy="3224358"/>
            <a:chOff x="4724400" y="2057400"/>
            <a:chExt cx="2743200" cy="3224358"/>
          </a:xfrm>
        </p:grpSpPr>
        <p:pic>
          <p:nvPicPr>
            <p:cNvPr id="7" name="Picture 7">
              <a:extLst>
                <a:ext uri="{FF2B5EF4-FFF2-40B4-BE49-F238E27FC236}">
                  <a16:creationId xmlns:a16="http://schemas.microsoft.com/office/drawing/2014/main" id="{534358ED-077B-B6E8-93AC-41109D9E6298}"/>
                </a:ext>
              </a:extLst>
            </p:cNvPr>
            <p:cNvPicPr>
              <a:picLocks noChangeAspect="1"/>
            </p:cNvPicPr>
            <p:nvPr/>
          </p:nvPicPr>
          <p:blipFill>
            <a:blip r:embed="rId2"/>
            <a:stretch>
              <a:fillRect/>
            </a:stretch>
          </p:blipFill>
          <p:spPr>
            <a:xfrm>
              <a:off x="4724400" y="2057400"/>
              <a:ext cx="2743200" cy="2743200"/>
            </a:xfrm>
            <a:prstGeom prst="rect">
              <a:avLst/>
            </a:prstGeom>
          </p:spPr>
        </p:pic>
        <p:sp>
          <p:nvSpPr>
            <p:cNvPr id="8" name="TextBox 7">
              <a:extLst>
                <a:ext uri="{FF2B5EF4-FFF2-40B4-BE49-F238E27FC236}">
                  <a16:creationId xmlns:a16="http://schemas.microsoft.com/office/drawing/2014/main" id="{A1AB092D-56A4-C346-F909-91908C023468}"/>
                </a:ext>
              </a:extLst>
            </p:cNvPr>
            <p:cNvSpPr txBox="1"/>
            <p:nvPr/>
          </p:nvSpPr>
          <p:spPr>
            <a:xfrm>
              <a:off x="4724400" y="491242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FFFF"/>
                  </a:solidFill>
                </a:rPr>
                <a:t>INSERT VIDEO</a:t>
              </a:r>
              <a:endParaRPr lang="en-US">
                <a:cs typeface="Arial"/>
              </a:endParaRPr>
            </a:p>
          </p:txBody>
        </p:sp>
      </p:grpSp>
    </p:spTree>
    <p:extLst>
      <p:ext uri="{BB962C8B-B14F-4D97-AF65-F5344CB8AC3E}">
        <p14:creationId xmlns:p14="http://schemas.microsoft.com/office/powerpoint/2010/main" val="685624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780731-4FCB-3A90-4890-2BAB6C5C20A1}"/>
              </a:ext>
            </a:extLst>
          </p:cNvPr>
          <p:cNvSpPr txBox="1"/>
          <p:nvPr/>
        </p:nvSpPr>
        <p:spPr>
          <a:xfrm>
            <a:off x="2636536" y="748826"/>
            <a:ext cx="6909032" cy="6848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850">
                <a:solidFill>
                  <a:srgbClr val="FFFFFF"/>
                </a:solidFill>
                <a:cs typeface="Segoe UI"/>
              </a:rPr>
              <a:t>GITREPO AND RESOURCES </a:t>
            </a:r>
            <a:endParaRPr lang="en-US"/>
          </a:p>
        </p:txBody>
      </p:sp>
      <p:grpSp>
        <p:nvGrpSpPr>
          <p:cNvPr id="7" name="Group 6">
            <a:extLst>
              <a:ext uri="{FF2B5EF4-FFF2-40B4-BE49-F238E27FC236}">
                <a16:creationId xmlns:a16="http://schemas.microsoft.com/office/drawing/2014/main" id="{E87CF869-C501-9B85-2852-7391F20B052F}"/>
              </a:ext>
            </a:extLst>
          </p:cNvPr>
          <p:cNvGrpSpPr/>
          <p:nvPr/>
        </p:nvGrpSpPr>
        <p:grpSpPr>
          <a:xfrm>
            <a:off x="4328556" y="2159162"/>
            <a:ext cx="3534888" cy="3617402"/>
            <a:chOff x="4328556" y="1753421"/>
            <a:chExt cx="3534888" cy="3617402"/>
          </a:xfrm>
        </p:grpSpPr>
        <p:pic>
          <p:nvPicPr>
            <p:cNvPr id="5" name="Picture 5" descr="Logo, company name&#10;&#10;Description automatically generated">
              <a:extLst>
                <a:ext uri="{FF2B5EF4-FFF2-40B4-BE49-F238E27FC236}">
                  <a16:creationId xmlns:a16="http://schemas.microsoft.com/office/drawing/2014/main" id="{60AB197F-83BE-E53B-A5A4-D895B1E11AC7}"/>
                </a:ext>
              </a:extLst>
            </p:cNvPr>
            <p:cNvPicPr>
              <a:picLocks noChangeAspect="1"/>
            </p:cNvPicPr>
            <p:nvPr/>
          </p:nvPicPr>
          <p:blipFill>
            <a:blip r:embed="rId2"/>
            <a:stretch>
              <a:fillRect/>
            </a:stretch>
          </p:blipFill>
          <p:spPr>
            <a:xfrm>
              <a:off x="4328556" y="1753421"/>
              <a:ext cx="3534888" cy="3014691"/>
            </a:xfrm>
            <a:prstGeom prst="rect">
              <a:avLst/>
            </a:prstGeom>
          </p:spPr>
        </p:pic>
        <p:sp>
          <p:nvSpPr>
            <p:cNvPr id="6" name="TextBox 5">
              <a:extLst>
                <a:ext uri="{FF2B5EF4-FFF2-40B4-BE49-F238E27FC236}">
                  <a16:creationId xmlns:a16="http://schemas.microsoft.com/office/drawing/2014/main" id="{F8C722AD-B812-B722-2C56-DB9BE90B8578}"/>
                </a:ext>
              </a:extLst>
            </p:cNvPr>
            <p:cNvSpPr txBox="1"/>
            <p:nvPr/>
          </p:nvSpPr>
          <p:spPr>
            <a:xfrm>
              <a:off x="4516582" y="5001491"/>
              <a:ext cx="31489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cs typeface="Arial"/>
                </a:rPr>
                <a:t>CLICK --&gt;</a:t>
              </a:r>
              <a:r>
                <a:rPr lang="en-US">
                  <a:solidFill>
                    <a:schemeClr val="bg1"/>
                  </a:solidFill>
                  <a:cs typeface="Arial"/>
                </a:rPr>
                <a:t>  </a:t>
              </a:r>
              <a:r>
                <a:rPr lang="en-US">
                  <a:solidFill>
                    <a:schemeClr val="bg1"/>
                  </a:solidFill>
                  <a:cs typeface="Arial"/>
                  <a:hlinkClick r:id="rId3">
                    <a:extLst>
                      <a:ext uri="{A12FA001-AC4F-418D-AE19-62706E023703}">
                        <ahyp:hlinkClr xmlns:ahyp="http://schemas.microsoft.com/office/drawing/2018/hyperlinkcolor" val="tx"/>
                      </a:ext>
                    </a:extLst>
                  </a:hlinkClick>
                </a:rPr>
                <a:t>GITHUB REPO</a:t>
              </a:r>
            </a:p>
          </p:txBody>
        </p:sp>
      </p:grpSp>
    </p:spTree>
    <p:extLst>
      <p:ext uri="{BB962C8B-B14F-4D97-AF65-F5344CB8AC3E}">
        <p14:creationId xmlns:p14="http://schemas.microsoft.com/office/powerpoint/2010/main" val="248159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60516" y="836397"/>
            <a:ext cx="10672763" cy="931863"/>
          </a:xfrm>
        </p:spPr>
        <p:txBody>
          <a:bodyPr>
            <a:normAutofit/>
          </a:bodyPr>
          <a:lstStyle/>
          <a:p>
            <a:r>
              <a:rPr lang="en-US" sz="4250" b="0">
                <a:solidFill>
                  <a:schemeClr val="bg1"/>
                </a:solidFill>
              </a:rPr>
              <a:t>Problem statement</a:t>
            </a:r>
          </a:p>
        </p:txBody>
      </p:sp>
      <p:sp>
        <p:nvSpPr>
          <p:cNvPr id="4" name="Content Placeholder 3"/>
          <p:cNvSpPr>
            <a:spLocks noGrp="1"/>
          </p:cNvSpPr>
          <p:nvPr>
            <p:ph idx="4294967295"/>
          </p:nvPr>
        </p:nvSpPr>
        <p:spPr>
          <a:xfrm>
            <a:off x="360516" y="2074965"/>
            <a:ext cx="10687050" cy="3746500"/>
          </a:xfrm>
        </p:spPr>
        <p:txBody>
          <a:bodyPr vert="horz" lIns="91440" tIns="45720" rIns="91440" bIns="45720" rtlCol="0" anchor="t">
            <a:normAutofit/>
          </a:bodyPr>
          <a:lstStyle/>
          <a:p>
            <a:pPr marL="456565" indent="-456565">
              <a:buClr>
                <a:srgbClr val="808080"/>
              </a:buClr>
            </a:pPr>
            <a:r>
              <a:rPr lang="en-US">
                <a:solidFill>
                  <a:schemeClr val="bg1"/>
                </a:solidFill>
              </a:rPr>
              <a:t>The challenge at hand is to create a safe and healthy workplace environment amidst the ongoing threat of infectious diseases. By adopting proactive measures and early detection devices, we aim to minimize the spread of disease between coworkers and promote employee wellbeing. </a:t>
            </a:r>
          </a:p>
          <a:p>
            <a:pPr marL="456565" indent="-456565">
              <a:buClr>
                <a:srgbClr val="808080"/>
              </a:buClr>
            </a:pPr>
            <a:r>
              <a:rPr lang="en-US">
                <a:solidFill>
                  <a:schemeClr val="bg1"/>
                </a:solidFill>
              </a:rPr>
              <a:t>This problem is critical to address as it impacts the health and safety of our team members and addressing it will help us maintain business operations and foster a productive work culture.</a:t>
            </a:r>
          </a:p>
        </p:txBody>
      </p:sp>
    </p:spTree>
    <p:extLst>
      <p:ext uri="{BB962C8B-B14F-4D97-AF65-F5344CB8AC3E}">
        <p14:creationId xmlns:p14="http://schemas.microsoft.com/office/powerpoint/2010/main" val="1798315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01" y="527386"/>
            <a:ext cx="9069976" cy="875880"/>
          </a:xfrm>
        </p:spPr>
        <p:txBody>
          <a:bodyPr/>
          <a:lstStyle/>
          <a:p>
            <a:r>
              <a:rPr lang="en-US" sz="5300" b="0"/>
              <a:t>Introduction</a:t>
            </a:r>
          </a:p>
        </p:txBody>
      </p:sp>
      <p:sp>
        <p:nvSpPr>
          <p:cNvPr id="3" name="Text Placeholder 2"/>
          <p:cNvSpPr>
            <a:spLocks noGrp="1"/>
          </p:cNvSpPr>
          <p:nvPr>
            <p:ph type="body" sz="quarter" idx="10"/>
          </p:nvPr>
        </p:nvSpPr>
        <p:spPr>
          <a:xfrm>
            <a:off x="369297" y="1405693"/>
            <a:ext cx="5568576" cy="5225543"/>
          </a:xfrm>
        </p:spPr>
        <p:txBody>
          <a:bodyPr/>
          <a:lstStyle/>
          <a:p>
            <a:pPr marL="285750" indent="-285750">
              <a:lnSpc>
                <a:spcPct val="90000"/>
              </a:lnSpc>
              <a:spcBef>
                <a:spcPts val="1000"/>
              </a:spcBef>
              <a:spcAft>
                <a:spcPts val="0"/>
              </a:spcAft>
              <a:buClr>
                <a:srgbClr val="808080"/>
              </a:buClr>
              <a:buFont typeface="Arial" charset="2"/>
              <a:buChar char="•"/>
            </a:pPr>
            <a:r>
              <a:rPr lang="en-US" sz="1600" b="0">
                <a:solidFill>
                  <a:schemeClr val="bg1"/>
                </a:solidFill>
              </a:rPr>
              <a:t>The COVID-19 pandemic has had far-reaching impacts on the United States, costing an estimated 16 trillion dollars when accounting for the loss of life, economic damages, and healthcare expenses, according to data published by </a:t>
            </a:r>
            <a:r>
              <a:rPr lang="en-US" sz="1600" b="0">
                <a:solidFill>
                  <a:schemeClr val="bg1"/>
                </a:solidFill>
                <a:hlinkClick r:id="rId2">
                  <a:extLst>
                    <a:ext uri="{A12FA001-AC4F-418D-AE19-62706E023703}">
                      <ahyp:hlinkClr xmlns:ahyp="http://schemas.microsoft.com/office/drawing/2018/hyperlinkcolor" val="tx"/>
                    </a:ext>
                  </a:extLst>
                </a:hlinkClick>
              </a:rPr>
              <a:t>John Hopkins.</a:t>
            </a:r>
            <a:r>
              <a:rPr lang="en-US" sz="1600" b="0">
                <a:solidFill>
                  <a:schemeClr val="bg1"/>
                </a:solidFill>
              </a:rPr>
              <a:t> Understanding the full extent of the pandemic's impact is critical in mitigating future outbreaks and preventing similar losses.</a:t>
            </a:r>
            <a:endParaRPr lang="en-US" sz="1600">
              <a:solidFill>
                <a:schemeClr val="bg1"/>
              </a:solidFill>
            </a:endParaRPr>
          </a:p>
          <a:p>
            <a:pPr>
              <a:lnSpc>
                <a:spcPct val="90000"/>
              </a:lnSpc>
              <a:spcBef>
                <a:spcPts val="1000"/>
              </a:spcBef>
              <a:spcAft>
                <a:spcPts val="0"/>
              </a:spcAft>
              <a:buClr>
                <a:srgbClr val="808080"/>
              </a:buClr>
            </a:pPr>
            <a:endParaRPr lang="en-US" sz="1600" b="0">
              <a:solidFill>
                <a:schemeClr val="bg1"/>
              </a:solidFill>
            </a:endParaRPr>
          </a:p>
          <a:p>
            <a:pPr marL="285750" indent="-285750">
              <a:lnSpc>
                <a:spcPct val="90000"/>
              </a:lnSpc>
              <a:spcBef>
                <a:spcPts val="1000"/>
              </a:spcBef>
              <a:spcAft>
                <a:spcPts val="0"/>
              </a:spcAft>
              <a:buClr>
                <a:srgbClr val="808080"/>
              </a:buClr>
              <a:buFont typeface="Arial" charset="2"/>
              <a:buChar char="•"/>
            </a:pPr>
            <a:r>
              <a:rPr lang="en-US" sz="1600" b="0">
                <a:solidFill>
                  <a:schemeClr val="bg1"/>
                </a:solidFill>
              </a:rPr>
              <a:t>As the world continues to adapt to the COVID-19 pandemic, companies are beginning to make plans for the future of work. According to </a:t>
            </a:r>
            <a:r>
              <a:rPr lang="en-US" sz="1600" b="0">
                <a:solidFill>
                  <a:schemeClr val="bg1"/>
                </a:solidFill>
                <a:hlinkClick r:id="rId3">
                  <a:extLst>
                    <a:ext uri="{A12FA001-AC4F-418D-AE19-62706E023703}">
                      <ahyp:hlinkClr xmlns:ahyp="http://schemas.microsoft.com/office/drawing/2018/hyperlinkcolor" val="tx"/>
                    </a:ext>
                  </a:extLst>
                </a:hlinkClick>
              </a:rPr>
              <a:t>Resume Builder</a:t>
            </a:r>
            <a:r>
              <a:rPr lang="en-US" sz="1600" b="0">
                <a:solidFill>
                  <a:schemeClr val="bg1"/>
                </a:solidFill>
              </a:rPr>
              <a:t> 9/10 companies plan to require their employees to work in the office by 2023. This shift towards in-person work has important implications for employee safety, health, and productivity.</a:t>
            </a:r>
            <a:endParaRPr lang="en-US" sz="1600">
              <a:solidFill>
                <a:schemeClr val="bg1"/>
              </a:solidFill>
            </a:endParaRPr>
          </a:p>
          <a:p>
            <a:pPr>
              <a:lnSpc>
                <a:spcPct val="90000"/>
              </a:lnSpc>
              <a:spcBef>
                <a:spcPts val="1000"/>
              </a:spcBef>
              <a:spcAft>
                <a:spcPts val="0"/>
              </a:spcAft>
            </a:pPr>
            <a:endParaRPr lang="en-US" sz="1600" b="0">
              <a:solidFill>
                <a:schemeClr val="bg1"/>
              </a:solidFill>
            </a:endParaRPr>
          </a:p>
          <a:p>
            <a:pPr marL="285750" indent="-285750">
              <a:lnSpc>
                <a:spcPct val="90000"/>
              </a:lnSpc>
              <a:spcBef>
                <a:spcPts val="1000"/>
              </a:spcBef>
              <a:spcAft>
                <a:spcPts val="0"/>
              </a:spcAft>
              <a:buFont typeface="Arial" charset="2"/>
              <a:buChar char="•"/>
            </a:pPr>
            <a:endParaRPr lang="en-US" sz="1600" b="0">
              <a:solidFill>
                <a:schemeClr val="bg1"/>
              </a:solidFill>
            </a:endParaRPr>
          </a:p>
          <a:p>
            <a:pPr marL="285750" indent="-285750">
              <a:lnSpc>
                <a:spcPct val="90000"/>
              </a:lnSpc>
              <a:spcBef>
                <a:spcPts val="1000"/>
              </a:spcBef>
              <a:spcAft>
                <a:spcPts val="0"/>
              </a:spcAft>
              <a:buClr>
                <a:srgbClr val="808080"/>
              </a:buClr>
              <a:buFont typeface="Arial" charset="2"/>
              <a:buChar char="•"/>
            </a:pPr>
            <a:endParaRPr lang="en-US" sz="1600" b="0">
              <a:solidFill>
                <a:schemeClr val="bg1"/>
              </a:solidFill>
            </a:endParaRPr>
          </a:p>
        </p:txBody>
      </p:sp>
      <p:sp>
        <p:nvSpPr>
          <p:cNvPr id="4" name="TextBox 3">
            <a:extLst>
              <a:ext uri="{FF2B5EF4-FFF2-40B4-BE49-F238E27FC236}">
                <a16:creationId xmlns:a16="http://schemas.microsoft.com/office/drawing/2014/main" id="{D1BDE390-40E3-C413-9C35-3BC0BE30A1B9}"/>
              </a:ext>
            </a:extLst>
          </p:cNvPr>
          <p:cNvSpPr txBox="1"/>
          <p:nvPr/>
        </p:nvSpPr>
        <p:spPr>
          <a:xfrm>
            <a:off x="6526981" y="1504336"/>
            <a:ext cx="5266812"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solidFill>
                  <a:schemeClr val="bg1"/>
                </a:solidFill>
                <a:ea typeface="+mn-lt"/>
                <a:cs typeface="+mn-lt"/>
              </a:rPr>
              <a:t>The pandemic-related absenteeism that many companies have experienced has resulted in significant financial losses. According to </a:t>
            </a:r>
            <a:r>
              <a:rPr lang="en-US" sz="1600">
                <a:solidFill>
                  <a:schemeClr val="bg1"/>
                </a:solidFill>
                <a:ea typeface="+mn-lt"/>
                <a:cs typeface="+mn-lt"/>
                <a:hlinkClick r:id="rId4">
                  <a:extLst>
                    <a:ext uri="{A12FA001-AC4F-418D-AE19-62706E023703}">
                      <ahyp:hlinkClr xmlns:ahyp="http://schemas.microsoft.com/office/drawing/2018/hyperlinkcolor" val="tx"/>
                    </a:ext>
                  </a:extLst>
                </a:hlinkClick>
              </a:rPr>
              <a:t>EBN</a:t>
            </a:r>
            <a:r>
              <a:rPr lang="en-US" sz="1600">
                <a:solidFill>
                  <a:schemeClr val="bg1"/>
                </a:solidFill>
                <a:ea typeface="+mn-lt"/>
                <a:cs typeface="+mn-lt"/>
              </a:rPr>
              <a:t> , at the height of the pandemic, pandemic-related absenteeism was creating $1 billion in employer losses each week. By understanding the financial impact of the pandemic on businesses, employers can take steps to mitigate future losses and promote employee wellbeing.</a:t>
            </a:r>
          </a:p>
          <a:p>
            <a:endParaRPr lang="en-US" sz="1600">
              <a:solidFill>
                <a:schemeClr val="bg1"/>
              </a:solidFill>
              <a:ea typeface="+mn-lt"/>
              <a:cs typeface="+mn-lt"/>
            </a:endParaRPr>
          </a:p>
          <a:p>
            <a:pPr marL="285750" indent="-285750">
              <a:buFont typeface="Arial"/>
              <a:buChar char="•"/>
            </a:pPr>
            <a:r>
              <a:rPr lang="en-US" sz="1600">
                <a:solidFill>
                  <a:schemeClr val="bg1"/>
                </a:solidFill>
                <a:ea typeface="+mn-lt"/>
                <a:cs typeface="+mn-lt"/>
              </a:rPr>
              <a:t>Despite the ongoing efforts to control the COVID-19 pandemic, the potential for future outbreaks remains. </a:t>
            </a:r>
            <a:r>
              <a:rPr lang="en-US" sz="1600">
                <a:solidFill>
                  <a:schemeClr val="bg1"/>
                </a:solidFill>
                <a:ea typeface="+mn-lt"/>
                <a:cs typeface="+mn-lt"/>
                <a:hlinkClick r:id="rId5">
                  <a:extLst>
                    <a:ext uri="{A12FA001-AC4F-418D-AE19-62706E023703}">
                      <ahyp:hlinkClr xmlns:ahyp="http://schemas.microsoft.com/office/drawing/2018/hyperlinkcolor" val="tx"/>
                    </a:ext>
                  </a:extLst>
                </a:hlinkClick>
              </a:rPr>
              <a:t>According to Duke Global Health Institue</a:t>
            </a:r>
            <a:r>
              <a:rPr lang="en-US" sz="1600">
                <a:solidFill>
                  <a:schemeClr val="bg1"/>
                </a:solidFill>
                <a:ea typeface="+mn-lt"/>
                <a:cs typeface="+mn-lt"/>
              </a:rPr>
              <a:t> , the statistical likelihood of another global pandemic occurring within the next few years is 38%. Understanding the likelihood and potential impact of future pandemics is crucial in taking proactive steps to prevent their spread and minimize their impact on public health and the economy.</a:t>
            </a:r>
          </a:p>
          <a:p>
            <a:pPr>
              <a:buChar char="•"/>
            </a:pPr>
            <a:endParaRPr lang="en-US" sz="1600">
              <a:solidFill>
                <a:schemeClr val="bg1"/>
              </a:solidFill>
              <a:cs typeface="Arial"/>
            </a:endParaRPr>
          </a:p>
        </p:txBody>
      </p:sp>
    </p:spTree>
    <p:extLst>
      <p:ext uri="{BB962C8B-B14F-4D97-AF65-F5344CB8AC3E}">
        <p14:creationId xmlns:p14="http://schemas.microsoft.com/office/powerpoint/2010/main" val="3692643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38C1-96D7-E51F-047F-79A6FF66E5D0}"/>
              </a:ext>
            </a:extLst>
          </p:cNvPr>
          <p:cNvSpPr>
            <a:spLocks noGrp="1"/>
          </p:cNvSpPr>
          <p:nvPr>
            <p:ph type="title"/>
          </p:nvPr>
        </p:nvSpPr>
        <p:spPr>
          <a:xfrm>
            <a:off x="706833" y="619181"/>
            <a:ext cx="7624563" cy="1039091"/>
          </a:xfrm>
        </p:spPr>
        <p:txBody>
          <a:bodyPr/>
          <a:lstStyle/>
          <a:p>
            <a:r>
              <a:rPr lang="en-US" b="0"/>
              <a:t>Fever and contagious infections</a:t>
            </a:r>
          </a:p>
          <a:p>
            <a:endParaRPr lang="en-US"/>
          </a:p>
        </p:txBody>
      </p:sp>
      <p:sp>
        <p:nvSpPr>
          <p:cNvPr id="3" name="Content Placeholder 2">
            <a:extLst>
              <a:ext uri="{FF2B5EF4-FFF2-40B4-BE49-F238E27FC236}">
                <a16:creationId xmlns:a16="http://schemas.microsoft.com/office/drawing/2014/main" id="{5652B8B4-AAA5-841A-578F-5FF6C5DC242F}"/>
              </a:ext>
            </a:extLst>
          </p:cNvPr>
          <p:cNvSpPr>
            <a:spLocks noGrp="1"/>
          </p:cNvSpPr>
          <p:nvPr>
            <p:ph idx="1"/>
          </p:nvPr>
        </p:nvSpPr>
        <p:spPr>
          <a:xfrm>
            <a:off x="706833" y="2103267"/>
            <a:ext cx="4764591" cy="4131173"/>
          </a:xfrm>
        </p:spPr>
        <p:txBody>
          <a:bodyPr vert="horz" lIns="91440" tIns="45720" rIns="91440" bIns="45720" rtlCol="0" anchor="t">
            <a:normAutofit fontScale="92500"/>
          </a:bodyPr>
          <a:lstStyle/>
          <a:p>
            <a:pPr marL="456565" indent="-456565">
              <a:lnSpc>
                <a:spcPct val="90000"/>
              </a:lnSpc>
              <a:spcBef>
                <a:spcPts val="1000"/>
              </a:spcBef>
              <a:spcAft>
                <a:spcPts val="0"/>
              </a:spcAft>
            </a:pPr>
            <a:r>
              <a:rPr lang="en-US"/>
              <a:t>In general, many contagious respiratory infections, such as the common cold, flu, or COVID-19, can cause a fever in a significant percentage of cases.</a:t>
            </a:r>
          </a:p>
          <a:p>
            <a:pPr marL="456565" indent="-456565">
              <a:lnSpc>
                <a:spcPct val="90000"/>
              </a:lnSpc>
              <a:spcBef>
                <a:spcPts val="1000"/>
              </a:spcBef>
              <a:spcAft>
                <a:spcPts val="0"/>
              </a:spcAft>
              <a:buClr>
                <a:srgbClr val="808080"/>
              </a:buClr>
            </a:pPr>
            <a:r>
              <a:rPr lang="en-US"/>
              <a:t>According to the Centers for Disease Control and Prevention (CDC), fever is a common symptom of COVID-19, occurring in approximately 83-99% of cases.</a:t>
            </a:r>
          </a:p>
          <a:p>
            <a:pPr marL="456565" indent="-456565">
              <a:buClr>
                <a:srgbClr val="808080"/>
              </a:buClr>
            </a:pPr>
            <a:endParaRPr lang="en-US"/>
          </a:p>
        </p:txBody>
      </p:sp>
      <p:pic>
        <p:nvPicPr>
          <p:cNvPr id="5" name="Picture 5" descr="Diagram&#10;&#10;Description automatically generated">
            <a:extLst>
              <a:ext uri="{FF2B5EF4-FFF2-40B4-BE49-F238E27FC236}">
                <a16:creationId xmlns:a16="http://schemas.microsoft.com/office/drawing/2014/main" id="{7F876703-EA4B-B1C2-6A4B-1A15014EE784}"/>
              </a:ext>
            </a:extLst>
          </p:cNvPr>
          <p:cNvPicPr>
            <a:picLocks noGrp="1" noChangeAspect="1"/>
          </p:cNvPicPr>
          <p:nvPr>
            <p:ph type="pic" sz="quarter" idx="10"/>
          </p:nvPr>
        </p:nvPicPr>
        <p:blipFill rotWithShape="1">
          <a:blip r:embed="rId2"/>
          <a:srcRect l="25896" t="-901" r="-8208" b="225"/>
          <a:stretch/>
        </p:blipFill>
        <p:spPr>
          <a:xfrm>
            <a:off x="5727646" y="2103430"/>
            <a:ext cx="7044818" cy="4422542"/>
          </a:xfrm>
        </p:spPr>
      </p:pic>
    </p:spTree>
    <p:extLst>
      <p:ext uri="{BB962C8B-B14F-4D97-AF65-F5344CB8AC3E}">
        <p14:creationId xmlns:p14="http://schemas.microsoft.com/office/powerpoint/2010/main" val="416061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DDBDDAC-71C6-A583-09AB-B603C453F88B}"/>
              </a:ext>
            </a:extLst>
          </p:cNvPr>
          <p:cNvGrpSpPr/>
          <p:nvPr/>
        </p:nvGrpSpPr>
        <p:grpSpPr>
          <a:xfrm>
            <a:off x="4359919" y="1032164"/>
            <a:ext cx="2896663" cy="4495264"/>
            <a:chOff x="4626353" y="1208010"/>
            <a:chExt cx="2896663" cy="4495264"/>
          </a:xfrm>
        </p:grpSpPr>
        <p:sp>
          <p:nvSpPr>
            <p:cNvPr id="3" name="Rectangle 2">
              <a:extLst>
                <a:ext uri="{FF2B5EF4-FFF2-40B4-BE49-F238E27FC236}">
                  <a16:creationId xmlns:a16="http://schemas.microsoft.com/office/drawing/2014/main" id="{C4E303C0-22A4-F785-BFF0-5AD1C4AAAA3E}"/>
                </a:ext>
              </a:extLst>
            </p:cNvPr>
            <p:cNvSpPr/>
            <p:nvPr/>
          </p:nvSpPr>
          <p:spPr>
            <a:xfrm>
              <a:off x="4626353" y="1208010"/>
              <a:ext cx="2896663" cy="449526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1B2FF394-3636-6151-CB1F-27D608990167}"/>
                </a:ext>
              </a:extLst>
            </p:cNvPr>
            <p:cNvPicPr>
              <a:picLocks noChangeAspect="1"/>
            </p:cNvPicPr>
            <p:nvPr/>
          </p:nvPicPr>
          <p:blipFill>
            <a:blip r:embed="rId2"/>
            <a:stretch>
              <a:fillRect/>
            </a:stretch>
          </p:blipFill>
          <p:spPr>
            <a:xfrm>
              <a:off x="4872169" y="1371600"/>
              <a:ext cx="2447662" cy="4114800"/>
            </a:xfrm>
            <a:prstGeom prst="rect">
              <a:avLst/>
            </a:prstGeom>
          </p:spPr>
        </p:pic>
      </p:grpSp>
      <p:sp>
        <p:nvSpPr>
          <p:cNvPr id="6" name="TextBox 5">
            <a:extLst>
              <a:ext uri="{FF2B5EF4-FFF2-40B4-BE49-F238E27FC236}">
                <a16:creationId xmlns:a16="http://schemas.microsoft.com/office/drawing/2014/main" id="{40BA0DC0-42CD-8800-590E-2AEE1408F7CC}"/>
              </a:ext>
            </a:extLst>
          </p:cNvPr>
          <p:cNvSpPr txBox="1"/>
          <p:nvPr/>
        </p:nvSpPr>
        <p:spPr>
          <a:xfrm>
            <a:off x="3163099" y="354891"/>
            <a:ext cx="5865800"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800" dirty="0">
                <a:solidFill>
                  <a:srgbClr val="FFFFFF"/>
                </a:solidFill>
              </a:rPr>
              <a:t>COMPEDITORS DESIGN</a:t>
            </a:r>
            <a:endParaRPr lang="en-US" dirty="0"/>
          </a:p>
        </p:txBody>
      </p:sp>
      <p:sp>
        <p:nvSpPr>
          <p:cNvPr id="7" name="TextBox 6">
            <a:extLst>
              <a:ext uri="{FF2B5EF4-FFF2-40B4-BE49-F238E27FC236}">
                <a16:creationId xmlns:a16="http://schemas.microsoft.com/office/drawing/2014/main" id="{FD41B06B-A984-3FC9-8F57-45C17D5A1241}"/>
              </a:ext>
            </a:extLst>
          </p:cNvPr>
          <p:cNvSpPr txBox="1"/>
          <p:nvPr/>
        </p:nvSpPr>
        <p:spPr>
          <a:xfrm>
            <a:off x="2880679" y="5688890"/>
            <a:ext cx="5865800"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800" dirty="0">
                <a:solidFill>
                  <a:srgbClr val="FFFFFF"/>
                </a:solidFill>
              </a:rPr>
              <a:t>COST 181.37</a:t>
            </a:r>
            <a:endParaRPr lang="en-US" dirty="0">
              <a:cs typeface="Arial"/>
            </a:endParaRPr>
          </a:p>
        </p:txBody>
      </p:sp>
    </p:spTree>
    <p:extLst>
      <p:ext uri="{BB962C8B-B14F-4D97-AF65-F5344CB8AC3E}">
        <p14:creationId xmlns:p14="http://schemas.microsoft.com/office/powerpoint/2010/main" val="335180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38C1-96D7-E51F-047F-79A6FF66E5D0}"/>
              </a:ext>
            </a:extLst>
          </p:cNvPr>
          <p:cNvSpPr>
            <a:spLocks noGrp="1"/>
          </p:cNvSpPr>
          <p:nvPr>
            <p:ph type="title" idx="4294967295"/>
          </p:nvPr>
        </p:nvSpPr>
        <p:spPr>
          <a:xfrm>
            <a:off x="3599527" y="401595"/>
            <a:ext cx="5175531" cy="785616"/>
          </a:xfrm>
        </p:spPr>
        <p:txBody>
          <a:bodyPr>
            <a:normAutofit fontScale="90000"/>
          </a:bodyPr>
          <a:lstStyle/>
          <a:p>
            <a:r>
              <a:rPr lang="en-US" sz="4250" b="0">
                <a:solidFill>
                  <a:schemeClr val="bg1"/>
                </a:solidFill>
              </a:rPr>
              <a:t>PROTOTYPE DESIGN</a:t>
            </a:r>
            <a:endParaRPr lang="en-US">
              <a:solidFill>
                <a:schemeClr val="bg1"/>
              </a:solidFill>
            </a:endParaRPr>
          </a:p>
        </p:txBody>
      </p:sp>
      <p:grpSp>
        <p:nvGrpSpPr>
          <p:cNvPr id="3" name="Group 2">
            <a:extLst>
              <a:ext uri="{FF2B5EF4-FFF2-40B4-BE49-F238E27FC236}">
                <a16:creationId xmlns:a16="http://schemas.microsoft.com/office/drawing/2014/main" id="{AEDEA8E8-0AEB-8B77-5653-2B13765FD799}"/>
              </a:ext>
            </a:extLst>
          </p:cNvPr>
          <p:cNvGrpSpPr/>
          <p:nvPr/>
        </p:nvGrpSpPr>
        <p:grpSpPr>
          <a:xfrm>
            <a:off x="7699880" y="1354670"/>
            <a:ext cx="3298724" cy="4150850"/>
            <a:chOff x="3836218" y="1644444"/>
            <a:chExt cx="3298724" cy="4150850"/>
          </a:xfrm>
        </p:grpSpPr>
        <p:sp>
          <p:nvSpPr>
            <p:cNvPr id="8" name="Rectangle 7">
              <a:extLst>
                <a:ext uri="{FF2B5EF4-FFF2-40B4-BE49-F238E27FC236}">
                  <a16:creationId xmlns:a16="http://schemas.microsoft.com/office/drawing/2014/main" id="{D9E7A4A8-6421-00AC-801A-CEABF8BCA743}"/>
                </a:ext>
              </a:extLst>
            </p:cNvPr>
            <p:cNvSpPr/>
            <p:nvPr/>
          </p:nvSpPr>
          <p:spPr>
            <a:xfrm>
              <a:off x="3836218" y="1644444"/>
              <a:ext cx="3298724" cy="41508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5" descr="A picture containing text, person, outdoor&#10;&#10;Description automatically generated">
              <a:extLst>
                <a:ext uri="{FF2B5EF4-FFF2-40B4-BE49-F238E27FC236}">
                  <a16:creationId xmlns:a16="http://schemas.microsoft.com/office/drawing/2014/main" id="{102C6A63-9DC5-2E3F-F169-9F9D0B21340B}"/>
                </a:ext>
              </a:extLst>
            </p:cNvPr>
            <p:cNvPicPr>
              <a:picLocks noChangeAspect="1"/>
            </p:cNvPicPr>
            <p:nvPr/>
          </p:nvPicPr>
          <p:blipFill>
            <a:blip r:embed="rId2"/>
            <a:stretch>
              <a:fillRect/>
            </a:stretch>
          </p:blipFill>
          <p:spPr>
            <a:xfrm>
              <a:off x="4027949" y="1752485"/>
              <a:ext cx="2939845" cy="3934773"/>
            </a:xfrm>
            <a:prstGeom prst="rect">
              <a:avLst/>
            </a:prstGeom>
          </p:spPr>
        </p:pic>
      </p:grpSp>
      <p:graphicFrame>
        <p:nvGraphicFramePr>
          <p:cNvPr id="4" name="Table 5">
            <a:extLst>
              <a:ext uri="{FF2B5EF4-FFF2-40B4-BE49-F238E27FC236}">
                <a16:creationId xmlns:a16="http://schemas.microsoft.com/office/drawing/2014/main" id="{F9EF6DC9-FD82-AD90-B27C-74DF2E5DEF2E}"/>
              </a:ext>
            </a:extLst>
          </p:cNvPr>
          <p:cNvGraphicFramePr>
            <a:graphicFrameLocks noGrp="1"/>
          </p:cNvGraphicFramePr>
          <p:nvPr>
            <p:extLst>
              <p:ext uri="{D42A27DB-BD31-4B8C-83A1-F6EECF244321}">
                <p14:modId xmlns:p14="http://schemas.microsoft.com/office/powerpoint/2010/main" val="2009059517"/>
              </p:ext>
            </p:extLst>
          </p:nvPr>
        </p:nvGraphicFramePr>
        <p:xfrm>
          <a:off x="584271" y="1548770"/>
          <a:ext cx="6215275" cy="3865180"/>
        </p:xfrm>
        <a:graphic>
          <a:graphicData uri="http://schemas.openxmlformats.org/drawingml/2006/table">
            <a:tbl>
              <a:tblPr firstRow="1" bandRow="1">
                <a:tableStyleId>{5C22544A-7EE6-4342-B048-85BDC9FD1C3A}</a:tableStyleId>
              </a:tblPr>
              <a:tblGrid>
                <a:gridCol w="3842197">
                  <a:extLst>
                    <a:ext uri="{9D8B030D-6E8A-4147-A177-3AD203B41FA5}">
                      <a16:colId xmlns:a16="http://schemas.microsoft.com/office/drawing/2014/main" val="612827766"/>
                    </a:ext>
                  </a:extLst>
                </a:gridCol>
                <a:gridCol w="2373078">
                  <a:extLst>
                    <a:ext uri="{9D8B030D-6E8A-4147-A177-3AD203B41FA5}">
                      <a16:colId xmlns:a16="http://schemas.microsoft.com/office/drawing/2014/main" val="97310772"/>
                    </a:ext>
                  </a:extLst>
                </a:gridCol>
              </a:tblGrid>
              <a:tr h="483148">
                <a:tc>
                  <a:txBody>
                    <a:bodyPr/>
                    <a:lstStyle/>
                    <a:p>
                      <a:pPr lvl="0">
                        <a:buNone/>
                      </a:pPr>
                      <a:r>
                        <a:rPr lang="en-US" sz="2400" b="1" i="0" u="none" strike="noStrike" noProof="0" dirty="0">
                          <a:latin typeface="Arial"/>
                        </a:rPr>
                        <a:t>COMPONENT</a:t>
                      </a:r>
                      <a:endParaRPr lang="en-US" dirty="0"/>
                    </a:p>
                  </a:txBody>
                  <a:tcPr>
                    <a:solidFill>
                      <a:schemeClr val="tx1"/>
                    </a:solidFill>
                  </a:tcPr>
                </a:tc>
                <a:tc>
                  <a:txBody>
                    <a:bodyPr/>
                    <a:lstStyle/>
                    <a:p>
                      <a:r>
                        <a:rPr lang="en-US" dirty="0"/>
                        <a:t>COST (USD)</a:t>
                      </a:r>
                    </a:p>
                  </a:txBody>
                  <a:tcPr>
                    <a:solidFill>
                      <a:schemeClr val="tx1"/>
                    </a:solidFill>
                  </a:tcPr>
                </a:tc>
                <a:extLst>
                  <a:ext uri="{0D108BD9-81ED-4DB2-BD59-A6C34878D82A}">
                    <a16:rowId xmlns:a16="http://schemas.microsoft.com/office/drawing/2014/main" val="568833528"/>
                  </a:ext>
                </a:extLst>
              </a:tr>
              <a:tr h="483148">
                <a:tc>
                  <a:txBody>
                    <a:bodyPr/>
                    <a:lstStyle/>
                    <a:p>
                      <a:r>
                        <a:rPr lang="en-US" dirty="0">
                          <a:solidFill>
                            <a:schemeClr val="bg1"/>
                          </a:solidFill>
                        </a:rPr>
                        <a:t>FRDM K64 </a:t>
                      </a:r>
                    </a:p>
                  </a:txBody>
                  <a:tcPr>
                    <a:solidFill>
                      <a:schemeClr val="tx1"/>
                    </a:solidFill>
                  </a:tcPr>
                </a:tc>
                <a:tc>
                  <a:txBody>
                    <a:bodyPr/>
                    <a:lstStyle/>
                    <a:p>
                      <a:r>
                        <a:rPr lang="en-US" dirty="0">
                          <a:solidFill>
                            <a:schemeClr val="bg1"/>
                          </a:solidFill>
                        </a:rPr>
                        <a:t>9.70</a:t>
                      </a:r>
                    </a:p>
                  </a:txBody>
                  <a:tcPr>
                    <a:solidFill>
                      <a:schemeClr val="tx1"/>
                    </a:solidFill>
                  </a:tcPr>
                </a:tc>
                <a:extLst>
                  <a:ext uri="{0D108BD9-81ED-4DB2-BD59-A6C34878D82A}">
                    <a16:rowId xmlns:a16="http://schemas.microsoft.com/office/drawing/2014/main" val="2624120384"/>
                  </a:ext>
                </a:extLst>
              </a:tr>
              <a:tr h="483148">
                <a:tc>
                  <a:txBody>
                    <a:bodyPr/>
                    <a:lstStyle/>
                    <a:p>
                      <a:pPr lvl="0">
                        <a:buNone/>
                      </a:pPr>
                      <a:r>
                        <a:rPr lang="en-US" sz="2400" b="0" i="0" u="none" strike="noStrike" noProof="0" dirty="0">
                          <a:solidFill>
                            <a:schemeClr val="bg1"/>
                          </a:solidFill>
                          <a:latin typeface="Arial"/>
                        </a:rPr>
                        <a:t>MLX90614 (IR SENSOR)</a:t>
                      </a:r>
                      <a:endParaRPr lang="en-US" dirty="0">
                        <a:solidFill>
                          <a:schemeClr val="bg1"/>
                        </a:solidFill>
                      </a:endParaRPr>
                    </a:p>
                  </a:txBody>
                  <a:tcPr>
                    <a:solidFill>
                      <a:schemeClr val="tx1"/>
                    </a:solidFill>
                  </a:tcPr>
                </a:tc>
                <a:tc>
                  <a:txBody>
                    <a:bodyPr/>
                    <a:lstStyle/>
                    <a:p>
                      <a:pPr lvl="0">
                        <a:buNone/>
                      </a:pPr>
                      <a:r>
                        <a:rPr lang="en-US" sz="2400" b="0" i="0" u="none" strike="noStrike" noProof="0" dirty="0">
                          <a:solidFill>
                            <a:schemeClr val="bg1"/>
                          </a:solidFill>
                          <a:latin typeface="Arial"/>
                        </a:rPr>
                        <a:t>23.11</a:t>
                      </a:r>
                      <a:endParaRPr lang="en-US" dirty="0">
                        <a:solidFill>
                          <a:schemeClr val="bg1"/>
                        </a:solidFill>
                      </a:endParaRPr>
                    </a:p>
                  </a:txBody>
                  <a:tcPr>
                    <a:solidFill>
                      <a:schemeClr val="tx1"/>
                    </a:solidFill>
                  </a:tcPr>
                </a:tc>
                <a:extLst>
                  <a:ext uri="{0D108BD9-81ED-4DB2-BD59-A6C34878D82A}">
                    <a16:rowId xmlns:a16="http://schemas.microsoft.com/office/drawing/2014/main" val="743480050"/>
                  </a:ext>
                </a:extLst>
              </a:tr>
              <a:tr h="483148">
                <a:tc>
                  <a:txBody>
                    <a:bodyPr/>
                    <a:lstStyle/>
                    <a:p>
                      <a:pPr lvl="0">
                        <a:buNone/>
                      </a:pPr>
                      <a:r>
                        <a:rPr lang="en-US" sz="2400" b="0" i="0" u="none" strike="noStrike" noProof="0" dirty="0">
                          <a:solidFill>
                            <a:schemeClr val="bg1"/>
                          </a:solidFill>
                          <a:latin typeface="Arial"/>
                        </a:rPr>
                        <a:t>PN5180 (NFC SENSOR)</a:t>
                      </a:r>
                      <a:endParaRPr lang="en-US" dirty="0">
                        <a:solidFill>
                          <a:schemeClr val="bg1"/>
                        </a:solidFill>
                      </a:endParaRPr>
                    </a:p>
                  </a:txBody>
                  <a:tcPr>
                    <a:solidFill>
                      <a:schemeClr val="tx1"/>
                    </a:solidFill>
                  </a:tcPr>
                </a:tc>
                <a:tc>
                  <a:txBody>
                    <a:bodyPr/>
                    <a:lstStyle/>
                    <a:p>
                      <a:pPr lvl="0">
                        <a:buNone/>
                      </a:pPr>
                      <a:r>
                        <a:rPr lang="en-US" sz="2400" b="0" i="0" u="none" strike="noStrike" noProof="0" dirty="0">
                          <a:solidFill>
                            <a:schemeClr val="bg1"/>
                          </a:solidFill>
                          <a:latin typeface="Arial"/>
                        </a:rPr>
                        <a:t>10.67</a:t>
                      </a:r>
                      <a:endParaRPr lang="en-US" dirty="0">
                        <a:solidFill>
                          <a:schemeClr val="bg1"/>
                        </a:solidFill>
                      </a:endParaRPr>
                    </a:p>
                  </a:txBody>
                  <a:tcPr>
                    <a:solidFill>
                      <a:schemeClr val="tx1"/>
                    </a:solidFill>
                  </a:tcPr>
                </a:tc>
                <a:extLst>
                  <a:ext uri="{0D108BD9-81ED-4DB2-BD59-A6C34878D82A}">
                    <a16:rowId xmlns:a16="http://schemas.microsoft.com/office/drawing/2014/main" val="1453711856"/>
                  </a:ext>
                </a:extLst>
              </a:tr>
              <a:tr h="483147">
                <a:tc>
                  <a:txBody>
                    <a:bodyPr/>
                    <a:lstStyle/>
                    <a:p>
                      <a:pPr lvl="0">
                        <a:buNone/>
                      </a:pPr>
                      <a:r>
                        <a:rPr lang="en-US" sz="2400" b="0" i="0" u="none" strike="noStrike" noProof="0" dirty="0">
                          <a:solidFill>
                            <a:schemeClr val="bg1"/>
                          </a:solidFill>
                          <a:latin typeface="Arial"/>
                        </a:rPr>
                        <a:t>GROVE SENSOR</a:t>
                      </a:r>
                    </a:p>
                  </a:txBody>
                  <a:tcPr>
                    <a:solidFill>
                      <a:schemeClr val="tx1"/>
                    </a:solidFill>
                  </a:tcPr>
                </a:tc>
                <a:tc>
                  <a:txBody>
                    <a:bodyPr/>
                    <a:lstStyle/>
                    <a:p>
                      <a:pPr lvl="0" algn="l">
                        <a:lnSpc>
                          <a:spcPct val="100000"/>
                        </a:lnSpc>
                        <a:spcBef>
                          <a:spcPts val="0"/>
                        </a:spcBef>
                        <a:spcAft>
                          <a:spcPts val="0"/>
                        </a:spcAft>
                        <a:buNone/>
                      </a:pPr>
                      <a:r>
                        <a:rPr lang="en-US" sz="2400" b="0" i="0" u="none" strike="noStrike" noProof="0" dirty="0">
                          <a:solidFill>
                            <a:schemeClr val="bg1"/>
                          </a:solidFill>
                          <a:highlight>
                            <a:srgbClr val="000000"/>
                          </a:highlight>
                          <a:latin typeface="Arial"/>
                        </a:rPr>
                        <a:t>4.99</a:t>
                      </a:r>
                    </a:p>
                  </a:txBody>
                  <a:tcPr>
                    <a:solidFill>
                      <a:schemeClr val="tx1"/>
                    </a:solidFill>
                  </a:tcPr>
                </a:tc>
                <a:extLst>
                  <a:ext uri="{0D108BD9-81ED-4DB2-BD59-A6C34878D82A}">
                    <a16:rowId xmlns:a16="http://schemas.microsoft.com/office/drawing/2014/main" val="3598778972"/>
                  </a:ext>
                </a:extLst>
              </a:tr>
              <a:tr h="483147">
                <a:tc>
                  <a:txBody>
                    <a:bodyPr/>
                    <a:lstStyle/>
                    <a:p>
                      <a:pPr lvl="0">
                        <a:buNone/>
                      </a:pPr>
                      <a:r>
                        <a:rPr lang="en-US" sz="2400" b="0" i="0" u="none" strike="noStrike" noProof="0" dirty="0">
                          <a:solidFill>
                            <a:schemeClr val="bg1"/>
                          </a:solidFill>
                          <a:latin typeface="Arial"/>
                        </a:rPr>
                        <a:t>WIFI SENSOR</a:t>
                      </a:r>
                    </a:p>
                  </a:txBody>
                  <a:tcPr>
                    <a:solidFill>
                      <a:schemeClr val="tx1"/>
                    </a:solidFill>
                  </a:tcPr>
                </a:tc>
                <a:tc>
                  <a:txBody>
                    <a:bodyPr/>
                    <a:lstStyle/>
                    <a:p>
                      <a:pPr lvl="0">
                        <a:buNone/>
                      </a:pPr>
                      <a:r>
                        <a:rPr lang="en-US" dirty="0">
                          <a:solidFill>
                            <a:schemeClr val="bg1"/>
                          </a:solidFill>
                          <a:highlight>
                            <a:srgbClr val="000000"/>
                          </a:highlight>
                        </a:rPr>
                        <a:t>2.99</a:t>
                      </a:r>
                    </a:p>
                  </a:txBody>
                  <a:tcPr>
                    <a:solidFill>
                      <a:schemeClr val="tx1"/>
                    </a:solidFill>
                  </a:tcPr>
                </a:tc>
                <a:extLst>
                  <a:ext uri="{0D108BD9-81ED-4DB2-BD59-A6C34878D82A}">
                    <a16:rowId xmlns:a16="http://schemas.microsoft.com/office/drawing/2014/main" val="2522094607"/>
                  </a:ext>
                </a:extLst>
              </a:tr>
              <a:tr h="483147">
                <a:tc>
                  <a:txBody>
                    <a:bodyPr/>
                    <a:lstStyle/>
                    <a:p>
                      <a:pPr lvl="0">
                        <a:buNone/>
                      </a:pPr>
                      <a:r>
                        <a:rPr lang="en-US" sz="2400" b="0" i="0" u="none" strike="noStrike" noProof="0" dirty="0">
                          <a:solidFill>
                            <a:schemeClr val="bg1"/>
                          </a:solidFill>
                          <a:latin typeface="Arial"/>
                        </a:rPr>
                        <a:t>3-D CASING PRINT</a:t>
                      </a:r>
                    </a:p>
                  </a:txBody>
                  <a:tcPr>
                    <a:solidFill>
                      <a:schemeClr val="tx1"/>
                    </a:solidFill>
                  </a:tcPr>
                </a:tc>
                <a:tc>
                  <a:txBody>
                    <a:bodyPr/>
                    <a:lstStyle/>
                    <a:p>
                      <a:pPr lvl="0">
                        <a:buNone/>
                      </a:pPr>
                      <a:r>
                        <a:rPr lang="en-US" dirty="0">
                          <a:solidFill>
                            <a:schemeClr val="bg1"/>
                          </a:solidFill>
                        </a:rPr>
                        <a:t>7.85</a:t>
                      </a:r>
                    </a:p>
                  </a:txBody>
                  <a:tcPr>
                    <a:solidFill>
                      <a:schemeClr val="tx1"/>
                    </a:solidFill>
                  </a:tcPr>
                </a:tc>
                <a:extLst>
                  <a:ext uri="{0D108BD9-81ED-4DB2-BD59-A6C34878D82A}">
                    <a16:rowId xmlns:a16="http://schemas.microsoft.com/office/drawing/2014/main" val="3564200532"/>
                  </a:ext>
                </a:extLst>
              </a:tr>
              <a:tr h="483147">
                <a:tc>
                  <a:txBody>
                    <a:bodyPr/>
                    <a:lstStyle/>
                    <a:p>
                      <a:pPr lvl="0">
                        <a:buNone/>
                      </a:pPr>
                      <a:r>
                        <a:rPr lang="en-US" sz="2400" b="1" i="0" u="none" strike="noStrike" noProof="0" dirty="0">
                          <a:solidFill>
                            <a:schemeClr val="bg1"/>
                          </a:solidFill>
                          <a:latin typeface="Arial"/>
                        </a:rPr>
                        <a:t>ESTIMATED TOTAL</a:t>
                      </a:r>
                    </a:p>
                  </a:txBody>
                  <a:tcPr>
                    <a:solidFill>
                      <a:schemeClr val="tx1"/>
                    </a:solidFill>
                  </a:tcPr>
                </a:tc>
                <a:tc>
                  <a:txBody>
                    <a:bodyPr/>
                    <a:lstStyle/>
                    <a:p>
                      <a:pPr lvl="0">
                        <a:buNone/>
                      </a:pPr>
                      <a:r>
                        <a:rPr lang="en-US" dirty="0">
                          <a:solidFill>
                            <a:schemeClr val="bg1"/>
                          </a:solidFill>
                          <a:highlight>
                            <a:srgbClr val="000000"/>
                          </a:highlight>
                        </a:rPr>
                        <a:t>59.31</a:t>
                      </a:r>
                    </a:p>
                  </a:txBody>
                  <a:tcPr>
                    <a:solidFill>
                      <a:schemeClr val="tx1"/>
                    </a:solidFill>
                  </a:tcPr>
                </a:tc>
                <a:extLst>
                  <a:ext uri="{0D108BD9-81ED-4DB2-BD59-A6C34878D82A}">
                    <a16:rowId xmlns:a16="http://schemas.microsoft.com/office/drawing/2014/main" val="127570263"/>
                  </a:ext>
                </a:extLst>
              </a:tr>
            </a:tbl>
          </a:graphicData>
        </a:graphic>
      </p:graphicFrame>
    </p:spTree>
    <p:extLst>
      <p:ext uri="{BB962C8B-B14F-4D97-AF65-F5344CB8AC3E}">
        <p14:creationId xmlns:p14="http://schemas.microsoft.com/office/powerpoint/2010/main" val="1152569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38C1-96D7-E51F-047F-79A6FF66E5D0}"/>
              </a:ext>
            </a:extLst>
          </p:cNvPr>
          <p:cNvSpPr>
            <a:spLocks noGrp="1"/>
          </p:cNvSpPr>
          <p:nvPr>
            <p:ph type="title" idx="4294967295"/>
          </p:nvPr>
        </p:nvSpPr>
        <p:spPr>
          <a:xfrm>
            <a:off x="4418138" y="559721"/>
            <a:ext cx="3348389" cy="613126"/>
          </a:xfrm>
        </p:spPr>
        <p:txBody>
          <a:bodyPr>
            <a:normAutofit fontScale="90000"/>
          </a:bodyPr>
          <a:lstStyle/>
          <a:p>
            <a:pPr algn="ctr"/>
            <a:r>
              <a:rPr lang="en-US" sz="4250" b="0">
                <a:solidFill>
                  <a:schemeClr val="bg1"/>
                </a:solidFill>
              </a:rPr>
              <a:t>Block diagram</a:t>
            </a:r>
          </a:p>
        </p:txBody>
      </p:sp>
      <p:pic>
        <p:nvPicPr>
          <p:cNvPr id="4" name="Picture 4">
            <a:extLst>
              <a:ext uri="{FF2B5EF4-FFF2-40B4-BE49-F238E27FC236}">
                <a16:creationId xmlns:a16="http://schemas.microsoft.com/office/drawing/2014/main" id="{FF4140DF-F515-661A-F7F6-3107E9DB5FC4}"/>
              </a:ext>
            </a:extLst>
          </p:cNvPr>
          <p:cNvPicPr>
            <a:picLocks noChangeAspect="1"/>
          </p:cNvPicPr>
          <p:nvPr/>
        </p:nvPicPr>
        <p:blipFill>
          <a:blip r:embed="rId2"/>
          <a:stretch>
            <a:fillRect/>
          </a:stretch>
        </p:blipFill>
        <p:spPr>
          <a:xfrm>
            <a:off x="1037304" y="1657512"/>
            <a:ext cx="9961715" cy="4436071"/>
          </a:xfrm>
          <a:prstGeom prst="rect">
            <a:avLst/>
          </a:prstGeom>
        </p:spPr>
      </p:pic>
    </p:spTree>
    <p:extLst>
      <p:ext uri="{BB962C8B-B14F-4D97-AF65-F5344CB8AC3E}">
        <p14:creationId xmlns:p14="http://schemas.microsoft.com/office/powerpoint/2010/main" val="2966447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7" descr="Electronic circuit board">
            <a:extLst>
              <a:ext uri="{FF2B5EF4-FFF2-40B4-BE49-F238E27FC236}">
                <a16:creationId xmlns:a16="http://schemas.microsoft.com/office/drawing/2014/main" id="{A3C52CC5-C08E-03F8-ECA0-E12C0178625C}"/>
              </a:ext>
            </a:extLst>
          </p:cNvPr>
          <p:cNvPicPr>
            <a:picLocks noChangeAspect="1"/>
          </p:cNvPicPr>
          <p:nvPr/>
        </p:nvPicPr>
        <p:blipFill rotWithShape="1">
          <a:blip r:embed="rId2"/>
          <a:srcRect t="15605"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16F2CBAA-EEBA-D51E-FC0A-9887DC77007C}"/>
              </a:ext>
            </a:extLst>
          </p:cNvPr>
          <p:cNvSpPr>
            <a:spLocks noGrp="1"/>
          </p:cNvSpPr>
          <p:nvPr>
            <p:ph type="title"/>
          </p:nvPr>
        </p:nvSpPr>
        <p:spPr>
          <a:xfrm>
            <a:off x="79248" y="5466284"/>
            <a:ext cx="8856059" cy="1336826"/>
          </a:xfrm>
        </p:spPr>
        <p:txBody>
          <a:bodyPr vert="horz" lIns="91440" tIns="45720" rIns="91440" bIns="45720" rtlCol="0" anchor="b">
            <a:normAutofit/>
          </a:bodyPr>
          <a:lstStyle/>
          <a:p>
            <a:r>
              <a:rPr lang="en-US" sz="5400">
                <a:solidFill>
                  <a:srgbClr val="FFFFFF"/>
                </a:solidFill>
              </a:rPr>
              <a:t>Sensors</a:t>
            </a:r>
          </a:p>
        </p:txBody>
      </p:sp>
    </p:spTree>
    <p:extLst>
      <p:ext uri="{BB962C8B-B14F-4D97-AF65-F5344CB8AC3E}">
        <p14:creationId xmlns:p14="http://schemas.microsoft.com/office/powerpoint/2010/main" val="1710349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38C1-96D7-E51F-047F-79A6FF66E5D0}"/>
              </a:ext>
            </a:extLst>
          </p:cNvPr>
          <p:cNvSpPr>
            <a:spLocks noGrp="1"/>
          </p:cNvSpPr>
          <p:nvPr>
            <p:ph type="title"/>
          </p:nvPr>
        </p:nvSpPr>
        <p:spPr>
          <a:xfrm>
            <a:off x="706833" y="1307439"/>
            <a:ext cx="11254302" cy="588446"/>
          </a:xfrm>
        </p:spPr>
        <p:txBody>
          <a:bodyPr/>
          <a:lstStyle/>
          <a:p>
            <a:pPr>
              <a:lnSpc>
                <a:spcPct val="90000"/>
              </a:lnSpc>
            </a:pPr>
            <a:r>
              <a:rPr lang="en-US" b="0"/>
              <a:t>MLX90614</a:t>
            </a:r>
          </a:p>
          <a:p>
            <a:pPr>
              <a:lnSpc>
                <a:spcPct val="90000"/>
              </a:lnSpc>
            </a:pPr>
            <a:r>
              <a:rPr lang="en" b="0"/>
              <a:t>Infrared Temperature Sensor</a:t>
            </a:r>
            <a:endParaRPr lang="en-US" b="0"/>
          </a:p>
          <a:p>
            <a:pPr>
              <a:lnSpc>
                <a:spcPct val="90000"/>
              </a:lnSpc>
            </a:pPr>
            <a:endParaRPr lang="en-US" b="0"/>
          </a:p>
          <a:p>
            <a:endParaRPr lang="en-US" b="0"/>
          </a:p>
        </p:txBody>
      </p:sp>
      <p:sp>
        <p:nvSpPr>
          <p:cNvPr id="3" name="Content Placeholder 2">
            <a:extLst>
              <a:ext uri="{FF2B5EF4-FFF2-40B4-BE49-F238E27FC236}">
                <a16:creationId xmlns:a16="http://schemas.microsoft.com/office/drawing/2014/main" id="{5652B8B4-AAA5-841A-578F-5FF6C5DC242F}"/>
              </a:ext>
            </a:extLst>
          </p:cNvPr>
          <p:cNvSpPr>
            <a:spLocks noGrp="1"/>
          </p:cNvSpPr>
          <p:nvPr>
            <p:ph idx="1"/>
          </p:nvPr>
        </p:nvSpPr>
        <p:spPr>
          <a:xfrm>
            <a:off x="706833" y="2103267"/>
            <a:ext cx="4764591" cy="4131173"/>
          </a:xfrm>
        </p:spPr>
        <p:txBody>
          <a:bodyPr vert="horz" lIns="91440" tIns="45720" rIns="91440" bIns="45720" rtlCol="0" anchor="t">
            <a:normAutofit fontScale="77500" lnSpcReduction="20000"/>
          </a:bodyPr>
          <a:lstStyle/>
          <a:p>
            <a:pPr marL="456565" indent="-456565">
              <a:lnSpc>
                <a:spcPct val="90000"/>
              </a:lnSpc>
              <a:spcBef>
                <a:spcPts val="1000"/>
              </a:spcBef>
              <a:spcAft>
                <a:spcPts val="0"/>
              </a:spcAft>
              <a:buClr>
                <a:srgbClr val="808080"/>
              </a:buClr>
            </a:pPr>
            <a:r>
              <a:rPr lang="en-US"/>
              <a:t>Measures the surface temperature of an object without touching it, depending on the emitted IR waves of the target.</a:t>
            </a:r>
          </a:p>
          <a:p>
            <a:pPr marL="456565" indent="-456565">
              <a:lnSpc>
                <a:spcPct val="90000"/>
              </a:lnSpc>
              <a:spcBef>
                <a:spcPts val="1000"/>
              </a:spcBef>
              <a:spcAft>
                <a:spcPts val="0"/>
              </a:spcAft>
              <a:buClr>
                <a:srgbClr val="808080"/>
              </a:buClr>
            </a:pPr>
            <a:r>
              <a:rPr lang="en-US"/>
              <a:t>Also measures the average temperature over an area.</a:t>
            </a:r>
          </a:p>
          <a:p>
            <a:pPr marL="456565" indent="-456565">
              <a:lnSpc>
                <a:spcPct val="90000"/>
              </a:lnSpc>
              <a:spcBef>
                <a:spcPts val="1000"/>
              </a:spcBef>
              <a:spcAft>
                <a:spcPts val="0"/>
              </a:spcAft>
              <a:buClr>
                <a:srgbClr val="808080"/>
              </a:buClr>
            </a:pPr>
            <a:r>
              <a:rPr lang="en-US"/>
              <a:t>Contact-less, high precision, high resolution, fast response.</a:t>
            </a:r>
          </a:p>
          <a:p>
            <a:pPr marL="456565" indent="-456565">
              <a:lnSpc>
                <a:spcPct val="90000"/>
              </a:lnSpc>
              <a:spcBef>
                <a:spcPts val="1000"/>
              </a:spcBef>
              <a:spcAft>
                <a:spcPts val="0"/>
              </a:spcAft>
              <a:buClr>
                <a:srgbClr val="808080"/>
              </a:buClr>
            </a:pPr>
            <a:r>
              <a:rPr lang="en-US"/>
              <a:t>Calibrated before delivery, with gradient temperature compensation.</a:t>
            </a:r>
          </a:p>
          <a:p>
            <a:pPr marL="456565" indent="-456565">
              <a:lnSpc>
                <a:spcPct val="90000"/>
              </a:lnSpc>
              <a:spcBef>
                <a:spcPts val="1000"/>
              </a:spcBef>
              <a:spcAft>
                <a:spcPts val="0"/>
              </a:spcAft>
              <a:buClr>
                <a:srgbClr val="808080"/>
              </a:buClr>
            </a:pPr>
            <a:r>
              <a:rPr lang="en-US"/>
              <a:t>Works with 3.3V/5V MCU system directly, thanks to the built-in level translation.</a:t>
            </a:r>
          </a:p>
          <a:p>
            <a:pPr marL="456565" indent="-456565">
              <a:lnSpc>
                <a:spcPct val="90000"/>
              </a:lnSpc>
              <a:spcBef>
                <a:spcPts val="1000"/>
              </a:spcBef>
              <a:spcAft>
                <a:spcPts val="0"/>
              </a:spcAft>
              <a:buClr>
                <a:srgbClr val="808080"/>
              </a:buClr>
            </a:pPr>
            <a:endParaRPr lang="en-US"/>
          </a:p>
          <a:p>
            <a:pPr marL="456565" indent="-456565">
              <a:lnSpc>
                <a:spcPct val="90000"/>
              </a:lnSpc>
              <a:spcBef>
                <a:spcPts val="1000"/>
              </a:spcBef>
              <a:spcAft>
                <a:spcPts val="0"/>
              </a:spcAft>
              <a:buClr>
                <a:srgbClr val="808080"/>
              </a:buClr>
            </a:pPr>
            <a:r>
              <a:rPr lang="en-US" b="1"/>
              <a:t>Cost $27.99</a:t>
            </a:r>
            <a:endParaRPr lang="en-US"/>
          </a:p>
          <a:p>
            <a:pPr marL="456565" indent="-456565">
              <a:lnSpc>
                <a:spcPct val="90000"/>
              </a:lnSpc>
              <a:spcBef>
                <a:spcPts val="1000"/>
              </a:spcBef>
              <a:spcAft>
                <a:spcPts val="0"/>
              </a:spcAft>
              <a:buClr>
                <a:srgbClr val="808080"/>
              </a:buClr>
            </a:pPr>
            <a:endParaRPr lang="en-US"/>
          </a:p>
        </p:txBody>
      </p:sp>
      <p:sp>
        <p:nvSpPr>
          <p:cNvPr id="6" name="Picture Placeholder 5">
            <a:extLst>
              <a:ext uri="{FF2B5EF4-FFF2-40B4-BE49-F238E27FC236}">
                <a16:creationId xmlns:a16="http://schemas.microsoft.com/office/drawing/2014/main" id="{985231C2-133A-8F22-6E37-C418AA12A2B0}"/>
              </a:ext>
            </a:extLst>
          </p:cNvPr>
          <p:cNvSpPr>
            <a:spLocks noGrp="1"/>
          </p:cNvSpPr>
          <p:nvPr>
            <p:ph type="pic" sz="quarter" idx="10"/>
          </p:nvPr>
        </p:nvSpPr>
        <p:spPr/>
      </p:sp>
      <p:pic>
        <p:nvPicPr>
          <p:cNvPr id="10" name="Picture 5">
            <a:extLst>
              <a:ext uri="{FF2B5EF4-FFF2-40B4-BE49-F238E27FC236}">
                <a16:creationId xmlns:a16="http://schemas.microsoft.com/office/drawing/2014/main" id="{8F8302A4-01A5-C58B-EAC3-73852DE0E867}"/>
              </a:ext>
            </a:extLst>
          </p:cNvPr>
          <p:cNvPicPr>
            <a:picLocks noChangeAspect="1"/>
          </p:cNvPicPr>
          <p:nvPr/>
        </p:nvPicPr>
        <p:blipFill>
          <a:blip r:embed="rId2"/>
          <a:stretch>
            <a:fillRect/>
          </a:stretch>
        </p:blipFill>
        <p:spPr>
          <a:xfrm>
            <a:off x="7945702" y="3352598"/>
            <a:ext cx="3433313" cy="2719088"/>
          </a:xfrm>
          <a:prstGeom prst="rect">
            <a:avLst/>
          </a:prstGeom>
        </p:spPr>
      </p:pic>
      <p:pic>
        <p:nvPicPr>
          <p:cNvPr id="12" name="Picture 6" descr="A picture containing text, electronics&#10;&#10;Description automatically generated">
            <a:extLst>
              <a:ext uri="{FF2B5EF4-FFF2-40B4-BE49-F238E27FC236}">
                <a16:creationId xmlns:a16="http://schemas.microsoft.com/office/drawing/2014/main" id="{C9858294-5037-099C-D0DF-09A9F6E1FB0E}"/>
              </a:ext>
            </a:extLst>
          </p:cNvPr>
          <p:cNvPicPr>
            <a:picLocks noChangeAspect="1"/>
          </p:cNvPicPr>
          <p:nvPr/>
        </p:nvPicPr>
        <p:blipFill>
          <a:blip r:embed="rId3"/>
          <a:stretch>
            <a:fillRect/>
          </a:stretch>
        </p:blipFill>
        <p:spPr>
          <a:xfrm>
            <a:off x="8217793" y="1103784"/>
            <a:ext cx="2889130" cy="1968979"/>
          </a:xfrm>
          <a:prstGeom prst="rect">
            <a:avLst/>
          </a:prstGeom>
        </p:spPr>
      </p:pic>
    </p:spTree>
    <p:extLst>
      <p:ext uri="{BB962C8B-B14F-4D97-AF65-F5344CB8AC3E}">
        <p14:creationId xmlns:p14="http://schemas.microsoft.com/office/powerpoint/2010/main" val="38038962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UAA_PowerPoint_template16x9" id="{99B06474-C1B6-9846-8607-B1DE67E872AF}" vid="{043F0F12-49C4-154E-B523-5729A932248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DF89600985438D5969CDF4E71C1E" ma:contentTypeVersion="2" ma:contentTypeDescription="Create a new document." ma:contentTypeScope="" ma:versionID="8c21bfd0215658f4252e0a64c79bdbec">
  <xsd:schema xmlns:xsd="http://www.w3.org/2001/XMLSchema" xmlns:xs="http://www.w3.org/2001/XMLSchema" xmlns:p="http://schemas.microsoft.com/office/2006/metadata/properties" xmlns:ns2="7449d124-acde-4424-bf11-f4a7c32223ae" targetNamespace="http://schemas.microsoft.com/office/2006/metadata/properties" ma:root="true" ma:fieldsID="148e6facc599ca74ed57e2dc9f0100ce" ns2:_="">
    <xsd:import namespace="7449d124-acde-4424-bf11-f4a7c32223a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49d124-acde-4424-bf11-f4a7c32223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E59222-CFB7-49EF-B6D8-4BD1F42BB427}">
  <ds:schemaRefs>
    <ds:schemaRef ds:uri="http://schemas.microsoft.com/sharepoint/v3/contenttype/forms"/>
  </ds:schemaRefs>
</ds:datastoreItem>
</file>

<file path=customXml/itemProps2.xml><?xml version="1.0" encoding="utf-8"?>
<ds:datastoreItem xmlns:ds="http://schemas.openxmlformats.org/officeDocument/2006/customXml" ds:itemID="{6132D6C5-8362-4642-BB16-AE1AB7E03B5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E0F1A22-D4E4-4E63-872E-54CB6284B8DB}">
  <ds:schemaRefs>
    <ds:schemaRef ds:uri="7449d124-acde-4424-bf11-f4a7c32223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691</Words>
  <Application>Microsoft Macintosh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Calibri Light</vt:lpstr>
      <vt:lpstr>Wingdings</vt:lpstr>
      <vt:lpstr>Office Theme</vt:lpstr>
      <vt:lpstr>Main</vt:lpstr>
      <vt:lpstr>Controlled Contactless Entry System (C2-EZ) </vt:lpstr>
      <vt:lpstr>Problem statement</vt:lpstr>
      <vt:lpstr>Introduction</vt:lpstr>
      <vt:lpstr>Fever and contagious infections </vt:lpstr>
      <vt:lpstr>PowerPoint Presentation</vt:lpstr>
      <vt:lpstr>PROTOTYPE DESIGN</vt:lpstr>
      <vt:lpstr>Block diagram</vt:lpstr>
      <vt:lpstr>Sensors</vt:lpstr>
      <vt:lpstr>MLX90614 Infrared Temperature Sensor  </vt:lpstr>
      <vt:lpstr>PN5180 Module NFC Module   </vt:lpstr>
      <vt:lpstr>Grove Buzzer sensor   </vt:lpstr>
      <vt:lpstr>ESP 8266 WIFI Sensor   </vt:lpstr>
      <vt:lpstr>FRDM-K64 / NFC / WIFI CARD HOUSING</vt:lpstr>
      <vt:lpstr>IR TEMPERATURE HOUSING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Raymond, Christopher</cp:lastModifiedBy>
  <cp:revision>165</cp:revision>
  <dcterms:created xsi:type="dcterms:W3CDTF">2013-07-15T20:26:40Z</dcterms:created>
  <dcterms:modified xsi:type="dcterms:W3CDTF">2023-03-11T04:18:59Z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0x0101007F02DF89600985438D5969CDF4E71C1E</vt:lpwstr>
  </property>
</Properties>
</file>