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851920" y="1052736"/>
            <a:ext cx="1008112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圆角矩形 3"/>
          <p:cNvSpPr/>
          <p:nvPr/>
        </p:nvSpPr>
        <p:spPr>
          <a:xfrm>
            <a:off x="575556" y="1851165"/>
            <a:ext cx="1224136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zcode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31740" y="1851165"/>
            <a:ext cx="1224136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zline</a:t>
            </a:r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75556" y="3733085"/>
            <a:ext cx="1224136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Sps.h</a:t>
            </a:r>
            <a:endParaRPr 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231740" y="3409049"/>
            <a:ext cx="1224136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 in</a:t>
            </a:r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231740" y="4368161"/>
            <a:ext cx="1224136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 out</a:t>
            </a:r>
            <a:endParaRPr 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3455876" y="1311105"/>
            <a:ext cx="504056" cy="172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014670" y="1214754"/>
            <a:ext cx="629334" cy="180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StN</a:t>
            </a:r>
            <a:endParaRPr 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4014670" y="1651700"/>
            <a:ext cx="629335" cy="180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ZN</a:t>
            </a:r>
            <a:endParaRPr 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4014670" y="2088647"/>
            <a:ext cx="629336" cy="180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Motion</a:t>
            </a:r>
            <a:endParaRPr 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4014670" y="2525594"/>
            <a:ext cx="629336" cy="180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Case</a:t>
            </a:r>
            <a:endParaRPr 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4014670" y="2962540"/>
            <a:ext cx="629336" cy="180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Fehler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53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Gong, Yu (XZATMB)</dc:creator>
  <cp:lastModifiedBy>gongyu</cp:lastModifiedBy>
  <cp:revision>3</cp:revision>
  <dcterms:created xsi:type="dcterms:W3CDTF">2017-11-08T05:53:31Z</dcterms:created>
  <dcterms:modified xsi:type="dcterms:W3CDTF">2017-11-08T08:43:30Z</dcterms:modified>
</cp:coreProperties>
</file>