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48" r:id="rId2"/>
  </p:sldMasterIdLst>
  <p:notesMasterIdLst>
    <p:notesMasterId r:id="rId27"/>
  </p:notesMasterIdLst>
  <p:handoutMasterIdLst>
    <p:handoutMasterId r:id="rId28"/>
  </p:handoutMasterIdLst>
  <p:sldIdLst>
    <p:sldId id="256" r:id="rId3"/>
    <p:sldId id="398" r:id="rId4"/>
    <p:sldId id="267" r:id="rId5"/>
    <p:sldId id="268" r:id="rId6"/>
    <p:sldId id="433" r:id="rId7"/>
    <p:sldId id="424" r:id="rId8"/>
    <p:sldId id="341" r:id="rId9"/>
    <p:sldId id="423" r:id="rId10"/>
    <p:sldId id="269" r:id="rId11"/>
    <p:sldId id="270" r:id="rId12"/>
    <p:sldId id="272" r:id="rId13"/>
    <p:sldId id="273" r:id="rId14"/>
    <p:sldId id="274" r:id="rId15"/>
    <p:sldId id="337" r:id="rId16"/>
    <p:sldId id="331" r:id="rId17"/>
    <p:sldId id="280" r:id="rId18"/>
    <p:sldId id="432" r:id="rId19"/>
    <p:sldId id="281" r:id="rId20"/>
    <p:sldId id="431" r:id="rId21"/>
    <p:sldId id="338" r:id="rId22"/>
    <p:sldId id="351" r:id="rId23"/>
    <p:sldId id="373" r:id="rId24"/>
    <p:sldId id="340" r:id="rId25"/>
    <p:sldId id="261" r:id="rId26"/>
  </p:sldIdLst>
  <p:sldSz cx="12192000" cy="6858000"/>
  <p:notesSz cx="7099300" cy="102346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99"/>
    <a:srgbClr val="006ABF"/>
    <a:srgbClr val="005DA2"/>
    <a:srgbClr val="8DABDB"/>
    <a:srgbClr val="3B6AB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FF772A-003F-49E9-9C86-F1BF396B7CD0}" v="295" dt="2020-02-03T18:57:50.838"/>
    <p1510:client id="{E450E47E-8463-2BEE-256E-0D1524FAED3D}" v="5" dt="2020-02-03T19:00:35.445"/>
  </p1510:revLst>
</p1510:revInfo>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073A0DAA-6AF3-43AB-8588-CEC1D06C72B9}"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7E7E7"/>
          </a:solidFill>
        </a:fill>
      </a:tcStyle>
    </a:wholeTbl>
    <a:band1H>
      <a:tcStyle>
        <a:tcBdr/>
        <a:fill>
          <a:solidFill>
            <a:srgbClr val="CBCBCB"/>
          </a:solidFill>
        </a:fill>
      </a:tcStyle>
    </a:band1H>
    <a:band2H>
      <a:tcStyle>
        <a:tcBdr/>
      </a:tcStyle>
    </a:band2H>
    <a:band1V>
      <a:tcStyle>
        <a:tcBdr/>
        <a:fill>
          <a:solidFill>
            <a:srgbClr val="CBCBCB"/>
          </a:solidFill>
        </a:fill>
      </a:tcStyle>
    </a:band1V>
    <a:band2V>
      <a:tcStyle>
        <a:tcBdr/>
      </a:tcStyle>
    </a:band2V>
    <a:lastCol>
      <a:tcTxStyle b="on">
        <a:font>
          <a:latin typeface="+mn-lt"/>
          <a:ea typeface="+mn-ea"/>
          <a:cs typeface="+mn-cs"/>
        </a:font>
        <a:srgbClr val="FFFFFF"/>
      </a:tcTxStyle>
      <a:tcStyle>
        <a:tcBdr/>
        <a:fill>
          <a:solidFill>
            <a:srgbClr val="000000"/>
          </a:solidFill>
        </a:fill>
      </a:tcStyle>
    </a:lastCol>
    <a:firstCol>
      <a:tcTxStyle b="on">
        <a:font>
          <a:latin typeface="+mn-lt"/>
          <a:ea typeface="+mn-ea"/>
          <a:cs typeface="+mn-cs"/>
        </a:font>
        <a:srgbClr val="FFFFFF"/>
      </a:tcTxStyle>
      <a:tcStyle>
        <a:tcBdr/>
        <a:fill>
          <a:solidFill>
            <a:srgbClr val="000000"/>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000000"/>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000000"/>
          </a:solidFill>
        </a:fill>
      </a:tcStyle>
    </a:firstRow>
  </a:tblStyle>
  <a:tblStyle styleId="{7DF18680-E054-41AD-8BC1-D1AEF772440D}"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13" autoAdjust="0"/>
    <p:restoredTop sz="93145" autoAdjust="0"/>
  </p:normalViewPr>
  <p:slideViewPr>
    <p:cSldViewPr snapToGrid="0">
      <p:cViewPr>
        <p:scale>
          <a:sx n="70" d="100"/>
          <a:sy n="70" d="100"/>
        </p:scale>
        <p:origin x="388" y="-244"/>
      </p:cViewPr>
      <p:guideLst/>
    </p:cSldViewPr>
  </p:slideViewPr>
  <p:notesTextViewPr>
    <p:cViewPr>
      <p:scale>
        <a:sx n="1" d="1"/>
        <a:sy n="1" d="1"/>
      </p:scale>
      <p:origin x="0" y="0"/>
    </p:cViewPr>
  </p:notesTextViewPr>
  <p:sorterViewPr>
    <p:cViewPr>
      <p:scale>
        <a:sx n="100" d="100"/>
        <a:sy n="100" d="100"/>
      </p:scale>
      <p:origin x="0" y="-23971"/>
    </p:cViewPr>
  </p:sorterViewPr>
  <p:notesViewPr>
    <p:cSldViewPr snapToGrid="0">
      <p:cViewPr varScale="1">
        <p:scale>
          <a:sx n="45" d="100"/>
          <a:sy n="45" d="100"/>
        </p:scale>
        <p:origin x="2796" y="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ena García Gamella" userId="8180456e-8232-4134-80b1-d28b5e9005dc" providerId="ADAL" clId="{37FF772A-003F-49E9-9C86-F1BF396B7CD0}"/>
    <pc:docChg chg="undo custSel addSld delSld modSld sldOrd">
      <pc:chgData name="Elena García Gamella" userId="8180456e-8232-4134-80b1-d28b5e9005dc" providerId="ADAL" clId="{37FF772A-003F-49E9-9C86-F1BF396B7CD0}" dt="2020-02-04T18:21:38.209" v="4570" actId="6549"/>
      <pc:docMkLst>
        <pc:docMk/>
      </pc:docMkLst>
      <pc:sldChg chg="modSp">
        <pc:chgData name="Elena García Gamella" userId="8180456e-8232-4134-80b1-d28b5e9005dc" providerId="ADAL" clId="{37FF772A-003F-49E9-9C86-F1BF396B7CD0}" dt="2020-02-03T10:57:26.224" v="4307" actId="403"/>
        <pc:sldMkLst>
          <pc:docMk/>
          <pc:sldMk cId="1335211176" sldId="268"/>
        </pc:sldMkLst>
        <pc:spChg chg="mod">
          <ac:chgData name="Elena García Gamella" userId="8180456e-8232-4134-80b1-d28b5e9005dc" providerId="ADAL" clId="{37FF772A-003F-49E9-9C86-F1BF396B7CD0}" dt="2020-02-03T10:54:35.247" v="4282" actId="1076"/>
          <ac:spMkLst>
            <pc:docMk/>
            <pc:sldMk cId="1335211176" sldId="268"/>
            <ac:spMk id="4" creationId="{9E50C891-D7A4-4408-AA0C-DB84DD85A59D}"/>
          </ac:spMkLst>
        </pc:spChg>
        <pc:spChg chg="mod">
          <ac:chgData name="Elena García Gamella" userId="8180456e-8232-4134-80b1-d28b5e9005dc" providerId="ADAL" clId="{37FF772A-003F-49E9-9C86-F1BF396B7CD0}" dt="2020-02-03T10:57:26.224" v="4307" actId="403"/>
          <ac:spMkLst>
            <pc:docMk/>
            <pc:sldMk cId="1335211176" sldId="268"/>
            <ac:spMk id="18" creationId="{ACA23012-621F-45DD-8D4E-AC9FA3C7CE69}"/>
          </ac:spMkLst>
        </pc:spChg>
      </pc:sldChg>
      <pc:sldChg chg="modSp">
        <pc:chgData name="Elena García Gamella" userId="8180456e-8232-4134-80b1-d28b5e9005dc" providerId="ADAL" clId="{37FF772A-003F-49E9-9C86-F1BF396B7CD0}" dt="2020-02-03T11:23:40.542" v="4540" actId="113"/>
        <pc:sldMkLst>
          <pc:docMk/>
          <pc:sldMk cId="1043375003" sldId="269"/>
        </pc:sldMkLst>
        <pc:spChg chg="mod">
          <ac:chgData name="Elena García Gamella" userId="8180456e-8232-4134-80b1-d28b5e9005dc" providerId="ADAL" clId="{37FF772A-003F-49E9-9C86-F1BF396B7CD0}" dt="2020-02-03T11:23:40.542" v="4540" actId="113"/>
          <ac:spMkLst>
            <pc:docMk/>
            <pc:sldMk cId="1043375003" sldId="269"/>
            <ac:spMk id="4" creationId="{9E50C891-D7A4-4408-AA0C-DB84DD85A59D}"/>
          </ac:spMkLst>
        </pc:spChg>
      </pc:sldChg>
      <pc:sldChg chg="addSp modSp">
        <pc:chgData name="Elena García Gamella" userId="8180456e-8232-4134-80b1-d28b5e9005dc" providerId="ADAL" clId="{37FF772A-003F-49E9-9C86-F1BF396B7CD0}" dt="2020-02-03T11:24:34.397" v="4548" actId="14100"/>
        <pc:sldMkLst>
          <pc:docMk/>
          <pc:sldMk cId="1460212669" sldId="270"/>
        </pc:sldMkLst>
        <pc:spChg chg="mod">
          <ac:chgData name="Elena García Gamella" userId="8180456e-8232-4134-80b1-d28b5e9005dc" providerId="ADAL" clId="{37FF772A-003F-49E9-9C86-F1BF396B7CD0}" dt="2020-02-03T11:15:11.047" v="4410" actId="1037"/>
          <ac:spMkLst>
            <pc:docMk/>
            <pc:sldMk cId="1460212669" sldId="270"/>
            <ac:spMk id="4" creationId="{9E50C891-D7A4-4408-AA0C-DB84DD85A59D}"/>
          </ac:spMkLst>
        </pc:spChg>
        <pc:spChg chg="mod">
          <ac:chgData name="Elena García Gamella" userId="8180456e-8232-4134-80b1-d28b5e9005dc" providerId="ADAL" clId="{37FF772A-003F-49E9-9C86-F1BF396B7CD0}" dt="2020-02-03T11:24:27.319" v="4545" actId="1076"/>
          <ac:spMkLst>
            <pc:docMk/>
            <pc:sldMk cId="1460212669" sldId="270"/>
            <ac:spMk id="9" creationId="{2ACC7DA3-3BAA-4539-9DA5-3CDCE499BCB8}"/>
          </ac:spMkLst>
        </pc:spChg>
        <pc:spChg chg="mod">
          <ac:chgData name="Elena García Gamella" userId="8180456e-8232-4134-80b1-d28b5e9005dc" providerId="ADAL" clId="{37FF772A-003F-49E9-9C86-F1BF396B7CD0}" dt="2020-01-31T21:14:46.304" v="619" actId="1076"/>
          <ac:spMkLst>
            <pc:docMk/>
            <pc:sldMk cId="1460212669" sldId="270"/>
            <ac:spMk id="10" creationId="{56479B67-0497-47A2-8104-70D3229392F2}"/>
          </ac:spMkLst>
        </pc:spChg>
        <pc:spChg chg="mod">
          <ac:chgData name="Elena García Gamella" userId="8180456e-8232-4134-80b1-d28b5e9005dc" providerId="ADAL" clId="{37FF772A-003F-49E9-9C86-F1BF396B7CD0}" dt="2020-01-31T21:14:54.014" v="621" actId="1076"/>
          <ac:spMkLst>
            <pc:docMk/>
            <pc:sldMk cId="1460212669" sldId="270"/>
            <ac:spMk id="11" creationId="{1E3BC23C-A578-4F03-8927-0C291C924D60}"/>
          </ac:spMkLst>
        </pc:spChg>
        <pc:spChg chg="mod">
          <ac:chgData name="Elena García Gamella" userId="8180456e-8232-4134-80b1-d28b5e9005dc" providerId="ADAL" clId="{37FF772A-003F-49E9-9C86-F1BF396B7CD0}" dt="2020-02-03T11:24:16.709" v="4542" actId="1076"/>
          <ac:spMkLst>
            <pc:docMk/>
            <pc:sldMk cId="1460212669" sldId="270"/>
            <ac:spMk id="12" creationId="{64F6E7C9-1C7C-4BA1-A0BB-15AE49AE6C51}"/>
          </ac:spMkLst>
        </pc:spChg>
        <pc:spChg chg="mod">
          <ac:chgData name="Elena García Gamella" userId="8180456e-8232-4134-80b1-d28b5e9005dc" providerId="ADAL" clId="{37FF772A-003F-49E9-9C86-F1BF396B7CD0}" dt="2020-02-03T11:24:30.497" v="4546" actId="1076"/>
          <ac:spMkLst>
            <pc:docMk/>
            <pc:sldMk cId="1460212669" sldId="270"/>
            <ac:spMk id="13" creationId="{D9E3D209-EEA9-4562-B5CB-91ACE0C2C742}"/>
          </ac:spMkLst>
        </pc:spChg>
        <pc:spChg chg="mod">
          <ac:chgData name="Elena García Gamella" userId="8180456e-8232-4134-80b1-d28b5e9005dc" providerId="ADAL" clId="{37FF772A-003F-49E9-9C86-F1BF396B7CD0}" dt="2020-01-31T21:14:38.080" v="618" actId="1076"/>
          <ac:spMkLst>
            <pc:docMk/>
            <pc:sldMk cId="1460212669" sldId="270"/>
            <ac:spMk id="14" creationId="{C1F67CC0-ECB8-4F1F-B752-84475EB05EA1}"/>
          </ac:spMkLst>
        </pc:spChg>
        <pc:spChg chg="mod">
          <ac:chgData name="Elena García Gamella" userId="8180456e-8232-4134-80b1-d28b5e9005dc" providerId="ADAL" clId="{37FF772A-003F-49E9-9C86-F1BF396B7CD0}" dt="2020-01-31T21:14:35.816" v="617" actId="1076"/>
          <ac:spMkLst>
            <pc:docMk/>
            <pc:sldMk cId="1460212669" sldId="270"/>
            <ac:spMk id="15" creationId="{9B3F162A-9300-479F-80BA-4DFE7BD4166D}"/>
          </ac:spMkLst>
        </pc:spChg>
        <pc:spChg chg="mod">
          <ac:chgData name="Elena García Gamella" userId="8180456e-8232-4134-80b1-d28b5e9005dc" providerId="ADAL" clId="{37FF772A-003F-49E9-9C86-F1BF396B7CD0}" dt="2020-02-03T11:24:34.397" v="4548" actId="14100"/>
          <ac:spMkLst>
            <pc:docMk/>
            <pc:sldMk cId="1460212669" sldId="270"/>
            <ac:spMk id="23" creationId="{0724563D-4CAF-4BB7-B5EC-15F9603CC4AF}"/>
          </ac:spMkLst>
        </pc:spChg>
        <pc:spChg chg="add mod">
          <ac:chgData name="Elena García Gamella" userId="8180456e-8232-4134-80b1-d28b5e9005dc" providerId="ADAL" clId="{37FF772A-003F-49E9-9C86-F1BF396B7CD0}" dt="2020-01-31T21:15:05.990" v="623" actId="1076"/>
          <ac:spMkLst>
            <pc:docMk/>
            <pc:sldMk cId="1460212669" sldId="270"/>
            <ac:spMk id="25" creationId="{CC59CAD8-F65C-4E51-BFA5-CBE5B8EBF7F4}"/>
          </ac:spMkLst>
        </pc:spChg>
        <pc:spChg chg="add mod">
          <ac:chgData name="Elena García Gamella" userId="8180456e-8232-4134-80b1-d28b5e9005dc" providerId="ADAL" clId="{37FF772A-003F-49E9-9C86-F1BF396B7CD0}" dt="2020-01-31T21:15:58.986" v="645" actId="1076"/>
          <ac:spMkLst>
            <pc:docMk/>
            <pc:sldMk cId="1460212669" sldId="270"/>
            <ac:spMk id="26" creationId="{444FF4A2-5DD1-42FA-8A22-566558D7FF62}"/>
          </ac:spMkLst>
        </pc:spChg>
        <pc:spChg chg="add mod">
          <ac:chgData name="Elena García Gamella" userId="8180456e-8232-4134-80b1-d28b5e9005dc" providerId="ADAL" clId="{37FF772A-003F-49E9-9C86-F1BF396B7CD0}" dt="2020-01-31T21:16:01.859" v="646" actId="1076"/>
          <ac:spMkLst>
            <pc:docMk/>
            <pc:sldMk cId="1460212669" sldId="270"/>
            <ac:spMk id="29" creationId="{75D8A1BC-5C13-4D41-A8A6-D998ECAA621F}"/>
          </ac:spMkLst>
        </pc:spChg>
        <pc:spChg chg="mod">
          <ac:chgData name="Elena García Gamella" userId="8180456e-8232-4134-80b1-d28b5e9005dc" providerId="ADAL" clId="{37FF772A-003F-49E9-9C86-F1BF396B7CD0}" dt="2020-02-03T11:15:11.047" v="4410" actId="1037"/>
          <ac:spMkLst>
            <pc:docMk/>
            <pc:sldMk cId="1460212669" sldId="270"/>
            <ac:spMk id="56" creationId="{A4016E52-7D3F-4C23-A321-E5B30A618407}"/>
          </ac:spMkLst>
        </pc:spChg>
        <pc:cxnChg chg="mod">
          <ac:chgData name="Elena García Gamella" userId="8180456e-8232-4134-80b1-d28b5e9005dc" providerId="ADAL" clId="{37FF772A-003F-49E9-9C86-F1BF396B7CD0}" dt="2020-02-03T11:24:27.319" v="4545" actId="1076"/>
          <ac:cxnSpMkLst>
            <pc:docMk/>
            <pc:sldMk cId="1460212669" sldId="270"/>
            <ac:cxnSpMk id="16" creationId="{FD76E0F9-4B75-4870-950E-432DD85B2978}"/>
          </ac:cxnSpMkLst>
        </pc:cxnChg>
        <pc:cxnChg chg="mod">
          <ac:chgData name="Elena García Gamella" userId="8180456e-8232-4134-80b1-d28b5e9005dc" providerId="ADAL" clId="{37FF772A-003F-49E9-9C86-F1BF396B7CD0}" dt="2020-02-03T11:24:30.497" v="4546" actId="1076"/>
          <ac:cxnSpMkLst>
            <pc:docMk/>
            <pc:sldMk cId="1460212669" sldId="270"/>
            <ac:cxnSpMk id="17" creationId="{973A3B2F-D5F0-4314-B6F3-7271100EF709}"/>
          </ac:cxnSpMkLst>
        </pc:cxnChg>
        <pc:cxnChg chg="mod">
          <ac:chgData name="Elena García Gamella" userId="8180456e-8232-4134-80b1-d28b5e9005dc" providerId="ADAL" clId="{37FF772A-003F-49E9-9C86-F1BF396B7CD0}" dt="2020-02-03T11:24:27.319" v="4545" actId="1076"/>
          <ac:cxnSpMkLst>
            <pc:docMk/>
            <pc:sldMk cId="1460212669" sldId="270"/>
            <ac:cxnSpMk id="18" creationId="{7727C379-6A26-4EDA-B7D4-0A4E9088A672}"/>
          </ac:cxnSpMkLst>
        </pc:cxnChg>
        <pc:cxnChg chg="mod">
          <ac:chgData name="Elena García Gamella" userId="8180456e-8232-4134-80b1-d28b5e9005dc" providerId="ADAL" clId="{37FF772A-003F-49E9-9C86-F1BF396B7CD0}" dt="2020-01-31T21:14:46.304" v="619" actId="1076"/>
          <ac:cxnSpMkLst>
            <pc:docMk/>
            <pc:sldMk cId="1460212669" sldId="270"/>
            <ac:cxnSpMk id="19" creationId="{2BF6F9FA-0A39-486C-A987-8A3B94847AC3}"/>
          </ac:cxnSpMkLst>
        </pc:cxnChg>
        <pc:cxnChg chg="mod">
          <ac:chgData name="Elena García Gamella" userId="8180456e-8232-4134-80b1-d28b5e9005dc" providerId="ADAL" clId="{37FF772A-003F-49E9-9C86-F1BF396B7CD0}" dt="2020-01-31T21:14:46.304" v="619" actId="1076"/>
          <ac:cxnSpMkLst>
            <pc:docMk/>
            <pc:sldMk cId="1460212669" sldId="270"/>
            <ac:cxnSpMk id="20" creationId="{BC1ED5AB-101A-4702-9879-F74589D06BB1}"/>
          </ac:cxnSpMkLst>
        </pc:cxnChg>
        <pc:cxnChg chg="mod">
          <ac:chgData name="Elena García Gamella" userId="8180456e-8232-4134-80b1-d28b5e9005dc" providerId="ADAL" clId="{37FF772A-003F-49E9-9C86-F1BF396B7CD0}" dt="2020-01-31T21:14:54.014" v="621" actId="1076"/>
          <ac:cxnSpMkLst>
            <pc:docMk/>
            <pc:sldMk cId="1460212669" sldId="270"/>
            <ac:cxnSpMk id="21" creationId="{9C72FC93-1D2B-442B-93A3-FD19B0E23A38}"/>
          </ac:cxnSpMkLst>
        </pc:cxnChg>
        <pc:cxnChg chg="mod">
          <ac:chgData name="Elena García Gamella" userId="8180456e-8232-4134-80b1-d28b5e9005dc" providerId="ADAL" clId="{37FF772A-003F-49E9-9C86-F1BF396B7CD0}" dt="2020-02-03T11:24:34.397" v="4548" actId="14100"/>
          <ac:cxnSpMkLst>
            <pc:docMk/>
            <pc:sldMk cId="1460212669" sldId="270"/>
            <ac:cxnSpMk id="24" creationId="{876F10FC-E1BC-4431-9E2C-66F7E86DB559}"/>
          </ac:cxnSpMkLst>
        </pc:cxnChg>
      </pc:sldChg>
      <pc:sldChg chg="addSp delSp modSp">
        <pc:chgData name="Elena García Gamella" userId="8180456e-8232-4134-80b1-d28b5e9005dc" providerId="ADAL" clId="{37FF772A-003F-49E9-9C86-F1BF396B7CD0}" dt="2020-01-31T21:18:23.326" v="661" actId="20577"/>
        <pc:sldMkLst>
          <pc:docMk/>
          <pc:sldMk cId="3630380757" sldId="272"/>
        </pc:sldMkLst>
        <pc:spChg chg="mod">
          <ac:chgData name="Elena García Gamella" userId="8180456e-8232-4134-80b1-d28b5e9005dc" providerId="ADAL" clId="{37FF772A-003F-49E9-9C86-F1BF396B7CD0}" dt="2020-01-31T21:17:56.041" v="653" actId="1076"/>
          <ac:spMkLst>
            <pc:docMk/>
            <pc:sldMk cId="3630380757" sldId="272"/>
            <ac:spMk id="16" creationId="{185CEEC4-9882-403B-B8F1-36F833CD5A63}"/>
          </ac:spMkLst>
        </pc:spChg>
        <pc:spChg chg="mod">
          <ac:chgData name="Elena García Gamella" userId="8180456e-8232-4134-80b1-d28b5e9005dc" providerId="ADAL" clId="{37FF772A-003F-49E9-9C86-F1BF396B7CD0}" dt="2020-01-31T21:18:09.550" v="657" actId="1076"/>
          <ac:spMkLst>
            <pc:docMk/>
            <pc:sldMk cId="3630380757" sldId="272"/>
            <ac:spMk id="17" creationId="{51C8A020-B6AD-48C6-AD0B-F3D1F1475B0A}"/>
          </ac:spMkLst>
        </pc:spChg>
        <pc:spChg chg="add mod">
          <ac:chgData name="Elena García Gamella" userId="8180456e-8232-4134-80b1-d28b5e9005dc" providerId="ADAL" clId="{37FF772A-003F-49E9-9C86-F1BF396B7CD0}" dt="2020-01-31T21:18:16.549" v="659" actId="1076"/>
          <ac:spMkLst>
            <pc:docMk/>
            <pc:sldMk cId="3630380757" sldId="272"/>
            <ac:spMk id="20" creationId="{CBB8C3B7-3774-4F0D-B24E-835C910013ED}"/>
          </ac:spMkLst>
        </pc:spChg>
        <pc:spChg chg="add mod">
          <ac:chgData name="Elena García Gamella" userId="8180456e-8232-4134-80b1-d28b5e9005dc" providerId="ADAL" clId="{37FF772A-003F-49E9-9C86-F1BF396B7CD0}" dt="2020-01-31T21:18:23.326" v="661" actId="20577"/>
          <ac:spMkLst>
            <pc:docMk/>
            <pc:sldMk cId="3630380757" sldId="272"/>
            <ac:spMk id="21" creationId="{112EA262-8239-4EC5-A33D-2663421DA056}"/>
          </ac:spMkLst>
        </pc:spChg>
        <pc:spChg chg="add del mod">
          <ac:chgData name="Elena García Gamella" userId="8180456e-8232-4134-80b1-d28b5e9005dc" providerId="ADAL" clId="{37FF772A-003F-49E9-9C86-F1BF396B7CD0}" dt="2020-01-31T21:17:51.381" v="652" actId="478"/>
          <ac:spMkLst>
            <pc:docMk/>
            <pc:sldMk cId="3630380757" sldId="272"/>
            <ac:spMk id="22" creationId="{1BC4968D-0E6E-4B71-9B0A-D3960A6E1AC9}"/>
          </ac:spMkLst>
        </pc:spChg>
        <pc:spChg chg="add mod">
          <ac:chgData name="Elena García Gamella" userId="8180456e-8232-4134-80b1-d28b5e9005dc" providerId="ADAL" clId="{37FF772A-003F-49E9-9C86-F1BF396B7CD0}" dt="2020-01-31T21:18:16.549" v="659" actId="1076"/>
          <ac:spMkLst>
            <pc:docMk/>
            <pc:sldMk cId="3630380757" sldId="272"/>
            <ac:spMk id="23" creationId="{53B306DF-81E6-45DD-9EDD-1589410F2428}"/>
          </ac:spMkLst>
        </pc:spChg>
        <pc:grpChg chg="mod">
          <ac:chgData name="Elena García Gamella" userId="8180456e-8232-4134-80b1-d28b5e9005dc" providerId="ADAL" clId="{37FF772A-003F-49E9-9C86-F1BF396B7CD0}" dt="2020-01-31T21:18:16.549" v="659" actId="1076"/>
          <ac:grpSpMkLst>
            <pc:docMk/>
            <pc:sldMk cId="3630380757" sldId="272"/>
            <ac:grpSpMk id="26" creationId="{0647782E-2468-463B-9708-0A6F44FB5BD1}"/>
          </ac:grpSpMkLst>
        </pc:grpChg>
        <pc:cxnChg chg="mod">
          <ac:chgData name="Elena García Gamella" userId="8180456e-8232-4134-80b1-d28b5e9005dc" providerId="ADAL" clId="{37FF772A-003F-49E9-9C86-F1BF396B7CD0}" dt="2020-01-31T21:17:56.041" v="653" actId="1076"/>
          <ac:cxnSpMkLst>
            <pc:docMk/>
            <pc:sldMk cId="3630380757" sldId="272"/>
            <ac:cxnSpMk id="9" creationId="{8DE2D7F9-FC86-4966-82FC-1E69B75E31A1}"/>
          </ac:cxnSpMkLst>
        </pc:cxnChg>
        <pc:cxnChg chg="mod">
          <ac:chgData name="Elena García Gamella" userId="8180456e-8232-4134-80b1-d28b5e9005dc" providerId="ADAL" clId="{37FF772A-003F-49E9-9C86-F1BF396B7CD0}" dt="2020-01-31T21:18:09.550" v="657" actId="1076"/>
          <ac:cxnSpMkLst>
            <pc:docMk/>
            <pc:sldMk cId="3630380757" sldId="272"/>
            <ac:cxnSpMk id="19" creationId="{69D2CAB3-F266-490D-A5D3-E35C4CD7663C}"/>
          </ac:cxnSpMkLst>
        </pc:cxnChg>
      </pc:sldChg>
      <pc:sldChg chg="addSp modSp">
        <pc:chgData name="Elena García Gamella" userId="8180456e-8232-4134-80b1-d28b5e9005dc" providerId="ADAL" clId="{37FF772A-003F-49E9-9C86-F1BF396B7CD0}" dt="2020-01-31T21:19:16.246" v="675" actId="20577"/>
        <pc:sldMkLst>
          <pc:docMk/>
          <pc:sldMk cId="2252073775" sldId="273"/>
        </pc:sldMkLst>
        <pc:spChg chg="mod">
          <ac:chgData name="Elena García Gamella" userId="8180456e-8232-4134-80b1-d28b5e9005dc" providerId="ADAL" clId="{37FF772A-003F-49E9-9C86-F1BF396B7CD0}" dt="2020-01-31T21:19:16.246" v="675" actId="20577"/>
          <ac:spMkLst>
            <pc:docMk/>
            <pc:sldMk cId="2252073775" sldId="273"/>
            <ac:spMk id="4" creationId="{9E50C891-D7A4-4408-AA0C-DB84DD85A59D}"/>
          </ac:spMkLst>
        </pc:spChg>
        <pc:spChg chg="mod">
          <ac:chgData name="Elena García Gamella" userId="8180456e-8232-4134-80b1-d28b5e9005dc" providerId="ADAL" clId="{37FF772A-003F-49E9-9C86-F1BF396B7CD0}" dt="2020-01-31T21:18:53.919" v="665" actId="1076"/>
          <ac:spMkLst>
            <pc:docMk/>
            <pc:sldMk cId="2252073775" sldId="273"/>
            <ac:spMk id="16" creationId="{11DFCDE0-953C-434F-B97B-84EA83B3F3BF}"/>
          </ac:spMkLst>
        </pc:spChg>
        <pc:spChg chg="mod">
          <ac:chgData name="Elena García Gamella" userId="8180456e-8232-4134-80b1-d28b5e9005dc" providerId="ADAL" clId="{37FF772A-003F-49E9-9C86-F1BF396B7CD0}" dt="2020-01-31T21:18:50.858" v="664" actId="1076"/>
          <ac:spMkLst>
            <pc:docMk/>
            <pc:sldMk cId="2252073775" sldId="273"/>
            <ac:spMk id="17" creationId="{70AD02F1-3F29-40CC-AA54-4526E98D7061}"/>
          </ac:spMkLst>
        </pc:spChg>
        <pc:spChg chg="add mod">
          <ac:chgData name="Elena García Gamella" userId="8180456e-8232-4134-80b1-d28b5e9005dc" providerId="ADAL" clId="{37FF772A-003F-49E9-9C86-F1BF396B7CD0}" dt="2020-01-31T21:18:59.606" v="667" actId="1076"/>
          <ac:spMkLst>
            <pc:docMk/>
            <pc:sldMk cId="2252073775" sldId="273"/>
            <ac:spMk id="23" creationId="{6D09B108-3C4E-4CA7-B994-036EDBC9C58C}"/>
          </ac:spMkLst>
        </pc:spChg>
        <pc:spChg chg="add mod">
          <ac:chgData name="Elena García Gamella" userId="8180456e-8232-4134-80b1-d28b5e9005dc" providerId="ADAL" clId="{37FF772A-003F-49E9-9C86-F1BF396B7CD0}" dt="2020-01-31T21:19:04.650" v="668" actId="1076"/>
          <ac:spMkLst>
            <pc:docMk/>
            <pc:sldMk cId="2252073775" sldId="273"/>
            <ac:spMk id="24" creationId="{D5C9E5A9-5AFB-45B4-89C6-A697411F9BB6}"/>
          </ac:spMkLst>
        </pc:spChg>
        <pc:spChg chg="add mod">
          <ac:chgData name="Elena García Gamella" userId="8180456e-8232-4134-80b1-d28b5e9005dc" providerId="ADAL" clId="{37FF772A-003F-49E9-9C86-F1BF396B7CD0}" dt="2020-01-31T21:18:59.606" v="667" actId="1076"/>
          <ac:spMkLst>
            <pc:docMk/>
            <pc:sldMk cId="2252073775" sldId="273"/>
            <ac:spMk id="25" creationId="{1D1C8BF0-3B54-4F37-9507-B65CD834958F}"/>
          </ac:spMkLst>
        </pc:spChg>
        <pc:grpChg chg="mod">
          <ac:chgData name="Elena García Gamella" userId="8180456e-8232-4134-80b1-d28b5e9005dc" providerId="ADAL" clId="{37FF772A-003F-49E9-9C86-F1BF396B7CD0}" dt="2020-01-31T21:18:59.606" v="667" actId="1076"/>
          <ac:grpSpMkLst>
            <pc:docMk/>
            <pc:sldMk cId="2252073775" sldId="273"/>
            <ac:grpSpMk id="15" creationId="{7AF1EE54-D52B-4E2B-99C8-C81369132986}"/>
          </ac:grpSpMkLst>
        </pc:grpChg>
        <pc:cxnChg chg="mod">
          <ac:chgData name="Elena García Gamella" userId="8180456e-8232-4134-80b1-d28b5e9005dc" providerId="ADAL" clId="{37FF772A-003F-49E9-9C86-F1BF396B7CD0}" dt="2020-01-31T21:18:53.919" v="665" actId="1076"/>
          <ac:cxnSpMkLst>
            <pc:docMk/>
            <pc:sldMk cId="2252073775" sldId="273"/>
            <ac:cxnSpMk id="20" creationId="{0DAAFB25-1626-4852-9A83-219FF0FF3500}"/>
          </ac:cxnSpMkLst>
        </pc:cxnChg>
        <pc:cxnChg chg="mod">
          <ac:chgData name="Elena García Gamella" userId="8180456e-8232-4134-80b1-d28b5e9005dc" providerId="ADAL" clId="{37FF772A-003F-49E9-9C86-F1BF396B7CD0}" dt="2020-01-31T21:18:50.858" v="664" actId="1076"/>
          <ac:cxnSpMkLst>
            <pc:docMk/>
            <pc:sldMk cId="2252073775" sldId="273"/>
            <ac:cxnSpMk id="21" creationId="{F18491A1-70AA-4D1C-9F64-E228A2671157}"/>
          </ac:cxnSpMkLst>
        </pc:cxnChg>
      </pc:sldChg>
      <pc:sldChg chg="addSp modSp">
        <pc:chgData name="Elena García Gamella" userId="8180456e-8232-4134-80b1-d28b5e9005dc" providerId="ADAL" clId="{37FF772A-003F-49E9-9C86-F1BF396B7CD0}" dt="2020-01-31T21:21:00.520" v="705" actId="1076"/>
        <pc:sldMkLst>
          <pc:docMk/>
          <pc:sldMk cId="2504742284" sldId="274"/>
        </pc:sldMkLst>
        <pc:spChg chg="mod">
          <ac:chgData name="Elena García Gamella" userId="8180456e-8232-4134-80b1-d28b5e9005dc" providerId="ADAL" clId="{37FF772A-003F-49E9-9C86-F1BF396B7CD0}" dt="2020-01-31T21:20:08.731" v="690" actId="20577"/>
          <ac:spMkLst>
            <pc:docMk/>
            <pc:sldMk cId="2504742284" sldId="274"/>
            <ac:spMk id="4" creationId="{9E50C891-D7A4-4408-AA0C-DB84DD85A59D}"/>
          </ac:spMkLst>
        </pc:spChg>
        <pc:spChg chg="mod">
          <ac:chgData name="Elena García Gamella" userId="8180456e-8232-4134-80b1-d28b5e9005dc" providerId="ADAL" clId="{37FF772A-003F-49E9-9C86-F1BF396B7CD0}" dt="2020-01-31T21:20:16.234" v="691" actId="1076"/>
          <ac:spMkLst>
            <pc:docMk/>
            <pc:sldMk cId="2504742284" sldId="274"/>
            <ac:spMk id="19" creationId="{3BB85B5C-073C-4490-AF78-7C75EC2247AD}"/>
          </ac:spMkLst>
        </pc:spChg>
        <pc:spChg chg="mod">
          <ac:chgData name="Elena García Gamella" userId="8180456e-8232-4134-80b1-d28b5e9005dc" providerId="ADAL" clId="{37FF772A-003F-49E9-9C86-F1BF396B7CD0}" dt="2020-01-31T21:20:18.644" v="692" actId="1076"/>
          <ac:spMkLst>
            <pc:docMk/>
            <pc:sldMk cId="2504742284" sldId="274"/>
            <ac:spMk id="20" creationId="{7178A230-2DD5-4153-A711-764FDF325F5C}"/>
          </ac:spMkLst>
        </pc:spChg>
        <pc:spChg chg="mod">
          <ac:chgData name="Elena García Gamella" userId="8180456e-8232-4134-80b1-d28b5e9005dc" providerId="ADAL" clId="{37FF772A-003F-49E9-9C86-F1BF396B7CD0}" dt="2020-01-31T21:20:23.827" v="693" actId="1076"/>
          <ac:spMkLst>
            <pc:docMk/>
            <pc:sldMk cId="2504742284" sldId="274"/>
            <ac:spMk id="21" creationId="{A3274412-DE75-4B74-8435-74CC24FC6A53}"/>
          </ac:spMkLst>
        </pc:spChg>
        <pc:spChg chg="mod">
          <ac:chgData name="Elena García Gamella" userId="8180456e-8232-4134-80b1-d28b5e9005dc" providerId="ADAL" clId="{37FF772A-003F-49E9-9C86-F1BF396B7CD0}" dt="2020-01-31T21:20:23.827" v="693" actId="1076"/>
          <ac:spMkLst>
            <pc:docMk/>
            <pc:sldMk cId="2504742284" sldId="274"/>
            <ac:spMk id="22" creationId="{D2D7ED30-F3D3-4612-B618-743FFF326658}"/>
          </ac:spMkLst>
        </pc:spChg>
        <pc:spChg chg="add mod">
          <ac:chgData name="Elena García Gamella" userId="8180456e-8232-4134-80b1-d28b5e9005dc" providerId="ADAL" clId="{37FF772A-003F-49E9-9C86-F1BF396B7CD0}" dt="2020-01-31T21:20:35.811" v="699" actId="20577"/>
          <ac:spMkLst>
            <pc:docMk/>
            <pc:sldMk cId="2504742284" sldId="274"/>
            <ac:spMk id="26" creationId="{EB689C18-64D1-47C1-AC93-DFE51C103862}"/>
          </ac:spMkLst>
        </pc:spChg>
        <pc:spChg chg="add mod">
          <ac:chgData name="Elena García Gamella" userId="8180456e-8232-4134-80b1-d28b5e9005dc" providerId="ADAL" clId="{37FF772A-003F-49E9-9C86-F1BF396B7CD0}" dt="2020-01-31T21:20:48.604" v="704" actId="20577"/>
          <ac:spMkLst>
            <pc:docMk/>
            <pc:sldMk cId="2504742284" sldId="274"/>
            <ac:spMk id="27" creationId="{7D177FCD-C01F-41A9-8456-A3BB42955E37}"/>
          </ac:spMkLst>
        </pc:spChg>
        <pc:spChg chg="add mod">
          <ac:chgData name="Elena García Gamella" userId="8180456e-8232-4134-80b1-d28b5e9005dc" providerId="ADAL" clId="{37FF772A-003F-49E9-9C86-F1BF396B7CD0}" dt="2020-01-31T21:20:42.136" v="701" actId="20577"/>
          <ac:spMkLst>
            <pc:docMk/>
            <pc:sldMk cId="2504742284" sldId="274"/>
            <ac:spMk id="28" creationId="{981A7FCC-4C9F-4BBF-A97B-8786BBD7EA98}"/>
          </ac:spMkLst>
        </pc:spChg>
        <pc:grpChg chg="mod">
          <ac:chgData name="Elena García Gamella" userId="8180456e-8232-4134-80b1-d28b5e9005dc" providerId="ADAL" clId="{37FF772A-003F-49E9-9C86-F1BF396B7CD0}" dt="2020-01-31T21:21:00.520" v="705" actId="1076"/>
          <ac:grpSpMkLst>
            <pc:docMk/>
            <pc:sldMk cId="2504742284" sldId="274"/>
            <ac:grpSpMk id="18" creationId="{B6310321-A11B-462A-9035-13D5341AC1DB}"/>
          </ac:grpSpMkLst>
        </pc:grpChg>
        <pc:cxnChg chg="mod">
          <ac:chgData name="Elena García Gamella" userId="8180456e-8232-4134-80b1-d28b5e9005dc" providerId="ADAL" clId="{37FF772A-003F-49E9-9C86-F1BF396B7CD0}" dt="2020-01-31T21:20:23.827" v="693" actId="1076"/>
          <ac:cxnSpMkLst>
            <pc:docMk/>
            <pc:sldMk cId="2504742284" sldId="274"/>
            <ac:cxnSpMk id="23" creationId="{B6010ACF-5CF4-4971-9168-B17179C40F10}"/>
          </ac:cxnSpMkLst>
        </pc:cxnChg>
        <pc:cxnChg chg="mod">
          <ac:chgData name="Elena García Gamella" userId="8180456e-8232-4134-80b1-d28b5e9005dc" providerId="ADAL" clId="{37FF772A-003F-49E9-9C86-F1BF396B7CD0}" dt="2020-01-31T21:20:23.827" v="693" actId="1076"/>
          <ac:cxnSpMkLst>
            <pc:docMk/>
            <pc:sldMk cId="2504742284" sldId="274"/>
            <ac:cxnSpMk id="24" creationId="{F5E5CBB1-151C-4B21-AF28-4D6BFBC77D6C}"/>
          </ac:cxnSpMkLst>
        </pc:cxnChg>
      </pc:sldChg>
      <pc:sldChg chg="addSp delSp modSp">
        <pc:chgData name="Elena García Gamella" userId="8180456e-8232-4134-80b1-d28b5e9005dc" providerId="ADAL" clId="{37FF772A-003F-49E9-9C86-F1BF396B7CD0}" dt="2020-02-03T00:25:05.578" v="4080" actId="1036"/>
        <pc:sldMkLst>
          <pc:docMk/>
          <pc:sldMk cId="561027583" sldId="280"/>
        </pc:sldMkLst>
        <pc:spChg chg="del">
          <ac:chgData name="Elena García Gamella" userId="8180456e-8232-4134-80b1-d28b5e9005dc" providerId="ADAL" clId="{37FF772A-003F-49E9-9C86-F1BF396B7CD0}" dt="2020-02-02T23:50:26.804" v="3625" actId="478"/>
          <ac:spMkLst>
            <pc:docMk/>
            <pc:sldMk cId="561027583" sldId="280"/>
            <ac:spMk id="2" creationId="{DA13741F-D222-48D0-8938-DC9BD1B9B39C}"/>
          </ac:spMkLst>
        </pc:spChg>
        <pc:spChg chg="add del">
          <ac:chgData name="Elena García Gamella" userId="8180456e-8232-4134-80b1-d28b5e9005dc" providerId="ADAL" clId="{37FF772A-003F-49E9-9C86-F1BF396B7CD0}" dt="2020-02-02T23:50:53.666" v="3658"/>
          <ac:spMkLst>
            <pc:docMk/>
            <pc:sldMk cId="561027583" sldId="280"/>
            <ac:spMk id="3" creationId="{A067FC1E-3A68-4D86-AC52-C0035B4F8F24}"/>
          </ac:spMkLst>
        </pc:spChg>
        <pc:spChg chg="add mod">
          <ac:chgData name="Elena García Gamella" userId="8180456e-8232-4134-80b1-d28b5e9005dc" providerId="ADAL" clId="{37FF772A-003F-49E9-9C86-F1BF396B7CD0}" dt="2020-02-03T00:24:59.988" v="4074" actId="1036"/>
          <ac:spMkLst>
            <pc:docMk/>
            <pc:sldMk cId="561027583" sldId="280"/>
            <ac:spMk id="4" creationId="{078E5B4B-7FC1-4C40-BD61-F14184252351}"/>
          </ac:spMkLst>
        </pc:spChg>
        <pc:spChg chg="mod">
          <ac:chgData name="Elena García Gamella" userId="8180456e-8232-4134-80b1-d28b5e9005dc" providerId="ADAL" clId="{37FF772A-003F-49E9-9C86-F1BF396B7CD0}" dt="2020-02-02T23:50:43.871" v="3656" actId="20577"/>
          <ac:spMkLst>
            <pc:docMk/>
            <pc:sldMk cId="561027583" sldId="280"/>
            <ac:spMk id="5" creationId="{6B4ABCDF-DAB3-4EE6-B0CC-10C1E5AA3EF9}"/>
          </ac:spMkLst>
        </pc:spChg>
        <pc:spChg chg="del">
          <ac:chgData name="Elena García Gamella" userId="8180456e-8232-4134-80b1-d28b5e9005dc" providerId="ADAL" clId="{37FF772A-003F-49E9-9C86-F1BF396B7CD0}" dt="2020-02-02T23:50:26.804" v="3625" actId="478"/>
          <ac:spMkLst>
            <pc:docMk/>
            <pc:sldMk cId="561027583" sldId="280"/>
            <ac:spMk id="7" creationId="{F7F3B957-AD86-4255-9BD7-0A7B6CF87B73}"/>
          </ac:spMkLst>
        </pc:spChg>
        <pc:spChg chg="del">
          <ac:chgData name="Elena García Gamella" userId="8180456e-8232-4134-80b1-d28b5e9005dc" providerId="ADAL" clId="{37FF772A-003F-49E9-9C86-F1BF396B7CD0}" dt="2020-02-02T23:50:26.804" v="3625" actId="478"/>
          <ac:spMkLst>
            <pc:docMk/>
            <pc:sldMk cId="561027583" sldId="280"/>
            <ac:spMk id="11" creationId="{A8462DB5-DDED-48A8-BECE-EDD003E55440}"/>
          </ac:spMkLst>
        </pc:spChg>
        <pc:spChg chg="del">
          <ac:chgData name="Elena García Gamella" userId="8180456e-8232-4134-80b1-d28b5e9005dc" providerId="ADAL" clId="{37FF772A-003F-49E9-9C86-F1BF396B7CD0}" dt="2020-02-02T23:50:26.804" v="3625" actId="478"/>
          <ac:spMkLst>
            <pc:docMk/>
            <pc:sldMk cId="561027583" sldId="280"/>
            <ac:spMk id="12" creationId="{C986809F-3B6B-4CDF-A6AD-B7D8CE22C555}"/>
          </ac:spMkLst>
        </pc:spChg>
        <pc:spChg chg="add mod">
          <ac:chgData name="Elena García Gamella" userId="8180456e-8232-4134-80b1-d28b5e9005dc" providerId="ADAL" clId="{37FF772A-003F-49E9-9C86-F1BF396B7CD0}" dt="2020-02-03T00:24:51.120" v="4067" actId="1076"/>
          <ac:spMkLst>
            <pc:docMk/>
            <pc:sldMk cId="561027583" sldId="280"/>
            <ac:spMk id="13" creationId="{D270BE02-5E8B-4180-80CE-F06295A72A6B}"/>
          </ac:spMkLst>
        </pc:spChg>
        <pc:spChg chg="add mod">
          <ac:chgData name="Elena García Gamella" userId="8180456e-8232-4134-80b1-d28b5e9005dc" providerId="ADAL" clId="{37FF772A-003F-49E9-9C86-F1BF396B7CD0}" dt="2020-02-03T00:24:51.120" v="4067" actId="1076"/>
          <ac:spMkLst>
            <pc:docMk/>
            <pc:sldMk cId="561027583" sldId="280"/>
            <ac:spMk id="14" creationId="{CD39EC0A-568E-4129-8FB2-5BA67AE3BB0D}"/>
          </ac:spMkLst>
        </pc:spChg>
        <pc:grpChg chg="del">
          <ac:chgData name="Elena García Gamella" userId="8180456e-8232-4134-80b1-d28b5e9005dc" providerId="ADAL" clId="{37FF772A-003F-49E9-9C86-F1BF396B7CD0}" dt="2020-02-02T23:50:26.804" v="3625" actId="478"/>
          <ac:grpSpMkLst>
            <pc:docMk/>
            <pc:sldMk cId="561027583" sldId="280"/>
            <ac:grpSpMk id="9" creationId="{04AD0BE2-4E95-4DC1-8C0F-51D89AACBA6D}"/>
          </ac:grpSpMkLst>
        </pc:grpChg>
        <pc:graphicFrameChg chg="add mod">
          <ac:chgData name="Elena García Gamella" userId="8180456e-8232-4134-80b1-d28b5e9005dc" providerId="ADAL" clId="{37FF772A-003F-49E9-9C86-F1BF396B7CD0}" dt="2020-02-03T00:25:05.578" v="4080" actId="1036"/>
          <ac:graphicFrameMkLst>
            <pc:docMk/>
            <pc:sldMk cId="561027583" sldId="280"/>
            <ac:graphicFrameMk id="19" creationId="{2997465A-FF0A-4567-B5C6-1EDD85AE6392}"/>
          </ac:graphicFrameMkLst>
        </pc:graphicFrameChg>
        <pc:picChg chg="add del mod">
          <ac:chgData name="Elena García Gamella" userId="8180456e-8232-4134-80b1-d28b5e9005dc" providerId="ADAL" clId="{37FF772A-003F-49E9-9C86-F1BF396B7CD0}" dt="2020-02-03T00:17:10.491" v="3918" actId="478"/>
          <ac:picMkLst>
            <pc:docMk/>
            <pc:sldMk cId="561027583" sldId="280"/>
            <ac:picMk id="16" creationId="{33C80564-B7FF-44B7-8C8B-924A78236BED}"/>
          </ac:picMkLst>
        </pc:picChg>
        <pc:picChg chg="add mod">
          <ac:chgData name="Elena García Gamella" userId="8180456e-8232-4134-80b1-d28b5e9005dc" providerId="ADAL" clId="{37FF772A-003F-49E9-9C86-F1BF396B7CD0}" dt="2020-02-03T00:24:59.988" v="4074" actId="1036"/>
          <ac:picMkLst>
            <pc:docMk/>
            <pc:sldMk cId="561027583" sldId="280"/>
            <ac:picMk id="17" creationId="{5AC9892A-BC29-4996-942B-977CAC51FF64}"/>
          </ac:picMkLst>
        </pc:picChg>
        <pc:picChg chg="add mod">
          <ac:chgData name="Elena García Gamella" userId="8180456e-8232-4134-80b1-d28b5e9005dc" providerId="ADAL" clId="{37FF772A-003F-49E9-9C86-F1BF396B7CD0}" dt="2020-02-03T00:24:59.988" v="4074" actId="1036"/>
          <ac:picMkLst>
            <pc:docMk/>
            <pc:sldMk cId="561027583" sldId="280"/>
            <ac:picMk id="18" creationId="{C07902F6-C8B5-4C38-A5B6-5DEFFB9C215B}"/>
          </ac:picMkLst>
        </pc:picChg>
        <pc:picChg chg="add del mod">
          <ac:chgData name="Elena García Gamella" userId="8180456e-8232-4134-80b1-d28b5e9005dc" providerId="ADAL" clId="{37FF772A-003F-49E9-9C86-F1BF396B7CD0}" dt="2020-02-03T00:16:28.855" v="3904" actId="478"/>
          <ac:picMkLst>
            <pc:docMk/>
            <pc:sldMk cId="561027583" sldId="280"/>
            <ac:picMk id="5123" creationId="{8EAF8D49-75ED-4FD9-8157-ACF9E237FD80}"/>
          </ac:picMkLst>
        </pc:picChg>
        <pc:picChg chg="add mod">
          <ac:chgData name="Elena García Gamella" userId="8180456e-8232-4134-80b1-d28b5e9005dc" providerId="ADAL" clId="{37FF772A-003F-49E9-9C86-F1BF396B7CD0}" dt="2020-02-03T00:24:59.988" v="4074" actId="1036"/>
          <ac:picMkLst>
            <pc:docMk/>
            <pc:sldMk cId="561027583" sldId="280"/>
            <ac:picMk id="5125" creationId="{5EEDF7A1-C0AF-4B1F-9DA7-DFFED1A25A65}"/>
          </ac:picMkLst>
        </pc:picChg>
      </pc:sldChg>
      <pc:sldChg chg="delSp modSp">
        <pc:chgData name="Elena García Gamella" userId="8180456e-8232-4134-80b1-d28b5e9005dc" providerId="ADAL" clId="{37FF772A-003F-49E9-9C86-F1BF396B7CD0}" dt="2020-02-03T00:27:50.244" v="4091" actId="478"/>
        <pc:sldMkLst>
          <pc:docMk/>
          <pc:sldMk cId="1375221592" sldId="321"/>
        </pc:sldMkLst>
        <pc:spChg chg="del">
          <ac:chgData name="Elena García Gamella" userId="8180456e-8232-4134-80b1-d28b5e9005dc" providerId="ADAL" clId="{37FF772A-003F-49E9-9C86-F1BF396B7CD0}" dt="2020-02-03T00:27:48.216" v="4090" actId="478"/>
          <ac:spMkLst>
            <pc:docMk/>
            <pc:sldMk cId="1375221592" sldId="321"/>
            <ac:spMk id="4" creationId="{00000000-0000-0000-0000-000000000000}"/>
          </ac:spMkLst>
        </pc:spChg>
        <pc:spChg chg="mod">
          <ac:chgData name="Elena García Gamella" userId="8180456e-8232-4134-80b1-d28b5e9005dc" providerId="ADAL" clId="{37FF772A-003F-49E9-9C86-F1BF396B7CD0}" dt="2020-02-02T22:05:23.159" v="2553" actId="1076"/>
          <ac:spMkLst>
            <pc:docMk/>
            <pc:sldMk cId="1375221592" sldId="321"/>
            <ac:spMk id="19" creationId="{00000000-0000-0000-0000-000000000000}"/>
          </ac:spMkLst>
        </pc:spChg>
        <pc:picChg chg="del">
          <ac:chgData name="Elena García Gamella" userId="8180456e-8232-4134-80b1-d28b5e9005dc" providerId="ADAL" clId="{37FF772A-003F-49E9-9C86-F1BF396B7CD0}" dt="2020-02-03T00:27:50.244" v="4091" actId="478"/>
          <ac:picMkLst>
            <pc:docMk/>
            <pc:sldMk cId="1375221592" sldId="321"/>
            <ac:picMk id="15" creationId="{00000000-0000-0000-0000-000000000000}"/>
          </ac:picMkLst>
        </pc:picChg>
      </pc:sldChg>
      <pc:sldChg chg="delSp">
        <pc:chgData name="Elena García Gamella" userId="8180456e-8232-4134-80b1-d28b5e9005dc" providerId="ADAL" clId="{37FF772A-003F-49E9-9C86-F1BF396B7CD0}" dt="2020-02-03T00:28:17.882" v="4099" actId="478"/>
        <pc:sldMkLst>
          <pc:docMk/>
          <pc:sldMk cId="3924306116" sldId="322"/>
        </pc:sldMkLst>
        <pc:spChg chg="del">
          <ac:chgData name="Elena García Gamella" userId="8180456e-8232-4134-80b1-d28b5e9005dc" providerId="ADAL" clId="{37FF772A-003F-49E9-9C86-F1BF396B7CD0}" dt="2020-02-03T00:28:16.008" v="4098" actId="478"/>
          <ac:spMkLst>
            <pc:docMk/>
            <pc:sldMk cId="3924306116" sldId="322"/>
            <ac:spMk id="4" creationId="{00000000-0000-0000-0000-000000000000}"/>
          </ac:spMkLst>
        </pc:spChg>
        <pc:picChg chg="del">
          <ac:chgData name="Elena García Gamella" userId="8180456e-8232-4134-80b1-d28b5e9005dc" providerId="ADAL" clId="{37FF772A-003F-49E9-9C86-F1BF396B7CD0}" dt="2020-02-03T00:28:17.882" v="4099" actId="478"/>
          <ac:picMkLst>
            <pc:docMk/>
            <pc:sldMk cId="3924306116" sldId="322"/>
            <ac:picMk id="15" creationId="{00000000-0000-0000-0000-000000000000}"/>
          </ac:picMkLst>
        </pc:picChg>
      </pc:sldChg>
      <pc:sldChg chg="delSp modSp">
        <pc:chgData name="Elena García Gamella" userId="8180456e-8232-4134-80b1-d28b5e9005dc" providerId="ADAL" clId="{37FF772A-003F-49E9-9C86-F1BF396B7CD0}" dt="2020-02-03T10:40:41.454" v="4264" actId="20577"/>
        <pc:sldMkLst>
          <pc:docMk/>
          <pc:sldMk cId="3674660168" sldId="323"/>
        </pc:sldMkLst>
        <pc:spChg chg="del">
          <ac:chgData name="Elena García Gamella" userId="8180456e-8232-4134-80b1-d28b5e9005dc" providerId="ADAL" clId="{37FF772A-003F-49E9-9C86-F1BF396B7CD0}" dt="2020-02-03T00:27:55.455" v="4092" actId="478"/>
          <ac:spMkLst>
            <pc:docMk/>
            <pc:sldMk cId="3674660168" sldId="323"/>
            <ac:spMk id="4" creationId="{00000000-0000-0000-0000-000000000000}"/>
          </ac:spMkLst>
        </pc:spChg>
        <pc:spChg chg="mod">
          <ac:chgData name="Elena García Gamella" userId="8180456e-8232-4134-80b1-d28b5e9005dc" providerId="ADAL" clId="{37FF772A-003F-49E9-9C86-F1BF396B7CD0}" dt="2020-02-03T10:40:41.454" v="4264" actId="20577"/>
          <ac:spMkLst>
            <pc:docMk/>
            <pc:sldMk cId="3674660168" sldId="323"/>
            <ac:spMk id="20" creationId="{00000000-0000-0000-0000-000000000000}"/>
          </ac:spMkLst>
        </pc:spChg>
        <pc:picChg chg="del">
          <ac:chgData name="Elena García Gamella" userId="8180456e-8232-4134-80b1-d28b5e9005dc" providerId="ADAL" clId="{37FF772A-003F-49E9-9C86-F1BF396B7CD0}" dt="2020-02-03T00:27:59.509" v="4093" actId="478"/>
          <ac:picMkLst>
            <pc:docMk/>
            <pc:sldMk cId="3674660168" sldId="323"/>
            <ac:picMk id="15" creationId="{00000000-0000-0000-0000-000000000000}"/>
          </ac:picMkLst>
        </pc:picChg>
      </pc:sldChg>
      <pc:sldChg chg="delSp">
        <pc:chgData name="Elena García Gamella" userId="8180456e-8232-4134-80b1-d28b5e9005dc" providerId="ADAL" clId="{37FF772A-003F-49E9-9C86-F1BF396B7CD0}" dt="2020-02-03T00:30:02.540" v="4121" actId="478"/>
        <pc:sldMkLst>
          <pc:docMk/>
          <pc:sldMk cId="2885832949" sldId="324"/>
        </pc:sldMkLst>
        <pc:spChg chg="del">
          <ac:chgData name="Elena García Gamella" userId="8180456e-8232-4134-80b1-d28b5e9005dc" providerId="ADAL" clId="{37FF772A-003F-49E9-9C86-F1BF396B7CD0}" dt="2020-02-03T00:30:00.861" v="4120" actId="478"/>
          <ac:spMkLst>
            <pc:docMk/>
            <pc:sldMk cId="2885832949" sldId="324"/>
            <ac:spMk id="4" creationId="{00000000-0000-0000-0000-000000000000}"/>
          </ac:spMkLst>
        </pc:spChg>
        <pc:picChg chg="del">
          <ac:chgData name="Elena García Gamella" userId="8180456e-8232-4134-80b1-d28b5e9005dc" providerId="ADAL" clId="{37FF772A-003F-49E9-9C86-F1BF396B7CD0}" dt="2020-02-03T00:30:02.540" v="4121" actId="478"/>
          <ac:picMkLst>
            <pc:docMk/>
            <pc:sldMk cId="2885832949" sldId="324"/>
            <ac:picMk id="15" creationId="{00000000-0000-0000-0000-000000000000}"/>
          </ac:picMkLst>
        </pc:picChg>
      </pc:sldChg>
      <pc:sldChg chg="delSp">
        <pc:chgData name="Elena García Gamella" userId="8180456e-8232-4134-80b1-d28b5e9005dc" providerId="ADAL" clId="{37FF772A-003F-49E9-9C86-F1BF396B7CD0}" dt="2020-02-03T00:27:37.331" v="4089" actId="478"/>
        <pc:sldMkLst>
          <pc:docMk/>
          <pc:sldMk cId="1384111065" sldId="325"/>
        </pc:sldMkLst>
        <pc:spChg chg="del">
          <ac:chgData name="Elena García Gamella" userId="8180456e-8232-4134-80b1-d28b5e9005dc" providerId="ADAL" clId="{37FF772A-003F-49E9-9C86-F1BF396B7CD0}" dt="2020-02-03T00:27:33.736" v="4088" actId="478"/>
          <ac:spMkLst>
            <pc:docMk/>
            <pc:sldMk cId="1384111065" sldId="325"/>
            <ac:spMk id="4" creationId="{00000000-0000-0000-0000-000000000000}"/>
          </ac:spMkLst>
        </pc:spChg>
        <pc:picChg chg="del">
          <ac:chgData name="Elena García Gamella" userId="8180456e-8232-4134-80b1-d28b5e9005dc" providerId="ADAL" clId="{37FF772A-003F-49E9-9C86-F1BF396B7CD0}" dt="2020-02-03T00:27:37.331" v="4089" actId="478"/>
          <ac:picMkLst>
            <pc:docMk/>
            <pc:sldMk cId="1384111065" sldId="325"/>
            <ac:picMk id="15" creationId="{00000000-0000-0000-0000-000000000000}"/>
          </ac:picMkLst>
        </pc:picChg>
      </pc:sldChg>
      <pc:sldChg chg="delSp">
        <pc:chgData name="Elena García Gamella" userId="8180456e-8232-4134-80b1-d28b5e9005dc" providerId="ADAL" clId="{37FF772A-003F-49E9-9C86-F1BF396B7CD0}" dt="2020-02-03T00:28:05.404" v="4095" actId="478"/>
        <pc:sldMkLst>
          <pc:docMk/>
          <pc:sldMk cId="3063470313" sldId="326"/>
        </pc:sldMkLst>
        <pc:spChg chg="del">
          <ac:chgData name="Elena García Gamella" userId="8180456e-8232-4134-80b1-d28b5e9005dc" providerId="ADAL" clId="{37FF772A-003F-49E9-9C86-F1BF396B7CD0}" dt="2020-02-03T00:28:03.510" v="4094" actId="478"/>
          <ac:spMkLst>
            <pc:docMk/>
            <pc:sldMk cId="3063470313" sldId="326"/>
            <ac:spMk id="4" creationId="{00000000-0000-0000-0000-000000000000}"/>
          </ac:spMkLst>
        </pc:spChg>
        <pc:picChg chg="del">
          <ac:chgData name="Elena García Gamella" userId="8180456e-8232-4134-80b1-d28b5e9005dc" providerId="ADAL" clId="{37FF772A-003F-49E9-9C86-F1BF396B7CD0}" dt="2020-02-03T00:28:05.404" v="4095" actId="478"/>
          <ac:picMkLst>
            <pc:docMk/>
            <pc:sldMk cId="3063470313" sldId="326"/>
            <ac:picMk id="15" creationId="{00000000-0000-0000-0000-000000000000}"/>
          </ac:picMkLst>
        </pc:picChg>
      </pc:sldChg>
      <pc:sldChg chg="delSp">
        <pc:chgData name="Elena García Gamella" userId="8180456e-8232-4134-80b1-d28b5e9005dc" providerId="ADAL" clId="{37FF772A-003F-49E9-9C86-F1BF396B7CD0}" dt="2020-02-03T00:30:15.289" v="4125" actId="478"/>
        <pc:sldMkLst>
          <pc:docMk/>
          <pc:sldMk cId="1559929338" sldId="329"/>
        </pc:sldMkLst>
        <pc:spChg chg="del">
          <ac:chgData name="Elena García Gamella" userId="8180456e-8232-4134-80b1-d28b5e9005dc" providerId="ADAL" clId="{37FF772A-003F-49E9-9C86-F1BF396B7CD0}" dt="2020-02-03T00:30:13.530" v="4124" actId="478"/>
          <ac:spMkLst>
            <pc:docMk/>
            <pc:sldMk cId="1559929338" sldId="329"/>
            <ac:spMk id="4" creationId="{00000000-0000-0000-0000-000000000000}"/>
          </ac:spMkLst>
        </pc:spChg>
        <pc:picChg chg="del">
          <ac:chgData name="Elena García Gamella" userId="8180456e-8232-4134-80b1-d28b5e9005dc" providerId="ADAL" clId="{37FF772A-003F-49E9-9C86-F1BF396B7CD0}" dt="2020-02-03T00:30:15.289" v="4125" actId="478"/>
          <ac:picMkLst>
            <pc:docMk/>
            <pc:sldMk cId="1559929338" sldId="329"/>
            <ac:picMk id="15" creationId="{00000000-0000-0000-0000-000000000000}"/>
          </ac:picMkLst>
        </pc:picChg>
      </pc:sldChg>
      <pc:sldChg chg="delSp modSp">
        <pc:chgData name="Elena García Gamella" userId="8180456e-8232-4134-80b1-d28b5e9005dc" providerId="ADAL" clId="{37FF772A-003F-49E9-9C86-F1BF396B7CD0}" dt="2020-02-03T00:30:25.981" v="4128" actId="478"/>
        <pc:sldMkLst>
          <pc:docMk/>
          <pc:sldMk cId="2466305775" sldId="330"/>
        </pc:sldMkLst>
        <pc:spChg chg="del mod">
          <ac:chgData name="Elena García Gamella" userId="8180456e-8232-4134-80b1-d28b5e9005dc" providerId="ADAL" clId="{37FF772A-003F-49E9-9C86-F1BF396B7CD0}" dt="2020-02-03T00:30:23.729" v="4127" actId="478"/>
          <ac:spMkLst>
            <pc:docMk/>
            <pc:sldMk cId="2466305775" sldId="330"/>
            <ac:spMk id="4" creationId="{00000000-0000-0000-0000-000000000000}"/>
          </ac:spMkLst>
        </pc:spChg>
        <pc:picChg chg="del">
          <ac:chgData name="Elena García Gamella" userId="8180456e-8232-4134-80b1-d28b5e9005dc" providerId="ADAL" clId="{37FF772A-003F-49E9-9C86-F1BF396B7CD0}" dt="2020-02-03T00:30:25.981" v="4128" actId="478"/>
          <ac:picMkLst>
            <pc:docMk/>
            <pc:sldMk cId="2466305775" sldId="330"/>
            <ac:picMk id="15" creationId="{00000000-0000-0000-0000-000000000000}"/>
          </ac:picMkLst>
        </pc:picChg>
      </pc:sldChg>
      <pc:sldChg chg="delSp">
        <pc:chgData name="Elena García Gamella" userId="8180456e-8232-4134-80b1-d28b5e9005dc" providerId="ADAL" clId="{37FF772A-003F-49E9-9C86-F1BF396B7CD0}" dt="2020-02-03T00:29:17.202" v="4109" actId="478"/>
        <pc:sldMkLst>
          <pc:docMk/>
          <pc:sldMk cId="349833302" sldId="331"/>
        </pc:sldMkLst>
        <pc:spChg chg="del">
          <ac:chgData name="Elena García Gamella" userId="8180456e-8232-4134-80b1-d28b5e9005dc" providerId="ADAL" clId="{37FF772A-003F-49E9-9C86-F1BF396B7CD0}" dt="2020-02-03T00:29:13.564" v="4108" actId="478"/>
          <ac:spMkLst>
            <pc:docMk/>
            <pc:sldMk cId="349833302" sldId="331"/>
            <ac:spMk id="4" creationId="{00000000-0000-0000-0000-000000000000}"/>
          </ac:spMkLst>
        </pc:spChg>
        <pc:picChg chg="del">
          <ac:chgData name="Elena García Gamella" userId="8180456e-8232-4134-80b1-d28b5e9005dc" providerId="ADAL" clId="{37FF772A-003F-49E9-9C86-F1BF396B7CD0}" dt="2020-02-03T00:29:17.202" v="4109" actId="478"/>
          <ac:picMkLst>
            <pc:docMk/>
            <pc:sldMk cId="349833302" sldId="331"/>
            <ac:picMk id="15" creationId="{00000000-0000-0000-0000-000000000000}"/>
          </ac:picMkLst>
        </pc:picChg>
      </pc:sldChg>
      <pc:sldChg chg="delSp">
        <pc:chgData name="Elena García Gamella" userId="8180456e-8232-4134-80b1-d28b5e9005dc" providerId="ADAL" clId="{37FF772A-003F-49E9-9C86-F1BF396B7CD0}" dt="2020-02-03T00:28:24.856" v="4101" actId="478"/>
        <pc:sldMkLst>
          <pc:docMk/>
          <pc:sldMk cId="4213611906" sldId="332"/>
        </pc:sldMkLst>
        <pc:spChg chg="del">
          <ac:chgData name="Elena García Gamella" userId="8180456e-8232-4134-80b1-d28b5e9005dc" providerId="ADAL" clId="{37FF772A-003F-49E9-9C86-F1BF396B7CD0}" dt="2020-02-03T00:28:22.563" v="4100" actId="478"/>
          <ac:spMkLst>
            <pc:docMk/>
            <pc:sldMk cId="4213611906" sldId="332"/>
            <ac:spMk id="4" creationId="{00000000-0000-0000-0000-000000000000}"/>
          </ac:spMkLst>
        </pc:spChg>
        <pc:picChg chg="del">
          <ac:chgData name="Elena García Gamella" userId="8180456e-8232-4134-80b1-d28b5e9005dc" providerId="ADAL" clId="{37FF772A-003F-49E9-9C86-F1BF396B7CD0}" dt="2020-02-03T00:28:24.856" v="4101" actId="478"/>
          <ac:picMkLst>
            <pc:docMk/>
            <pc:sldMk cId="4213611906" sldId="332"/>
            <ac:picMk id="15" creationId="{00000000-0000-0000-0000-000000000000}"/>
          </ac:picMkLst>
        </pc:picChg>
      </pc:sldChg>
      <pc:sldChg chg="delSp">
        <pc:chgData name="Elena García Gamella" userId="8180456e-8232-4134-80b1-d28b5e9005dc" providerId="ADAL" clId="{37FF772A-003F-49E9-9C86-F1BF396B7CD0}" dt="2020-02-03T00:30:42.584" v="4132" actId="478"/>
        <pc:sldMkLst>
          <pc:docMk/>
          <pc:sldMk cId="1339700869" sldId="333"/>
        </pc:sldMkLst>
        <pc:spChg chg="del">
          <ac:chgData name="Elena García Gamella" userId="8180456e-8232-4134-80b1-d28b5e9005dc" providerId="ADAL" clId="{37FF772A-003F-49E9-9C86-F1BF396B7CD0}" dt="2020-02-03T00:30:40.505" v="4131" actId="478"/>
          <ac:spMkLst>
            <pc:docMk/>
            <pc:sldMk cId="1339700869" sldId="333"/>
            <ac:spMk id="4" creationId="{00000000-0000-0000-0000-000000000000}"/>
          </ac:spMkLst>
        </pc:spChg>
        <pc:picChg chg="del">
          <ac:chgData name="Elena García Gamella" userId="8180456e-8232-4134-80b1-d28b5e9005dc" providerId="ADAL" clId="{37FF772A-003F-49E9-9C86-F1BF396B7CD0}" dt="2020-02-03T00:30:42.584" v="4132" actId="478"/>
          <ac:picMkLst>
            <pc:docMk/>
            <pc:sldMk cId="1339700869" sldId="333"/>
            <ac:picMk id="15" creationId="{00000000-0000-0000-0000-000000000000}"/>
          </ac:picMkLst>
        </pc:picChg>
      </pc:sldChg>
      <pc:sldChg chg="delSp">
        <pc:chgData name="Elena García Gamella" userId="8180456e-8232-4134-80b1-d28b5e9005dc" providerId="ADAL" clId="{37FF772A-003F-49E9-9C86-F1BF396B7CD0}" dt="2020-02-03T00:28:12.117" v="4097" actId="478"/>
        <pc:sldMkLst>
          <pc:docMk/>
          <pc:sldMk cId="3035566029" sldId="335"/>
        </pc:sldMkLst>
        <pc:spChg chg="del">
          <ac:chgData name="Elena García Gamella" userId="8180456e-8232-4134-80b1-d28b5e9005dc" providerId="ADAL" clId="{37FF772A-003F-49E9-9C86-F1BF396B7CD0}" dt="2020-02-03T00:28:10.224" v="4096" actId="478"/>
          <ac:spMkLst>
            <pc:docMk/>
            <pc:sldMk cId="3035566029" sldId="335"/>
            <ac:spMk id="4" creationId="{00000000-0000-0000-0000-000000000000}"/>
          </ac:spMkLst>
        </pc:spChg>
        <pc:picChg chg="del">
          <ac:chgData name="Elena García Gamella" userId="8180456e-8232-4134-80b1-d28b5e9005dc" providerId="ADAL" clId="{37FF772A-003F-49E9-9C86-F1BF396B7CD0}" dt="2020-02-03T00:28:12.117" v="4097" actId="478"/>
          <ac:picMkLst>
            <pc:docMk/>
            <pc:sldMk cId="3035566029" sldId="335"/>
            <ac:picMk id="15" creationId="{00000000-0000-0000-0000-000000000000}"/>
          </ac:picMkLst>
        </pc:picChg>
      </pc:sldChg>
      <pc:sldChg chg="addSp delSp modSp">
        <pc:chgData name="Elena García Gamella" userId="8180456e-8232-4134-80b1-d28b5e9005dc" providerId="ADAL" clId="{37FF772A-003F-49E9-9C86-F1BF396B7CD0}" dt="2020-02-03T00:27:15.013" v="4085" actId="478"/>
        <pc:sldMkLst>
          <pc:docMk/>
          <pc:sldMk cId="2441499314" sldId="336"/>
        </pc:sldMkLst>
        <pc:spChg chg="del">
          <ac:chgData name="Elena García Gamella" userId="8180456e-8232-4134-80b1-d28b5e9005dc" providerId="ADAL" clId="{37FF772A-003F-49E9-9C86-F1BF396B7CD0}" dt="2020-02-03T00:27:12.635" v="4084" actId="478"/>
          <ac:spMkLst>
            <pc:docMk/>
            <pc:sldMk cId="2441499314" sldId="336"/>
            <ac:spMk id="4" creationId="{00000000-0000-0000-0000-000000000000}"/>
          </ac:spMkLst>
        </pc:spChg>
        <pc:spChg chg="mod">
          <ac:chgData name="Elena García Gamella" userId="8180456e-8232-4134-80b1-d28b5e9005dc" providerId="ADAL" clId="{37FF772A-003F-49E9-9C86-F1BF396B7CD0}" dt="2020-02-02T20:57:44.650" v="2391" actId="20577"/>
          <ac:spMkLst>
            <pc:docMk/>
            <pc:sldMk cId="2441499314" sldId="336"/>
            <ac:spMk id="5" creationId="{00000000-0000-0000-0000-000000000000}"/>
          </ac:spMkLst>
        </pc:spChg>
        <pc:spChg chg="add del mod">
          <ac:chgData name="Elena García Gamella" userId="8180456e-8232-4134-80b1-d28b5e9005dc" providerId="ADAL" clId="{37FF772A-003F-49E9-9C86-F1BF396B7CD0}" dt="2020-02-02T20:43:10.482" v="1805" actId="478"/>
          <ac:spMkLst>
            <pc:docMk/>
            <pc:sldMk cId="2441499314" sldId="336"/>
            <ac:spMk id="10" creationId="{64A5FFF2-D84F-4EDC-8881-0E4925EC6667}"/>
          </ac:spMkLst>
        </pc:spChg>
        <pc:spChg chg="add del">
          <ac:chgData name="Elena García Gamella" userId="8180456e-8232-4134-80b1-d28b5e9005dc" providerId="ADAL" clId="{37FF772A-003F-49E9-9C86-F1BF396B7CD0}" dt="2020-02-02T20:13:28.548" v="1736" actId="478"/>
          <ac:spMkLst>
            <pc:docMk/>
            <pc:sldMk cId="2441499314" sldId="336"/>
            <ac:spMk id="11" creationId="{E8213CEB-6241-47CA-8037-97EC17A5BA3A}"/>
          </ac:spMkLst>
        </pc:spChg>
        <pc:spChg chg="del mod">
          <ac:chgData name="Elena García Gamella" userId="8180456e-8232-4134-80b1-d28b5e9005dc" providerId="ADAL" clId="{37FF772A-003F-49E9-9C86-F1BF396B7CD0}" dt="2020-02-02T20:43:10.482" v="1805" actId="478"/>
          <ac:spMkLst>
            <pc:docMk/>
            <pc:sldMk cId="2441499314" sldId="336"/>
            <ac:spMk id="12" creationId="{00000000-0000-0000-0000-000000000000}"/>
          </ac:spMkLst>
        </pc:spChg>
        <pc:spChg chg="del mod">
          <ac:chgData name="Elena García Gamella" userId="8180456e-8232-4134-80b1-d28b5e9005dc" providerId="ADAL" clId="{37FF772A-003F-49E9-9C86-F1BF396B7CD0}" dt="2020-02-02T20:43:10.482" v="1805" actId="478"/>
          <ac:spMkLst>
            <pc:docMk/>
            <pc:sldMk cId="2441499314" sldId="336"/>
            <ac:spMk id="13" creationId="{00000000-0000-0000-0000-000000000000}"/>
          </ac:spMkLst>
        </pc:spChg>
        <pc:spChg chg="add">
          <ac:chgData name="Elena García Gamella" userId="8180456e-8232-4134-80b1-d28b5e9005dc" providerId="ADAL" clId="{37FF772A-003F-49E9-9C86-F1BF396B7CD0}" dt="2020-02-02T20:43:11.322" v="1806"/>
          <ac:spMkLst>
            <pc:docMk/>
            <pc:sldMk cId="2441499314" sldId="336"/>
            <ac:spMk id="14" creationId="{3A038114-4CD9-4238-8B1E-071646C66ACC}"/>
          </ac:spMkLst>
        </pc:spChg>
        <pc:spChg chg="add">
          <ac:chgData name="Elena García Gamella" userId="8180456e-8232-4134-80b1-d28b5e9005dc" providerId="ADAL" clId="{37FF772A-003F-49E9-9C86-F1BF396B7CD0}" dt="2020-02-02T20:43:11.322" v="1806"/>
          <ac:spMkLst>
            <pc:docMk/>
            <pc:sldMk cId="2441499314" sldId="336"/>
            <ac:spMk id="18" creationId="{AD4AA801-0B59-4200-8188-CE9C8429DCCB}"/>
          </ac:spMkLst>
        </pc:spChg>
        <pc:spChg chg="add">
          <ac:chgData name="Elena García Gamella" userId="8180456e-8232-4134-80b1-d28b5e9005dc" providerId="ADAL" clId="{37FF772A-003F-49E9-9C86-F1BF396B7CD0}" dt="2020-02-02T20:43:11.322" v="1806"/>
          <ac:spMkLst>
            <pc:docMk/>
            <pc:sldMk cId="2441499314" sldId="336"/>
            <ac:spMk id="20" creationId="{5BACAE7B-E63D-4941-B5F0-B7E6E082FD4B}"/>
          </ac:spMkLst>
        </pc:spChg>
        <pc:spChg chg="add">
          <ac:chgData name="Elena García Gamella" userId="8180456e-8232-4134-80b1-d28b5e9005dc" providerId="ADAL" clId="{37FF772A-003F-49E9-9C86-F1BF396B7CD0}" dt="2020-02-02T20:43:11.322" v="1806"/>
          <ac:spMkLst>
            <pc:docMk/>
            <pc:sldMk cId="2441499314" sldId="336"/>
            <ac:spMk id="21" creationId="{E20F0704-7463-492F-8FFB-43C213D5BC0B}"/>
          </ac:spMkLst>
        </pc:spChg>
        <pc:spChg chg="add">
          <ac:chgData name="Elena García Gamella" userId="8180456e-8232-4134-80b1-d28b5e9005dc" providerId="ADAL" clId="{37FF772A-003F-49E9-9C86-F1BF396B7CD0}" dt="2020-02-02T20:43:11.322" v="1806"/>
          <ac:spMkLst>
            <pc:docMk/>
            <pc:sldMk cId="2441499314" sldId="336"/>
            <ac:spMk id="22" creationId="{A739B0A2-BD14-4CDE-91C3-4910798750D0}"/>
          </ac:spMkLst>
        </pc:spChg>
        <pc:spChg chg="add mod">
          <ac:chgData name="Elena García Gamella" userId="8180456e-8232-4134-80b1-d28b5e9005dc" providerId="ADAL" clId="{37FF772A-003F-49E9-9C86-F1BF396B7CD0}" dt="2020-02-02T21:09:12.582" v="2530" actId="14100"/>
          <ac:spMkLst>
            <pc:docMk/>
            <pc:sldMk cId="2441499314" sldId="336"/>
            <ac:spMk id="23" creationId="{973E63E7-1DAC-436A-8CFE-7CE0C94F2FD3}"/>
          </ac:spMkLst>
        </pc:spChg>
        <pc:spChg chg="add">
          <ac:chgData name="Elena García Gamella" userId="8180456e-8232-4134-80b1-d28b5e9005dc" providerId="ADAL" clId="{37FF772A-003F-49E9-9C86-F1BF396B7CD0}" dt="2020-02-02T20:43:11.322" v="1806"/>
          <ac:spMkLst>
            <pc:docMk/>
            <pc:sldMk cId="2441499314" sldId="336"/>
            <ac:spMk id="24" creationId="{CCD45C4A-64B3-4929-8BF3-207BD7270268}"/>
          </ac:spMkLst>
        </pc:spChg>
        <pc:spChg chg="add mod">
          <ac:chgData name="Elena García Gamella" userId="8180456e-8232-4134-80b1-d28b5e9005dc" providerId="ADAL" clId="{37FF772A-003F-49E9-9C86-F1BF396B7CD0}" dt="2020-02-02T21:07:27.181" v="2466" actId="1076"/>
          <ac:spMkLst>
            <pc:docMk/>
            <pc:sldMk cId="2441499314" sldId="336"/>
            <ac:spMk id="25" creationId="{4B871C2D-A2C6-449E-9F64-FA2DE0D7C76D}"/>
          </ac:spMkLst>
        </pc:spChg>
        <pc:spChg chg="add mod">
          <ac:chgData name="Elena García Gamella" userId="8180456e-8232-4134-80b1-d28b5e9005dc" providerId="ADAL" clId="{37FF772A-003F-49E9-9C86-F1BF396B7CD0}" dt="2020-02-02T20:44:50.829" v="2022" actId="1076"/>
          <ac:spMkLst>
            <pc:docMk/>
            <pc:sldMk cId="2441499314" sldId="336"/>
            <ac:spMk id="26" creationId="{365BF4BD-F119-49E0-B5C9-0EA695513B54}"/>
          </ac:spMkLst>
        </pc:spChg>
        <pc:spChg chg="add mod">
          <ac:chgData name="Elena García Gamella" userId="8180456e-8232-4134-80b1-d28b5e9005dc" providerId="ADAL" clId="{37FF772A-003F-49E9-9C86-F1BF396B7CD0}" dt="2020-02-02T20:57:22.597" v="2355" actId="20577"/>
          <ac:spMkLst>
            <pc:docMk/>
            <pc:sldMk cId="2441499314" sldId="336"/>
            <ac:spMk id="27" creationId="{B894D29B-6F1C-49E0-92D6-2AB68719BEC9}"/>
          </ac:spMkLst>
        </pc:spChg>
        <pc:spChg chg="add mod">
          <ac:chgData name="Elena García Gamella" userId="8180456e-8232-4134-80b1-d28b5e9005dc" providerId="ADAL" clId="{37FF772A-003F-49E9-9C86-F1BF396B7CD0}" dt="2020-02-02T23:47:52.580" v="3622" actId="6549"/>
          <ac:spMkLst>
            <pc:docMk/>
            <pc:sldMk cId="2441499314" sldId="336"/>
            <ac:spMk id="28" creationId="{805CB0F0-6E6E-47BF-8A68-D8D15DE07412}"/>
          </ac:spMkLst>
        </pc:spChg>
        <pc:spChg chg="add mod">
          <ac:chgData name="Elena García Gamella" userId="8180456e-8232-4134-80b1-d28b5e9005dc" providerId="ADAL" clId="{37FF772A-003F-49E9-9C86-F1BF396B7CD0}" dt="2020-02-02T23:48:07.948" v="3623" actId="313"/>
          <ac:spMkLst>
            <pc:docMk/>
            <pc:sldMk cId="2441499314" sldId="336"/>
            <ac:spMk id="29" creationId="{1AFE15F2-3C59-4447-B421-C4CBBDA20B44}"/>
          </ac:spMkLst>
        </pc:spChg>
        <pc:spChg chg="add">
          <ac:chgData name="Elena García Gamella" userId="8180456e-8232-4134-80b1-d28b5e9005dc" providerId="ADAL" clId="{37FF772A-003F-49E9-9C86-F1BF396B7CD0}" dt="2020-02-02T20:43:11.322" v="1806"/>
          <ac:spMkLst>
            <pc:docMk/>
            <pc:sldMk cId="2441499314" sldId="336"/>
            <ac:spMk id="30" creationId="{7555EB4F-B71D-4889-8890-EAC7CAF0511B}"/>
          </ac:spMkLst>
        </pc:spChg>
        <pc:spChg chg="add mod">
          <ac:chgData name="Elena García Gamella" userId="8180456e-8232-4134-80b1-d28b5e9005dc" providerId="ADAL" clId="{37FF772A-003F-49E9-9C86-F1BF396B7CD0}" dt="2020-02-02T20:43:47.976" v="1850" actId="20577"/>
          <ac:spMkLst>
            <pc:docMk/>
            <pc:sldMk cId="2441499314" sldId="336"/>
            <ac:spMk id="31" creationId="{D63D152F-BBE9-4AC5-A674-C14B93F58340}"/>
          </ac:spMkLst>
        </pc:spChg>
        <pc:spChg chg="add">
          <ac:chgData name="Elena García Gamella" userId="8180456e-8232-4134-80b1-d28b5e9005dc" providerId="ADAL" clId="{37FF772A-003F-49E9-9C86-F1BF396B7CD0}" dt="2020-02-02T20:43:11.322" v="1806"/>
          <ac:spMkLst>
            <pc:docMk/>
            <pc:sldMk cId="2441499314" sldId="336"/>
            <ac:spMk id="32" creationId="{AC69443E-6365-4008-BEC1-70D70A8C810C}"/>
          </ac:spMkLst>
        </pc:spChg>
        <pc:spChg chg="add">
          <ac:chgData name="Elena García Gamella" userId="8180456e-8232-4134-80b1-d28b5e9005dc" providerId="ADAL" clId="{37FF772A-003F-49E9-9C86-F1BF396B7CD0}" dt="2020-02-02T20:43:11.322" v="1806"/>
          <ac:spMkLst>
            <pc:docMk/>
            <pc:sldMk cId="2441499314" sldId="336"/>
            <ac:spMk id="33" creationId="{F9C2D216-AEFF-42EC-9998-DD701203A283}"/>
          </ac:spMkLst>
        </pc:spChg>
        <pc:spChg chg="add">
          <ac:chgData name="Elena García Gamella" userId="8180456e-8232-4134-80b1-d28b5e9005dc" providerId="ADAL" clId="{37FF772A-003F-49E9-9C86-F1BF396B7CD0}" dt="2020-02-02T20:43:11.322" v="1806"/>
          <ac:spMkLst>
            <pc:docMk/>
            <pc:sldMk cId="2441499314" sldId="336"/>
            <ac:spMk id="34" creationId="{71CC0C4A-5BB0-410E-BE78-609D2207DE2A}"/>
          </ac:spMkLst>
        </pc:spChg>
        <pc:picChg chg="del">
          <ac:chgData name="Elena García Gamella" userId="8180456e-8232-4134-80b1-d28b5e9005dc" providerId="ADAL" clId="{37FF772A-003F-49E9-9C86-F1BF396B7CD0}" dt="2020-02-03T00:27:15.013" v="4085" actId="478"/>
          <ac:picMkLst>
            <pc:docMk/>
            <pc:sldMk cId="2441499314" sldId="336"/>
            <ac:picMk id="15" creationId="{00000000-0000-0000-0000-000000000000}"/>
          </ac:picMkLst>
        </pc:picChg>
        <pc:picChg chg="del mod">
          <ac:chgData name="Elena García Gamella" userId="8180456e-8232-4134-80b1-d28b5e9005dc" providerId="ADAL" clId="{37FF772A-003F-49E9-9C86-F1BF396B7CD0}" dt="2020-02-02T20:43:10.482" v="1805" actId="478"/>
          <ac:picMkLst>
            <pc:docMk/>
            <pc:sldMk cId="2441499314" sldId="336"/>
            <ac:picMk id="16" creationId="{00000000-0000-0000-0000-000000000000}"/>
          </ac:picMkLst>
        </pc:picChg>
        <pc:picChg chg="del mod">
          <ac:chgData name="Elena García Gamella" userId="8180456e-8232-4134-80b1-d28b5e9005dc" providerId="ADAL" clId="{37FF772A-003F-49E9-9C86-F1BF396B7CD0}" dt="2020-02-02T20:43:10.482" v="1805" actId="478"/>
          <ac:picMkLst>
            <pc:docMk/>
            <pc:sldMk cId="2441499314" sldId="336"/>
            <ac:picMk id="17" creationId="{00000000-0000-0000-0000-000000000000}"/>
          </ac:picMkLst>
        </pc:picChg>
        <pc:picChg chg="del mod">
          <ac:chgData name="Elena García Gamella" userId="8180456e-8232-4134-80b1-d28b5e9005dc" providerId="ADAL" clId="{37FF772A-003F-49E9-9C86-F1BF396B7CD0}" dt="2020-02-02T20:43:10.482" v="1805" actId="478"/>
          <ac:picMkLst>
            <pc:docMk/>
            <pc:sldMk cId="2441499314" sldId="336"/>
            <ac:picMk id="19" creationId="{00000000-0000-0000-0000-000000000000}"/>
          </ac:picMkLst>
        </pc:picChg>
        <pc:picChg chg="add del mod">
          <ac:chgData name="Elena García Gamella" userId="8180456e-8232-4134-80b1-d28b5e9005dc" providerId="ADAL" clId="{37FF772A-003F-49E9-9C86-F1BF396B7CD0}" dt="2020-02-02T20:43:10.482" v="1805" actId="478"/>
          <ac:picMkLst>
            <pc:docMk/>
            <pc:sldMk cId="2441499314" sldId="336"/>
            <ac:picMk id="2050" creationId="{D9AB5CCD-8A34-4776-B38D-3E59F4E2A679}"/>
          </ac:picMkLst>
        </pc:picChg>
      </pc:sldChg>
      <pc:sldChg chg="delSp modSp">
        <pc:chgData name="Elena García Gamella" userId="8180456e-8232-4134-80b1-d28b5e9005dc" providerId="ADAL" clId="{37FF772A-003F-49E9-9C86-F1BF396B7CD0}" dt="2020-02-03T11:26:16.044" v="4550" actId="1076"/>
        <pc:sldMkLst>
          <pc:docMk/>
          <pc:sldMk cId="4159956660" sldId="337"/>
        </pc:sldMkLst>
        <pc:spChg chg="mod">
          <ac:chgData name="Elena García Gamella" userId="8180456e-8232-4134-80b1-d28b5e9005dc" providerId="ADAL" clId="{37FF772A-003F-49E9-9C86-F1BF396B7CD0}" dt="2020-02-03T11:26:16.044" v="4550" actId="1076"/>
          <ac:spMkLst>
            <pc:docMk/>
            <pc:sldMk cId="4159956660" sldId="337"/>
            <ac:spMk id="3" creationId="{00000000-0000-0000-0000-000000000000}"/>
          </ac:spMkLst>
        </pc:spChg>
        <pc:spChg chg="del">
          <ac:chgData name="Elena García Gamella" userId="8180456e-8232-4134-80b1-d28b5e9005dc" providerId="ADAL" clId="{37FF772A-003F-49E9-9C86-F1BF396B7CD0}" dt="2020-02-03T00:29:08.171" v="4106" actId="478"/>
          <ac:spMkLst>
            <pc:docMk/>
            <pc:sldMk cId="4159956660" sldId="337"/>
            <ac:spMk id="4" creationId="{00000000-0000-0000-0000-000000000000}"/>
          </ac:spMkLst>
        </pc:spChg>
        <pc:spChg chg="mod">
          <ac:chgData name="Elena García Gamella" userId="8180456e-8232-4134-80b1-d28b5e9005dc" providerId="ADAL" clId="{37FF772A-003F-49E9-9C86-F1BF396B7CD0}" dt="2020-02-03T11:26:12.465" v="4549" actId="1076"/>
          <ac:spMkLst>
            <pc:docMk/>
            <pc:sldMk cId="4159956660" sldId="337"/>
            <ac:spMk id="9" creationId="{00000000-0000-0000-0000-000000000000}"/>
          </ac:spMkLst>
        </pc:spChg>
        <pc:picChg chg="del">
          <ac:chgData name="Elena García Gamella" userId="8180456e-8232-4134-80b1-d28b5e9005dc" providerId="ADAL" clId="{37FF772A-003F-49E9-9C86-F1BF396B7CD0}" dt="2020-02-03T00:29:09.969" v="4107" actId="478"/>
          <ac:picMkLst>
            <pc:docMk/>
            <pc:sldMk cId="4159956660" sldId="337"/>
            <ac:picMk id="15" creationId="{00000000-0000-0000-0000-000000000000}"/>
          </ac:picMkLst>
        </pc:picChg>
      </pc:sldChg>
      <pc:sldChg chg="delSp">
        <pc:chgData name="Elena García Gamella" userId="8180456e-8232-4134-80b1-d28b5e9005dc" providerId="ADAL" clId="{37FF772A-003F-49E9-9C86-F1BF396B7CD0}" dt="2020-02-03T00:29:27.304" v="4111" actId="478"/>
        <pc:sldMkLst>
          <pc:docMk/>
          <pc:sldMk cId="1564449833" sldId="338"/>
        </pc:sldMkLst>
        <pc:spChg chg="del">
          <ac:chgData name="Elena García Gamella" userId="8180456e-8232-4134-80b1-d28b5e9005dc" providerId="ADAL" clId="{37FF772A-003F-49E9-9C86-F1BF396B7CD0}" dt="2020-02-03T00:29:25.461" v="4110" actId="478"/>
          <ac:spMkLst>
            <pc:docMk/>
            <pc:sldMk cId="1564449833" sldId="338"/>
            <ac:spMk id="4" creationId="{00000000-0000-0000-0000-000000000000}"/>
          </ac:spMkLst>
        </pc:spChg>
        <pc:picChg chg="del">
          <ac:chgData name="Elena García Gamella" userId="8180456e-8232-4134-80b1-d28b5e9005dc" providerId="ADAL" clId="{37FF772A-003F-49E9-9C86-F1BF396B7CD0}" dt="2020-02-03T00:29:27.304" v="4111" actId="478"/>
          <ac:picMkLst>
            <pc:docMk/>
            <pc:sldMk cId="1564449833" sldId="338"/>
            <ac:picMk id="15" creationId="{00000000-0000-0000-0000-000000000000}"/>
          </ac:picMkLst>
        </pc:picChg>
      </pc:sldChg>
      <pc:sldChg chg="delSp">
        <pc:chgData name="Elena García Gamella" userId="8180456e-8232-4134-80b1-d28b5e9005dc" providerId="ADAL" clId="{37FF772A-003F-49E9-9C86-F1BF396B7CD0}" dt="2020-02-03T00:29:46.130" v="4117" actId="478"/>
        <pc:sldMkLst>
          <pc:docMk/>
          <pc:sldMk cId="2661022561" sldId="340"/>
        </pc:sldMkLst>
        <pc:spChg chg="del">
          <ac:chgData name="Elena García Gamella" userId="8180456e-8232-4134-80b1-d28b5e9005dc" providerId="ADAL" clId="{37FF772A-003F-49E9-9C86-F1BF396B7CD0}" dt="2020-02-03T00:29:44.357" v="4116" actId="478"/>
          <ac:spMkLst>
            <pc:docMk/>
            <pc:sldMk cId="2661022561" sldId="340"/>
            <ac:spMk id="4" creationId="{00000000-0000-0000-0000-000000000000}"/>
          </ac:spMkLst>
        </pc:spChg>
        <pc:picChg chg="del">
          <ac:chgData name="Elena García Gamella" userId="8180456e-8232-4134-80b1-d28b5e9005dc" providerId="ADAL" clId="{37FF772A-003F-49E9-9C86-F1BF396B7CD0}" dt="2020-02-03T00:29:46.130" v="4117" actId="478"/>
          <ac:picMkLst>
            <pc:docMk/>
            <pc:sldMk cId="2661022561" sldId="340"/>
            <ac:picMk id="15" creationId="{00000000-0000-0000-0000-000000000000}"/>
          </ac:picMkLst>
        </pc:picChg>
      </pc:sldChg>
      <pc:sldChg chg="addSp delSp modSp modNotesTx">
        <pc:chgData name="Elena García Gamella" userId="8180456e-8232-4134-80b1-d28b5e9005dc" providerId="ADAL" clId="{37FF772A-003F-49E9-9C86-F1BF396B7CD0}" dt="2020-02-04T18:21:38.209" v="4570" actId="6549"/>
        <pc:sldMkLst>
          <pc:docMk/>
          <pc:sldMk cId="3005154337" sldId="341"/>
        </pc:sldMkLst>
        <pc:spChg chg="del">
          <ac:chgData name="Elena García Gamella" userId="8180456e-8232-4134-80b1-d28b5e9005dc" providerId="ADAL" clId="{37FF772A-003F-49E9-9C86-F1BF396B7CD0}" dt="2020-01-31T20:40:31.174" v="9" actId="478"/>
          <ac:spMkLst>
            <pc:docMk/>
            <pc:sldMk cId="3005154337" sldId="341"/>
            <ac:spMk id="2" creationId="{00000000-0000-0000-0000-000000000000}"/>
          </ac:spMkLst>
        </pc:spChg>
        <pc:spChg chg="del">
          <ac:chgData name="Elena García Gamella" userId="8180456e-8232-4134-80b1-d28b5e9005dc" providerId="ADAL" clId="{37FF772A-003F-49E9-9C86-F1BF396B7CD0}" dt="2020-02-03T00:28:44.778" v="4102" actId="478"/>
          <ac:spMkLst>
            <pc:docMk/>
            <pc:sldMk cId="3005154337" sldId="341"/>
            <ac:spMk id="4" creationId="{00000000-0000-0000-0000-000000000000}"/>
          </ac:spMkLst>
        </pc:spChg>
        <pc:spChg chg="del mod">
          <ac:chgData name="Elena García Gamella" userId="8180456e-8232-4134-80b1-d28b5e9005dc" providerId="ADAL" clId="{37FF772A-003F-49E9-9C86-F1BF396B7CD0}" dt="2020-01-31T20:40:31.174" v="9" actId="478"/>
          <ac:spMkLst>
            <pc:docMk/>
            <pc:sldMk cId="3005154337" sldId="341"/>
            <ac:spMk id="6" creationId="{D8B0D830-1C58-48C8-AD1C-9A438E952D88}"/>
          </ac:spMkLst>
        </pc:spChg>
        <pc:spChg chg="del">
          <ac:chgData name="Elena García Gamella" userId="8180456e-8232-4134-80b1-d28b5e9005dc" providerId="ADAL" clId="{37FF772A-003F-49E9-9C86-F1BF396B7CD0}" dt="2020-01-31T20:40:31.174" v="9" actId="478"/>
          <ac:spMkLst>
            <pc:docMk/>
            <pc:sldMk cId="3005154337" sldId="341"/>
            <ac:spMk id="7" creationId="{00000000-0000-0000-0000-000000000000}"/>
          </ac:spMkLst>
        </pc:spChg>
        <pc:spChg chg="del">
          <ac:chgData name="Elena García Gamella" userId="8180456e-8232-4134-80b1-d28b5e9005dc" providerId="ADAL" clId="{37FF772A-003F-49E9-9C86-F1BF396B7CD0}" dt="2020-01-31T20:40:31.174" v="9" actId="478"/>
          <ac:spMkLst>
            <pc:docMk/>
            <pc:sldMk cId="3005154337" sldId="341"/>
            <ac:spMk id="8" creationId="{00000000-0000-0000-0000-000000000000}"/>
          </ac:spMkLst>
        </pc:spChg>
        <pc:spChg chg="del">
          <ac:chgData name="Elena García Gamella" userId="8180456e-8232-4134-80b1-d28b5e9005dc" providerId="ADAL" clId="{37FF772A-003F-49E9-9C86-F1BF396B7CD0}" dt="2020-01-31T20:40:31.174" v="9" actId="478"/>
          <ac:spMkLst>
            <pc:docMk/>
            <pc:sldMk cId="3005154337" sldId="341"/>
            <ac:spMk id="9" creationId="{00000000-0000-0000-0000-000000000000}"/>
          </ac:spMkLst>
        </pc:spChg>
        <pc:spChg chg="del">
          <ac:chgData name="Elena García Gamella" userId="8180456e-8232-4134-80b1-d28b5e9005dc" providerId="ADAL" clId="{37FF772A-003F-49E9-9C86-F1BF396B7CD0}" dt="2020-01-31T20:40:31.174" v="9" actId="478"/>
          <ac:spMkLst>
            <pc:docMk/>
            <pc:sldMk cId="3005154337" sldId="341"/>
            <ac:spMk id="10" creationId="{00000000-0000-0000-0000-000000000000}"/>
          </ac:spMkLst>
        </pc:spChg>
        <pc:spChg chg="del">
          <ac:chgData name="Elena García Gamella" userId="8180456e-8232-4134-80b1-d28b5e9005dc" providerId="ADAL" clId="{37FF772A-003F-49E9-9C86-F1BF396B7CD0}" dt="2020-01-31T20:40:31.174" v="9" actId="478"/>
          <ac:spMkLst>
            <pc:docMk/>
            <pc:sldMk cId="3005154337" sldId="341"/>
            <ac:spMk id="11" creationId="{00000000-0000-0000-0000-000000000000}"/>
          </ac:spMkLst>
        </pc:spChg>
        <pc:spChg chg="del">
          <ac:chgData name="Elena García Gamella" userId="8180456e-8232-4134-80b1-d28b5e9005dc" providerId="ADAL" clId="{37FF772A-003F-49E9-9C86-F1BF396B7CD0}" dt="2020-01-31T20:40:31.174" v="9" actId="478"/>
          <ac:spMkLst>
            <pc:docMk/>
            <pc:sldMk cId="3005154337" sldId="341"/>
            <ac:spMk id="12" creationId="{00000000-0000-0000-0000-000000000000}"/>
          </ac:spMkLst>
        </pc:spChg>
        <pc:spChg chg="del">
          <ac:chgData name="Elena García Gamella" userId="8180456e-8232-4134-80b1-d28b5e9005dc" providerId="ADAL" clId="{37FF772A-003F-49E9-9C86-F1BF396B7CD0}" dt="2020-01-31T20:40:31.174" v="9" actId="478"/>
          <ac:spMkLst>
            <pc:docMk/>
            <pc:sldMk cId="3005154337" sldId="341"/>
            <ac:spMk id="13" creationId="{00000000-0000-0000-0000-000000000000}"/>
          </ac:spMkLst>
        </pc:spChg>
        <pc:spChg chg="add mod">
          <ac:chgData name="Elena García Gamella" userId="8180456e-8232-4134-80b1-d28b5e9005dc" providerId="ADAL" clId="{37FF772A-003F-49E9-9C86-F1BF396B7CD0}" dt="2020-02-04T18:21:38.209" v="4570" actId="6549"/>
          <ac:spMkLst>
            <pc:docMk/>
            <pc:sldMk cId="3005154337" sldId="341"/>
            <ac:spMk id="19" creationId="{1513AEC6-2D28-4897-AAD6-9D4EC7A08F18}"/>
          </ac:spMkLst>
        </pc:spChg>
        <pc:picChg chg="del">
          <ac:chgData name="Elena García Gamella" userId="8180456e-8232-4134-80b1-d28b5e9005dc" providerId="ADAL" clId="{37FF772A-003F-49E9-9C86-F1BF396B7CD0}" dt="2020-01-31T20:40:31.174" v="9" actId="478"/>
          <ac:picMkLst>
            <pc:docMk/>
            <pc:sldMk cId="3005154337" sldId="341"/>
            <ac:picMk id="3" creationId="{00000000-0000-0000-0000-000000000000}"/>
          </ac:picMkLst>
        </pc:picChg>
        <pc:picChg chg="add mod">
          <ac:chgData name="Elena García Gamella" userId="8180456e-8232-4134-80b1-d28b5e9005dc" providerId="ADAL" clId="{37FF772A-003F-49E9-9C86-F1BF396B7CD0}" dt="2020-01-31T21:10:05.954" v="564" actId="1076"/>
          <ac:picMkLst>
            <pc:docMk/>
            <pc:sldMk cId="3005154337" sldId="341"/>
            <ac:picMk id="14" creationId="{E179ABA5-7184-4DE4-AA00-405FFB0B05CC}"/>
          </ac:picMkLst>
        </pc:picChg>
        <pc:picChg chg="del">
          <ac:chgData name="Elena García Gamella" userId="8180456e-8232-4134-80b1-d28b5e9005dc" providerId="ADAL" clId="{37FF772A-003F-49E9-9C86-F1BF396B7CD0}" dt="2020-02-03T00:28:47.229" v="4103" actId="478"/>
          <ac:picMkLst>
            <pc:docMk/>
            <pc:sldMk cId="3005154337" sldId="341"/>
            <ac:picMk id="15" creationId="{00000000-0000-0000-0000-000000000000}"/>
          </ac:picMkLst>
        </pc:picChg>
        <pc:picChg chg="del">
          <ac:chgData name="Elena García Gamella" userId="8180456e-8232-4134-80b1-d28b5e9005dc" providerId="ADAL" clId="{37FF772A-003F-49E9-9C86-F1BF396B7CD0}" dt="2020-01-31T20:40:31.174" v="9" actId="478"/>
          <ac:picMkLst>
            <pc:docMk/>
            <pc:sldMk cId="3005154337" sldId="341"/>
            <ac:picMk id="16" creationId="{00000000-0000-0000-0000-000000000000}"/>
          </ac:picMkLst>
        </pc:picChg>
        <pc:picChg chg="del">
          <ac:chgData name="Elena García Gamella" userId="8180456e-8232-4134-80b1-d28b5e9005dc" providerId="ADAL" clId="{37FF772A-003F-49E9-9C86-F1BF396B7CD0}" dt="2020-01-31T20:40:31.174" v="9" actId="478"/>
          <ac:picMkLst>
            <pc:docMk/>
            <pc:sldMk cId="3005154337" sldId="341"/>
            <ac:picMk id="17" creationId="{00000000-0000-0000-0000-000000000000}"/>
          </ac:picMkLst>
        </pc:picChg>
        <pc:picChg chg="del">
          <ac:chgData name="Elena García Gamella" userId="8180456e-8232-4134-80b1-d28b5e9005dc" providerId="ADAL" clId="{37FF772A-003F-49E9-9C86-F1BF396B7CD0}" dt="2020-01-31T20:40:31.174" v="9" actId="478"/>
          <ac:picMkLst>
            <pc:docMk/>
            <pc:sldMk cId="3005154337" sldId="341"/>
            <ac:picMk id="18" creationId="{00000000-0000-0000-0000-000000000000}"/>
          </ac:picMkLst>
        </pc:picChg>
      </pc:sldChg>
      <pc:sldChg chg="delSp">
        <pc:chgData name="Elena García Gamella" userId="8180456e-8232-4134-80b1-d28b5e9005dc" providerId="ADAL" clId="{37FF772A-003F-49E9-9C86-F1BF396B7CD0}" dt="2020-02-03T00:31:09.039" v="4140" actId="478"/>
        <pc:sldMkLst>
          <pc:docMk/>
          <pc:sldMk cId="2096355788" sldId="342"/>
        </pc:sldMkLst>
        <pc:spChg chg="del">
          <ac:chgData name="Elena García Gamella" userId="8180456e-8232-4134-80b1-d28b5e9005dc" providerId="ADAL" clId="{37FF772A-003F-49E9-9C86-F1BF396B7CD0}" dt="2020-02-03T00:31:07.274" v="4139" actId="478"/>
          <ac:spMkLst>
            <pc:docMk/>
            <pc:sldMk cId="2096355788" sldId="342"/>
            <ac:spMk id="4" creationId="{00000000-0000-0000-0000-000000000000}"/>
          </ac:spMkLst>
        </pc:spChg>
        <pc:picChg chg="del">
          <ac:chgData name="Elena García Gamella" userId="8180456e-8232-4134-80b1-d28b5e9005dc" providerId="ADAL" clId="{37FF772A-003F-49E9-9C86-F1BF396B7CD0}" dt="2020-02-03T00:31:09.039" v="4140" actId="478"/>
          <ac:picMkLst>
            <pc:docMk/>
            <pc:sldMk cId="2096355788" sldId="342"/>
            <ac:picMk id="15" creationId="{00000000-0000-0000-0000-000000000000}"/>
          </ac:picMkLst>
        </pc:picChg>
      </pc:sldChg>
      <pc:sldChg chg="delSp">
        <pc:chgData name="Elena García Gamella" userId="8180456e-8232-4134-80b1-d28b5e9005dc" providerId="ADAL" clId="{37FF772A-003F-49E9-9C86-F1BF396B7CD0}" dt="2020-02-03T00:31:02.220" v="4138" actId="478"/>
        <pc:sldMkLst>
          <pc:docMk/>
          <pc:sldMk cId="235730725" sldId="343"/>
        </pc:sldMkLst>
        <pc:spChg chg="del">
          <ac:chgData name="Elena García Gamella" userId="8180456e-8232-4134-80b1-d28b5e9005dc" providerId="ADAL" clId="{37FF772A-003F-49E9-9C86-F1BF396B7CD0}" dt="2020-02-03T00:30:58.541" v="4137" actId="478"/>
          <ac:spMkLst>
            <pc:docMk/>
            <pc:sldMk cId="235730725" sldId="343"/>
            <ac:spMk id="4" creationId="{00000000-0000-0000-0000-000000000000}"/>
          </ac:spMkLst>
        </pc:spChg>
        <pc:picChg chg="del">
          <ac:chgData name="Elena García Gamella" userId="8180456e-8232-4134-80b1-d28b5e9005dc" providerId="ADAL" clId="{37FF772A-003F-49E9-9C86-F1BF396B7CD0}" dt="2020-02-03T00:31:02.220" v="4138" actId="478"/>
          <ac:picMkLst>
            <pc:docMk/>
            <pc:sldMk cId="235730725" sldId="343"/>
            <ac:picMk id="15" creationId="{00000000-0000-0000-0000-000000000000}"/>
          </ac:picMkLst>
        </pc:picChg>
      </pc:sldChg>
      <pc:sldChg chg="delSp">
        <pc:chgData name="Elena García Gamella" userId="8180456e-8232-4134-80b1-d28b5e9005dc" providerId="ADAL" clId="{37FF772A-003F-49E9-9C86-F1BF396B7CD0}" dt="2020-02-03T00:31:15.029" v="4142" actId="478"/>
        <pc:sldMkLst>
          <pc:docMk/>
          <pc:sldMk cId="4035082747" sldId="344"/>
        </pc:sldMkLst>
        <pc:spChg chg="del">
          <ac:chgData name="Elena García Gamella" userId="8180456e-8232-4134-80b1-d28b5e9005dc" providerId="ADAL" clId="{37FF772A-003F-49E9-9C86-F1BF396B7CD0}" dt="2020-02-03T00:31:13.093" v="4141" actId="478"/>
          <ac:spMkLst>
            <pc:docMk/>
            <pc:sldMk cId="4035082747" sldId="344"/>
            <ac:spMk id="4" creationId="{00000000-0000-0000-0000-000000000000}"/>
          </ac:spMkLst>
        </pc:spChg>
        <pc:picChg chg="del">
          <ac:chgData name="Elena García Gamella" userId="8180456e-8232-4134-80b1-d28b5e9005dc" providerId="ADAL" clId="{37FF772A-003F-49E9-9C86-F1BF396B7CD0}" dt="2020-02-03T00:31:15.029" v="4142" actId="478"/>
          <ac:picMkLst>
            <pc:docMk/>
            <pc:sldMk cId="4035082747" sldId="344"/>
            <ac:picMk id="15" creationId="{00000000-0000-0000-0000-000000000000}"/>
          </ac:picMkLst>
        </pc:picChg>
      </pc:sldChg>
      <pc:sldChg chg="delSp">
        <pc:chgData name="Elena García Gamella" userId="8180456e-8232-4134-80b1-d28b5e9005dc" providerId="ADAL" clId="{37FF772A-003F-49E9-9C86-F1BF396B7CD0}" dt="2020-02-03T00:31:27.508" v="4144" actId="478"/>
        <pc:sldMkLst>
          <pc:docMk/>
          <pc:sldMk cId="3092629282" sldId="345"/>
        </pc:sldMkLst>
        <pc:spChg chg="del">
          <ac:chgData name="Elena García Gamella" userId="8180456e-8232-4134-80b1-d28b5e9005dc" providerId="ADAL" clId="{37FF772A-003F-49E9-9C86-F1BF396B7CD0}" dt="2020-02-03T00:31:25.487" v="4143" actId="478"/>
          <ac:spMkLst>
            <pc:docMk/>
            <pc:sldMk cId="3092629282" sldId="345"/>
            <ac:spMk id="4" creationId="{00000000-0000-0000-0000-000000000000}"/>
          </ac:spMkLst>
        </pc:spChg>
        <pc:picChg chg="del">
          <ac:chgData name="Elena García Gamella" userId="8180456e-8232-4134-80b1-d28b5e9005dc" providerId="ADAL" clId="{37FF772A-003F-49E9-9C86-F1BF396B7CD0}" dt="2020-02-03T00:31:27.508" v="4144" actId="478"/>
          <ac:picMkLst>
            <pc:docMk/>
            <pc:sldMk cId="3092629282" sldId="345"/>
            <ac:picMk id="15" creationId="{00000000-0000-0000-0000-000000000000}"/>
          </ac:picMkLst>
        </pc:picChg>
      </pc:sldChg>
      <pc:sldChg chg="delSp">
        <pc:chgData name="Elena García Gamella" userId="8180456e-8232-4134-80b1-d28b5e9005dc" providerId="ADAL" clId="{37FF772A-003F-49E9-9C86-F1BF396B7CD0}" dt="2020-02-03T00:31:50.165" v="4152" actId="478"/>
        <pc:sldMkLst>
          <pc:docMk/>
          <pc:sldMk cId="3372160437" sldId="346"/>
        </pc:sldMkLst>
        <pc:spChg chg="del">
          <ac:chgData name="Elena García Gamella" userId="8180456e-8232-4134-80b1-d28b5e9005dc" providerId="ADAL" clId="{37FF772A-003F-49E9-9C86-F1BF396B7CD0}" dt="2020-02-03T00:31:48.367" v="4151" actId="478"/>
          <ac:spMkLst>
            <pc:docMk/>
            <pc:sldMk cId="3372160437" sldId="346"/>
            <ac:spMk id="4" creationId="{00000000-0000-0000-0000-000000000000}"/>
          </ac:spMkLst>
        </pc:spChg>
        <pc:picChg chg="del">
          <ac:chgData name="Elena García Gamella" userId="8180456e-8232-4134-80b1-d28b5e9005dc" providerId="ADAL" clId="{37FF772A-003F-49E9-9C86-F1BF396B7CD0}" dt="2020-02-03T00:31:50.165" v="4152" actId="478"/>
          <ac:picMkLst>
            <pc:docMk/>
            <pc:sldMk cId="3372160437" sldId="346"/>
            <ac:picMk id="15" creationId="{00000000-0000-0000-0000-000000000000}"/>
          </ac:picMkLst>
        </pc:picChg>
      </pc:sldChg>
      <pc:sldChg chg="delSp">
        <pc:chgData name="Elena García Gamella" userId="8180456e-8232-4134-80b1-d28b5e9005dc" providerId="ADAL" clId="{37FF772A-003F-49E9-9C86-F1BF396B7CD0}" dt="2020-02-03T00:31:55.962" v="4154" actId="478"/>
        <pc:sldMkLst>
          <pc:docMk/>
          <pc:sldMk cId="1958045652" sldId="347"/>
        </pc:sldMkLst>
        <pc:spChg chg="del">
          <ac:chgData name="Elena García Gamella" userId="8180456e-8232-4134-80b1-d28b5e9005dc" providerId="ADAL" clId="{37FF772A-003F-49E9-9C86-F1BF396B7CD0}" dt="2020-02-03T00:31:53.166" v="4153" actId="478"/>
          <ac:spMkLst>
            <pc:docMk/>
            <pc:sldMk cId="1958045652" sldId="347"/>
            <ac:spMk id="4" creationId="{00000000-0000-0000-0000-000000000000}"/>
          </ac:spMkLst>
        </pc:spChg>
        <pc:picChg chg="del">
          <ac:chgData name="Elena García Gamella" userId="8180456e-8232-4134-80b1-d28b5e9005dc" providerId="ADAL" clId="{37FF772A-003F-49E9-9C86-F1BF396B7CD0}" dt="2020-02-03T00:31:55.962" v="4154" actId="478"/>
          <ac:picMkLst>
            <pc:docMk/>
            <pc:sldMk cId="1958045652" sldId="347"/>
            <ac:picMk id="15" creationId="{00000000-0000-0000-0000-000000000000}"/>
          </ac:picMkLst>
        </pc:picChg>
      </pc:sldChg>
      <pc:sldChg chg="delSp">
        <pc:chgData name="Elena García Gamella" userId="8180456e-8232-4134-80b1-d28b5e9005dc" providerId="ADAL" clId="{37FF772A-003F-49E9-9C86-F1BF396B7CD0}" dt="2020-02-03T00:32:01.671" v="4156" actId="478"/>
        <pc:sldMkLst>
          <pc:docMk/>
          <pc:sldMk cId="2448750981" sldId="348"/>
        </pc:sldMkLst>
        <pc:spChg chg="del">
          <ac:chgData name="Elena García Gamella" userId="8180456e-8232-4134-80b1-d28b5e9005dc" providerId="ADAL" clId="{37FF772A-003F-49E9-9C86-F1BF396B7CD0}" dt="2020-02-03T00:31:59.770" v="4155" actId="478"/>
          <ac:spMkLst>
            <pc:docMk/>
            <pc:sldMk cId="2448750981" sldId="348"/>
            <ac:spMk id="4" creationId="{00000000-0000-0000-0000-000000000000}"/>
          </ac:spMkLst>
        </pc:spChg>
        <pc:picChg chg="del">
          <ac:chgData name="Elena García Gamella" userId="8180456e-8232-4134-80b1-d28b5e9005dc" providerId="ADAL" clId="{37FF772A-003F-49E9-9C86-F1BF396B7CD0}" dt="2020-02-03T00:32:01.671" v="4156" actId="478"/>
          <ac:picMkLst>
            <pc:docMk/>
            <pc:sldMk cId="2448750981" sldId="348"/>
            <ac:picMk id="15" creationId="{00000000-0000-0000-0000-000000000000}"/>
          </ac:picMkLst>
        </pc:picChg>
      </pc:sldChg>
      <pc:sldChg chg="delSp">
        <pc:chgData name="Elena García Gamella" userId="8180456e-8232-4134-80b1-d28b5e9005dc" providerId="ADAL" clId="{37FF772A-003F-49E9-9C86-F1BF396B7CD0}" dt="2020-02-03T00:32:06.673" v="4158" actId="478"/>
        <pc:sldMkLst>
          <pc:docMk/>
          <pc:sldMk cId="1362750391" sldId="349"/>
        </pc:sldMkLst>
        <pc:spChg chg="del">
          <ac:chgData name="Elena García Gamella" userId="8180456e-8232-4134-80b1-d28b5e9005dc" providerId="ADAL" clId="{37FF772A-003F-49E9-9C86-F1BF396B7CD0}" dt="2020-02-03T00:32:05.001" v="4157" actId="478"/>
          <ac:spMkLst>
            <pc:docMk/>
            <pc:sldMk cId="1362750391" sldId="349"/>
            <ac:spMk id="4" creationId="{00000000-0000-0000-0000-000000000000}"/>
          </ac:spMkLst>
        </pc:spChg>
        <pc:picChg chg="del">
          <ac:chgData name="Elena García Gamella" userId="8180456e-8232-4134-80b1-d28b5e9005dc" providerId="ADAL" clId="{37FF772A-003F-49E9-9C86-F1BF396B7CD0}" dt="2020-02-03T00:32:06.673" v="4158" actId="478"/>
          <ac:picMkLst>
            <pc:docMk/>
            <pc:sldMk cId="1362750391" sldId="349"/>
            <ac:picMk id="15" creationId="{00000000-0000-0000-0000-000000000000}"/>
          </ac:picMkLst>
        </pc:picChg>
      </pc:sldChg>
      <pc:sldChg chg="delSp">
        <pc:chgData name="Elena García Gamella" userId="8180456e-8232-4134-80b1-d28b5e9005dc" providerId="ADAL" clId="{37FF772A-003F-49E9-9C86-F1BF396B7CD0}" dt="2020-02-03T00:32:11.554" v="4160" actId="478"/>
        <pc:sldMkLst>
          <pc:docMk/>
          <pc:sldMk cId="993225093" sldId="350"/>
        </pc:sldMkLst>
        <pc:spChg chg="del">
          <ac:chgData name="Elena García Gamella" userId="8180456e-8232-4134-80b1-d28b5e9005dc" providerId="ADAL" clId="{37FF772A-003F-49E9-9C86-F1BF396B7CD0}" dt="2020-02-03T00:32:09.873" v="4159" actId="478"/>
          <ac:spMkLst>
            <pc:docMk/>
            <pc:sldMk cId="993225093" sldId="350"/>
            <ac:spMk id="4" creationId="{00000000-0000-0000-0000-000000000000}"/>
          </ac:spMkLst>
        </pc:spChg>
        <pc:picChg chg="del">
          <ac:chgData name="Elena García Gamella" userId="8180456e-8232-4134-80b1-d28b5e9005dc" providerId="ADAL" clId="{37FF772A-003F-49E9-9C86-F1BF396B7CD0}" dt="2020-02-03T00:32:11.554" v="4160" actId="478"/>
          <ac:picMkLst>
            <pc:docMk/>
            <pc:sldMk cId="993225093" sldId="350"/>
            <ac:picMk id="15" creationId="{00000000-0000-0000-0000-000000000000}"/>
          </ac:picMkLst>
        </pc:picChg>
      </pc:sldChg>
      <pc:sldChg chg="delSp">
        <pc:chgData name="Elena García Gamella" userId="8180456e-8232-4134-80b1-d28b5e9005dc" providerId="ADAL" clId="{37FF772A-003F-49E9-9C86-F1BF396B7CD0}" dt="2020-02-03T00:29:34.139" v="4113" actId="478"/>
        <pc:sldMkLst>
          <pc:docMk/>
          <pc:sldMk cId="588507847" sldId="351"/>
        </pc:sldMkLst>
        <pc:spChg chg="del">
          <ac:chgData name="Elena García Gamella" userId="8180456e-8232-4134-80b1-d28b5e9005dc" providerId="ADAL" clId="{37FF772A-003F-49E9-9C86-F1BF396B7CD0}" dt="2020-02-03T00:29:31.828" v="4112" actId="478"/>
          <ac:spMkLst>
            <pc:docMk/>
            <pc:sldMk cId="588507847" sldId="351"/>
            <ac:spMk id="4" creationId="{00000000-0000-0000-0000-000000000000}"/>
          </ac:spMkLst>
        </pc:spChg>
        <pc:picChg chg="del">
          <ac:chgData name="Elena García Gamella" userId="8180456e-8232-4134-80b1-d28b5e9005dc" providerId="ADAL" clId="{37FF772A-003F-49E9-9C86-F1BF396B7CD0}" dt="2020-02-03T00:29:34.139" v="4113" actId="478"/>
          <ac:picMkLst>
            <pc:docMk/>
            <pc:sldMk cId="588507847" sldId="351"/>
            <ac:picMk id="15" creationId="{00000000-0000-0000-0000-000000000000}"/>
          </ac:picMkLst>
        </pc:picChg>
      </pc:sldChg>
      <pc:sldChg chg="delSp">
        <pc:chgData name="Elena García Gamella" userId="8180456e-8232-4134-80b1-d28b5e9005dc" providerId="ADAL" clId="{37FF772A-003F-49E9-9C86-F1BF396B7CD0}" dt="2020-02-03T00:32:17.868" v="4162" actId="478"/>
        <pc:sldMkLst>
          <pc:docMk/>
          <pc:sldMk cId="58368955" sldId="352"/>
        </pc:sldMkLst>
        <pc:spChg chg="del">
          <ac:chgData name="Elena García Gamella" userId="8180456e-8232-4134-80b1-d28b5e9005dc" providerId="ADAL" clId="{37FF772A-003F-49E9-9C86-F1BF396B7CD0}" dt="2020-02-03T00:32:16.184" v="4161" actId="478"/>
          <ac:spMkLst>
            <pc:docMk/>
            <pc:sldMk cId="58368955" sldId="352"/>
            <ac:spMk id="4" creationId="{00000000-0000-0000-0000-000000000000}"/>
          </ac:spMkLst>
        </pc:spChg>
        <pc:picChg chg="del">
          <ac:chgData name="Elena García Gamella" userId="8180456e-8232-4134-80b1-d28b5e9005dc" providerId="ADAL" clId="{37FF772A-003F-49E9-9C86-F1BF396B7CD0}" dt="2020-02-03T00:32:17.868" v="4162" actId="478"/>
          <ac:picMkLst>
            <pc:docMk/>
            <pc:sldMk cId="58368955" sldId="352"/>
            <ac:picMk id="15" creationId="{00000000-0000-0000-0000-000000000000}"/>
          </ac:picMkLst>
        </pc:picChg>
      </pc:sldChg>
      <pc:sldChg chg="delSp">
        <pc:chgData name="Elena García Gamella" userId="8180456e-8232-4134-80b1-d28b5e9005dc" providerId="ADAL" clId="{37FF772A-003F-49E9-9C86-F1BF396B7CD0}" dt="2020-02-03T00:32:23.078" v="4164" actId="478"/>
        <pc:sldMkLst>
          <pc:docMk/>
          <pc:sldMk cId="2022677931" sldId="353"/>
        </pc:sldMkLst>
        <pc:spChg chg="del">
          <ac:chgData name="Elena García Gamella" userId="8180456e-8232-4134-80b1-d28b5e9005dc" providerId="ADAL" clId="{37FF772A-003F-49E9-9C86-F1BF396B7CD0}" dt="2020-02-03T00:32:21.381" v="4163" actId="478"/>
          <ac:spMkLst>
            <pc:docMk/>
            <pc:sldMk cId="2022677931" sldId="353"/>
            <ac:spMk id="4" creationId="{00000000-0000-0000-0000-000000000000}"/>
          </ac:spMkLst>
        </pc:spChg>
        <pc:picChg chg="del">
          <ac:chgData name="Elena García Gamella" userId="8180456e-8232-4134-80b1-d28b5e9005dc" providerId="ADAL" clId="{37FF772A-003F-49E9-9C86-F1BF396B7CD0}" dt="2020-02-03T00:32:23.078" v="4164" actId="478"/>
          <ac:picMkLst>
            <pc:docMk/>
            <pc:sldMk cId="2022677931" sldId="353"/>
            <ac:picMk id="15" creationId="{00000000-0000-0000-0000-000000000000}"/>
          </ac:picMkLst>
        </pc:picChg>
      </pc:sldChg>
      <pc:sldChg chg="delSp">
        <pc:chgData name="Elena García Gamella" userId="8180456e-8232-4134-80b1-d28b5e9005dc" providerId="ADAL" clId="{37FF772A-003F-49E9-9C86-F1BF396B7CD0}" dt="2020-02-03T00:32:28" v="4166" actId="478"/>
        <pc:sldMkLst>
          <pc:docMk/>
          <pc:sldMk cId="3607961625" sldId="354"/>
        </pc:sldMkLst>
        <pc:spChg chg="del">
          <ac:chgData name="Elena García Gamella" userId="8180456e-8232-4134-80b1-d28b5e9005dc" providerId="ADAL" clId="{37FF772A-003F-49E9-9C86-F1BF396B7CD0}" dt="2020-02-03T00:32:26.194" v="4165" actId="478"/>
          <ac:spMkLst>
            <pc:docMk/>
            <pc:sldMk cId="3607961625" sldId="354"/>
            <ac:spMk id="4" creationId="{00000000-0000-0000-0000-000000000000}"/>
          </ac:spMkLst>
        </pc:spChg>
        <pc:picChg chg="del">
          <ac:chgData name="Elena García Gamella" userId="8180456e-8232-4134-80b1-d28b5e9005dc" providerId="ADAL" clId="{37FF772A-003F-49E9-9C86-F1BF396B7CD0}" dt="2020-02-03T00:32:28" v="4166" actId="478"/>
          <ac:picMkLst>
            <pc:docMk/>
            <pc:sldMk cId="3607961625" sldId="354"/>
            <ac:picMk id="15" creationId="{00000000-0000-0000-0000-000000000000}"/>
          </ac:picMkLst>
        </pc:picChg>
      </pc:sldChg>
      <pc:sldChg chg="delSp">
        <pc:chgData name="Elena García Gamella" userId="8180456e-8232-4134-80b1-d28b5e9005dc" providerId="ADAL" clId="{37FF772A-003F-49E9-9C86-F1BF396B7CD0}" dt="2020-02-03T00:32:32.904" v="4168" actId="478"/>
        <pc:sldMkLst>
          <pc:docMk/>
          <pc:sldMk cId="4205246293" sldId="355"/>
        </pc:sldMkLst>
        <pc:spChg chg="del">
          <ac:chgData name="Elena García Gamella" userId="8180456e-8232-4134-80b1-d28b5e9005dc" providerId="ADAL" clId="{37FF772A-003F-49E9-9C86-F1BF396B7CD0}" dt="2020-02-03T00:32:31.034" v="4167" actId="478"/>
          <ac:spMkLst>
            <pc:docMk/>
            <pc:sldMk cId="4205246293" sldId="355"/>
            <ac:spMk id="4" creationId="{00000000-0000-0000-0000-000000000000}"/>
          </ac:spMkLst>
        </pc:spChg>
        <pc:picChg chg="del">
          <ac:chgData name="Elena García Gamella" userId="8180456e-8232-4134-80b1-d28b5e9005dc" providerId="ADAL" clId="{37FF772A-003F-49E9-9C86-F1BF396B7CD0}" dt="2020-02-03T00:32:32.904" v="4168" actId="478"/>
          <ac:picMkLst>
            <pc:docMk/>
            <pc:sldMk cId="4205246293" sldId="355"/>
            <ac:picMk id="15" creationId="{00000000-0000-0000-0000-000000000000}"/>
          </ac:picMkLst>
        </pc:picChg>
      </pc:sldChg>
      <pc:sldChg chg="delSp">
        <pc:chgData name="Elena García Gamella" userId="8180456e-8232-4134-80b1-d28b5e9005dc" providerId="ADAL" clId="{37FF772A-003F-49E9-9C86-F1BF396B7CD0}" dt="2020-02-03T00:32:37.730" v="4170" actId="478"/>
        <pc:sldMkLst>
          <pc:docMk/>
          <pc:sldMk cId="587223211" sldId="356"/>
        </pc:sldMkLst>
        <pc:spChg chg="del">
          <ac:chgData name="Elena García Gamella" userId="8180456e-8232-4134-80b1-d28b5e9005dc" providerId="ADAL" clId="{37FF772A-003F-49E9-9C86-F1BF396B7CD0}" dt="2020-02-03T00:32:35.756" v="4169" actId="478"/>
          <ac:spMkLst>
            <pc:docMk/>
            <pc:sldMk cId="587223211" sldId="356"/>
            <ac:spMk id="4" creationId="{00000000-0000-0000-0000-000000000000}"/>
          </ac:spMkLst>
        </pc:spChg>
        <pc:picChg chg="del">
          <ac:chgData name="Elena García Gamella" userId="8180456e-8232-4134-80b1-d28b5e9005dc" providerId="ADAL" clId="{37FF772A-003F-49E9-9C86-F1BF396B7CD0}" dt="2020-02-03T00:32:37.730" v="4170" actId="478"/>
          <ac:picMkLst>
            <pc:docMk/>
            <pc:sldMk cId="587223211" sldId="356"/>
            <ac:picMk id="15" creationId="{00000000-0000-0000-0000-000000000000}"/>
          </ac:picMkLst>
        </pc:picChg>
      </pc:sldChg>
      <pc:sldChg chg="delSp">
        <pc:chgData name="Elena García Gamella" userId="8180456e-8232-4134-80b1-d28b5e9005dc" providerId="ADAL" clId="{37FF772A-003F-49E9-9C86-F1BF396B7CD0}" dt="2020-02-03T00:30:08.651" v="4123" actId="478"/>
        <pc:sldMkLst>
          <pc:docMk/>
          <pc:sldMk cId="1780622780" sldId="357"/>
        </pc:sldMkLst>
        <pc:spChg chg="del">
          <ac:chgData name="Elena García Gamella" userId="8180456e-8232-4134-80b1-d28b5e9005dc" providerId="ADAL" clId="{37FF772A-003F-49E9-9C86-F1BF396B7CD0}" dt="2020-02-03T00:30:06.789" v="4122" actId="478"/>
          <ac:spMkLst>
            <pc:docMk/>
            <pc:sldMk cId="1780622780" sldId="357"/>
            <ac:spMk id="4" creationId="{00000000-0000-0000-0000-000000000000}"/>
          </ac:spMkLst>
        </pc:spChg>
        <pc:picChg chg="del">
          <ac:chgData name="Elena García Gamella" userId="8180456e-8232-4134-80b1-d28b5e9005dc" providerId="ADAL" clId="{37FF772A-003F-49E9-9C86-F1BF396B7CD0}" dt="2020-02-03T00:30:08.651" v="4123" actId="478"/>
          <ac:picMkLst>
            <pc:docMk/>
            <pc:sldMk cId="1780622780" sldId="357"/>
            <ac:picMk id="15" creationId="{00000000-0000-0000-0000-000000000000}"/>
          </ac:picMkLst>
        </pc:picChg>
      </pc:sldChg>
      <pc:sldChg chg="delSp">
        <pc:chgData name="Elena García Gamella" userId="8180456e-8232-4134-80b1-d28b5e9005dc" providerId="ADAL" clId="{37FF772A-003F-49E9-9C86-F1BF396B7CD0}" dt="2020-02-03T00:31:35.389" v="4146" actId="478"/>
        <pc:sldMkLst>
          <pc:docMk/>
          <pc:sldMk cId="1869402096" sldId="358"/>
        </pc:sldMkLst>
        <pc:spChg chg="del">
          <ac:chgData name="Elena García Gamella" userId="8180456e-8232-4134-80b1-d28b5e9005dc" providerId="ADAL" clId="{37FF772A-003F-49E9-9C86-F1BF396B7CD0}" dt="2020-02-03T00:31:31.611" v="4145" actId="478"/>
          <ac:spMkLst>
            <pc:docMk/>
            <pc:sldMk cId="1869402096" sldId="358"/>
            <ac:spMk id="4" creationId="{00000000-0000-0000-0000-000000000000}"/>
          </ac:spMkLst>
        </pc:spChg>
        <pc:picChg chg="del">
          <ac:chgData name="Elena García Gamella" userId="8180456e-8232-4134-80b1-d28b5e9005dc" providerId="ADAL" clId="{37FF772A-003F-49E9-9C86-F1BF396B7CD0}" dt="2020-02-03T00:31:35.389" v="4146" actId="478"/>
          <ac:picMkLst>
            <pc:docMk/>
            <pc:sldMk cId="1869402096" sldId="358"/>
            <ac:picMk id="15" creationId="{00000000-0000-0000-0000-000000000000}"/>
          </ac:picMkLst>
        </pc:picChg>
      </pc:sldChg>
      <pc:sldChg chg="delSp">
        <pc:chgData name="Elena García Gamella" userId="8180456e-8232-4134-80b1-d28b5e9005dc" providerId="ADAL" clId="{37FF772A-003F-49E9-9C86-F1BF396B7CD0}" dt="2020-02-03T00:31:40.725" v="4148" actId="478"/>
        <pc:sldMkLst>
          <pc:docMk/>
          <pc:sldMk cId="2985830499" sldId="359"/>
        </pc:sldMkLst>
        <pc:spChg chg="del">
          <ac:chgData name="Elena García Gamella" userId="8180456e-8232-4134-80b1-d28b5e9005dc" providerId="ADAL" clId="{37FF772A-003F-49E9-9C86-F1BF396B7CD0}" dt="2020-02-03T00:31:39.017" v="4147" actId="478"/>
          <ac:spMkLst>
            <pc:docMk/>
            <pc:sldMk cId="2985830499" sldId="359"/>
            <ac:spMk id="4" creationId="{00000000-0000-0000-0000-000000000000}"/>
          </ac:spMkLst>
        </pc:spChg>
        <pc:picChg chg="del">
          <ac:chgData name="Elena García Gamella" userId="8180456e-8232-4134-80b1-d28b5e9005dc" providerId="ADAL" clId="{37FF772A-003F-49E9-9C86-F1BF396B7CD0}" dt="2020-02-03T00:31:40.725" v="4148" actId="478"/>
          <ac:picMkLst>
            <pc:docMk/>
            <pc:sldMk cId="2985830499" sldId="359"/>
            <ac:picMk id="15" creationId="{00000000-0000-0000-0000-000000000000}"/>
          </ac:picMkLst>
        </pc:picChg>
      </pc:sldChg>
      <pc:sldChg chg="delSp">
        <pc:chgData name="Elena García Gamella" userId="8180456e-8232-4134-80b1-d28b5e9005dc" providerId="ADAL" clId="{37FF772A-003F-49E9-9C86-F1BF396B7CD0}" dt="2020-02-03T00:31:45.606" v="4150" actId="478"/>
        <pc:sldMkLst>
          <pc:docMk/>
          <pc:sldMk cId="1103409483" sldId="360"/>
        </pc:sldMkLst>
        <pc:spChg chg="del">
          <ac:chgData name="Elena García Gamella" userId="8180456e-8232-4134-80b1-d28b5e9005dc" providerId="ADAL" clId="{37FF772A-003F-49E9-9C86-F1BF396B7CD0}" dt="2020-02-03T00:31:43.815" v="4149" actId="478"/>
          <ac:spMkLst>
            <pc:docMk/>
            <pc:sldMk cId="1103409483" sldId="360"/>
            <ac:spMk id="4" creationId="{00000000-0000-0000-0000-000000000000}"/>
          </ac:spMkLst>
        </pc:spChg>
        <pc:picChg chg="del">
          <ac:chgData name="Elena García Gamella" userId="8180456e-8232-4134-80b1-d28b5e9005dc" providerId="ADAL" clId="{37FF772A-003F-49E9-9C86-F1BF396B7CD0}" dt="2020-02-03T00:31:45.606" v="4150" actId="478"/>
          <ac:picMkLst>
            <pc:docMk/>
            <pc:sldMk cId="1103409483" sldId="360"/>
            <ac:picMk id="15" creationId="{00000000-0000-0000-0000-000000000000}"/>
          </ac:picMkLst>
        </pc:picChg>
      </pc:sldChg>
      <pc:sldChg chg="delSp">
        <pc:chgData name="Elena García Gamella" userId="8180456e-8232-4134-80b1-d28b5e9005dc" providerId="ADAL" clId="{37FF772A-003F-49E9-9C86-F1BF396B7CD0}" dt="2020-02-03T00:30:33.658" v="4130" actId="478"/>
        <pc:sldMkLst>
          <pc:docMk/>
          <pc:sldMk cId="2561987423" sldId="361"/>
        </pc:sldMkLst>
        <pc:spChg chg="del">
          <ac:chgData name="Elena García Gamella" userId="8180456e-8232-4134-80b1-d28b5e9005dc" providerId="ADAL" clId="{37FF772A-003F-49E9-9C86-F1BF396B7CD0}" dt="2020-02-03T00:30:29.402" v="4129" actId="478"/>
          <ac:spMkLst>
            <pc:docMk/>
            <pc:sldMk cId="2561987423" sldId="361"/>
            <ac:spMk id="4" creationId="{00000000-0000-0000-0000-000000000000}"/>
          </ac:spMkLst>
        </pc:spChg>
        <pc:picChg chg="del">
          <ac:chgData name="Elena García Gamella" userId="8180456e-8232-4134-80b1-d28b5e9005dc" providerId="ADAL" clId="{37FF772A-003F-49E9-9C86-F1BF396B7CD0}" dt="2020-02-03T00:30:33.658" v="4130" actId="478"/>
          <ac:picMkLst>
            <pc:docMk/>
            <pc:sldMk cId="2561987423" sldId="361"/>
            <ac:picMk id="15" creationId="{00000000-0000-0000-0000-000000000000}"/>
          </ac:picMkLst>
        </pc:picChg>
      </pc:sldChg>
      <pc:sldChg chg="delSp">
        <pc:chgData name="Elena García Gamella" userId="8180456e-8232-4134-80b1-d28b5e9005dc" providerId="ADAL" clId="{37FF772A-003F-49E9-9C86-F1BF396B7CD0}" dt="2020-02-03T00:32:45.691" v="4172" actId="478"/>
        <pc:sldMkLst>
          <pc:docMk/>
          <pc:sldMk cId="2768531993" sldId="362"/>
        </pc:sldMkLst>
        <pc:spChg chg="del">
          <ac:chgData name="Elena García Gamella" userId="8180456e-8232-4134-80b1-d28b5e9005dc" providerId="ADAL" clId="{37FF772A-003F-49E9-9C86-F1BF396B7CD0}" dt="2020-02-03T00:32:43" v="4171" actId="478"/>
          <ac:spMkLst>
            <pc:docMk/>
            <pc:sldMk cId="2768531993" sldId="362"/>
            <ac:spMk id="4" creationId="{00000000-0000-0000-0000-000000000000}"/>
          </ac:spMkLst>
        </pc:spChg>
        <pc:picChg chg="del">
          <ac:chgData name="Elena García Gamella" userId="8180456e-8232-4134-80b1-d28b5e9005dc" providerId="ADAL" clId="{37FF772A-003F-49E9-9C86-F1BF396B7CD0}" dt="2020-02-03T00:32:45.691" v="4172" actId="478"/>
          <ac:picMkLst>
            <pc:docMk/>
            <pc:sldMk cId="2768531993" sldId="362"/>
            <ac:picMk id="15" creationId="{00000000-0000-0000-0000-000000000000}"/>
          </ac:picMkLst>
        </pc:picChg>
      </pc:sldChg>
      <pc:sldChg chg="delSp">
        <pc:chgData name="Elena García Gamella" userId="8180456e-8232-4134-80b1-d28b5e9005dc" providerId="ADAL" clId="{37FF772A-003F-49E9-9C86-F1BF396B7CD0}" dt="2020-02-03T00:33:12.722" v="4181" actId="478"/>
        <pc:sldMkLst>
          <pc:docMk/>
          <pc:sldMk cId="159465406" sldId="363"/>
        </pc:sldMkLst>
        <pc:spChg chg="del">
          <ac:chgData name="Elena García Gamella" userId="8180456e-8232-4134-80b1-d28b5e9005dc" providerId="ADAL" clId="{37FF772A-003F-49E9-9C86-F1BF396B7CD0}" dt="2020-02-03T00:33:10.985" v="4180" actId="478"/>
          <ac:spMkLst>
            <pc:docMk/>
            <pc:sldMk cId="159465406" sldId="363"/>
            <ac:spMk id="4" creationId="{00000000-0000-0000-0000-000000000000}"/>
          </ac:spMkLst>
        </pc:spChg>
        <pc:picChg chg="del">
          <ac:chgData name="Elena García Gamella" userId="8180456e-8232-4134-80b1-d28b5e9005dc" providerId="ADAL" clId="{37FF772A-003F-49E9-9C86-F1BF396B7CD0}" dt="2020-02-03T00:33:12.722" v="4181" actId="478"/>
          <ac:picMkLst>
            <pc:docMk/>
            <pc:sldMk cId="159465406" sldId="363"/>
            <ac:picMk id="15" creationId="{00000000-0000-0000-0000-000000000000}"/>
          </ac:picMkLst>
        </pc:picChg>
      </pc:sldChg>
      <pc:sldChg chg="delSp">
        <pc:chgData name="Elena García Gamella" userId="8180456e-8232-4134-80b1-d28b5e9005dc" providerId="ADAL" clId="{37FF772A-003F-49E9-9C86-F1BF396B7CD0}" dt="2020-02-03T00:33:18.820" v="4183" actId="478"/>
        <pc:sldMkLst>
          <pc:docMk/>
          <pc:sldMk cId="2836782068" sldId="364"/>
        </pc:sldMkLst>
        <pc:spChg chg="del">
          <ac:chgData name="Elena García Gamella" userId="8180456e-8232-4134-80b1-d28b5e9005dc" providerId="ADAL" clId="{37FF772A-003F-49E9-9C86-F1BF396B7CD0}" dt="2020-02-03T00:33:15.407" v="4182" actId="478"/>
          <ac:spMkLst>
            <pc:docMk/>
            <pc:sldMk cId="2836782068" sldId="364"/>
            <ac:spMk id="4" creationId="{00000000-0000-0000-0000-000000000000}"/>
          </ac:spMkLst>
        </pc:spChg>
        <pc:picChg chg="del">
          <ac:chgData name="Elena García Gamella" userId="8180456e-8232-4134-80b1-d28b5e9005dc" providerId="ADAL" clId="{37FF772A-003F-49E9-9C86-F1BF396B7CD0}" dt="2020-02-03T00:33:18.820" v="4183" actId="478"/>
          <ac:picMkLst>
            <pc:docMk/>
            <pc:sldMk cId="2836782068" sldId="364"/>
            <ac:picMk id="15" creationId="{00000000-0000-0000-0000-000000000000}"/>
          </ac:picMkLst>
        </pc:picChg>
      </pc:sldChg>
      <pc:sldChg chg="delSp">
        <pc:chgData name="Elena García Gamella" userId="8180456e-8232-4134-80b1-d28b5e9005dc" providerId="ADAL" clId="{37FF772A-003F-49E9-9C86-F1BF396B7CD0}" dt="2020-02-03T00:33:25.122" v="4185" actId="478"/>
        <pc:sldMkLst>
          <pc:docMk/>
          <pc:sldMk cId="2397081652" sldId="365"/>
        </pc:sldMkLst>
        <pc:spChg chg="del">
          <ac:chgData name="Elena García Gamella" userId="8180456e-8232-4134-80b1-d28b5e9005dc" providerId="ADAL" clId="{37FF772A-003F-49E9-9C86-F1BF396B7CD0}" dt="2020-02-03T00:33:23.298" v="4184" actId="478"/>
          <ac:spMkLst>
            <pc:docMk/>
            <pc:sldMk cId="2397081652" sldId="365"/>
            <ac:spMk id="4" creationId="{00000000-0000-0000-0000-000000000000}"/>
          </ac:spMkLst>
        </pc:spChg>
        <pc:picChg chg="del">
          <ac:chgData name="Elena García Gamella" userId="8180456e-8232-4134-80b1-d28b5e9005dc" providerId="ADAL" clId="{37FF772A-003F-49E9-9C86-F1BF396B7CD0}" dt="2020-02-03T00:33:25.122" v="4185" actId="478"/>
          <ac:picMkLst>
            <pc:docMk/>
            <pc:sldMk cId="2397081652" sldId="365"/>
            <ac:picMk id="15" creationId="{00000000-0000-0000-0000-000000000000}"/>
          </ac:picMkLst>
        </pc:picChg>
      </pc:sldChg>
      <pc:sldChg chg="delSp modSp">
        <pc:chgData name="Elena García Gamella" userId="8180456e-8232-4134-80b1-d28b5e9005dc" providerId="ADAL" clId="{37FF772A-003F-49E9-9C86-F1BF396B7CD0}" dt="2020-02-03T00:32:57.237" v="4175" actId="478"/>
        <pc:sldMkLst>
          <pc:docMk/>
          <pc:sldMk cId="1154993631" sldId="366"/>
        </pc:sldMkLst>
        <pc:spChg chg="del">
          <ac:chgData name="Elena García Gamella" userId="8180456e-8232-4134-80b1-d28b5e9005dc" providerId="ADAL" clId="{37FF772A-003F-49E9-9C86-F1BF396B7CD0}" dt="2020-02-03T00:32:55.148" v="4173" actId="478"/>
          <ac:spMkLst>
            <pc:docMk/>
            <pc:sldMk cId="1154993631" sldId="366"/>
            <ac:spMk id="4" creationId="{00000000-0000-0000-0000-000000000000}"/>
          </ac:spMkLst>
        </pc:spChg>
        <pc:picChg chg="del mod">
          <ac:chgData name="Elena García Gamella" userId="8180456e-8232-4134-80b1-d28b5e9005dc" providerId="ADAL" clId="{37FF772A-003F-49E9-9C86-F1BF396B7CD0}" dt="2020-02-03T00:32:57.237" v="4175" actId="478"/>
          <ac:picMkLst>
            <pc:docMk/>
            <pc:sldMk cId="1154993631" sldId="366"/>
            <ac:picMk id="15" creationId="{00000000-0000-0000-0000-000000000000}"/>
          </ac:picMkLst>
        </pc:picChg>
      </pc:sldChg>
      <pc:sldChg chg="delSp">
        <pc:chgData name="Elena García Gamella" userId="8180456e-8232-4134-80b1-d28b5e9005dc" providerId="ADAL" clId="{37FF772A-003F-49E9-9C86-F1BF396B7CD0}" dt="2020-02-03T00:33:02.586" v="4177" actId="478"/>
        <pc:sldMkLst>
          <pc:docMk/>
          <pc:sldMk cId="3169186927" sldId="367"/>
        </pc:sldMkLst>
        <pc:spChg chg="del">
          <ac:chgData name="Elena García Gamella" userId="8180456e-8232-4134-80b1-d28b5e9005dc" providerId="ADAL" clId="{37FF772A-003F-49E9-9C86-F1BF396B7CD0}" dt="2020-02-03T00:33:00.962" v="4176" actId="478"/>
          <ac:spMkLst>
            <pc:docMk/>
            <pc:sldMk cId="3169186927" sldId="367"/>
            <ac:spMk id="4" creationId="{00000000-0000-0000-0000-000000000000}"/>
          </ac:spMkLst>
        </pc:spChg>
        <pc:picChg chg="del">
          <ac:chgData name="Elena García Gamella" userId="8180456e-8232-4134-80b1-d28b5e9005dc" providerId="ADAL" clId="{37FF772A-003F-49E9-9C86-F1BF396B7CD0}" dt="2020-02-03T00:33:02.586" v="4177" actId="478"/>
          <ac:picMkLst>
            <pc:docMk/>
            <pc:sldMk cId="3169186927" sldId="367"/>
            <ac:picMk id="15" creationId="{00000000-0000-0000-0000-000000000000}"/>
          </ac:picMkLst>
        </pc:picChg>
      </pc:sldChg>
      <pc:sldChg chg="delSp">
        <pc:chgData name="Elena García Gamella" userId="8180456e-8232-4134-80b1-d28b5e9005dc" providerId="ADAL" clId="{37FF772A-003F-49E9-9C86-F1BF396B7CD0}" dt="2020-02-03T00:33:07.413" v="4179" actId="478"/>
        <pc:sldMkLst>
          <pc:docMk/>
          <pc:sldMk cId="2136076327" sldId="368"/>
        </pc:sldMkLst>
        <pc:spChg chg="del">
          <ac:chgData name="Elena García Gamella" userId="8180456e-8232-4134-80b1-d28b5e9005dc" providerId="ADAL" clId="{37FF772A-003F-49E9-9C86-F1BF396B7CD0}" dt="2020-02-03T00:33:05.618" v="4178" actId="478"/>
          <ac:spMkLst>
            <pc:docMk/>
            <pc:sldMk cId="2136076327" sldId="368"/>
            <ac:spMk id="4" creationId="{00000000-0000-0000-0000-000000000000}"/>
          </ac:spMkLst>
        </pc:spChg>
        <pc:picChg chg="del">
          <ac:chgData name="Elena García Gamella" userId="8180456e-8232-4134-80b1-d28b5e9005dc" providerId="ADAL" clId="{37FF772A-003F-49E9-9C86-F1BF396B7CD0}" dt="2020-02-03T00:33:07.413" v="4179" actId="478"/>
          <ac:picMkLst>
            <pc:docMk/>
            <pc:sldMk cId="2136076327" sldId="368"/>
            <ac:picMk id="15" creationId="{00000000-0000-0000-0000-000000000000}"/>
          </ac:picMkLst>
        </pc:picChg>
      </pc:sldChg>
      <pc:sldChg chg="delSp">
        <pc:chgData name="Elena García Gamella" userId="8180456e-8232-4134-80b1-d28b5e9005dc" providerId="ADAL" clId="{37FF772A-003F-49E9-9C86-F1BF396B7CD0}" dt="2020-02-03T00:30:48.011" v="4134" actId="478"/>
        <pc:sldMkLst>
          <pc:docMk/>
          <pc:sldMk cId="3881441147" sldId="369"/>
        </pc:sldMkLst>
        <pc:spChg chg="del">
          <ac:chgData name="Elena García Gamella" userId="8180456e-8232-4134-80b1-d28b5e9005dc" providerId="ADAL" clId="{37FF772A-003F-49E9-9C86-F1BF396B7CD0}" dt="2020-02-03T00:30:46.323" v="4133" actId="478"/>
          <ac:spMkLst>
            <pc:docMk/>
            <pc:sldMk cId="3881441147" sldId="369"/>
            <ac:spMk id="4" creationId="{00000000-0000-0000-0000-000000000000}"/>
          </ac:spMkLst>
        </pc:spChg>
        <pc:picChg chg="del">
          <ac:chgData name="Elena García Gamella" userId="8180456e-8232-4134-80b1-d28b5e9005dc" providerId="ADAL" clId="{37FF772A-003F-49E9-9C86-F1BF396B7CD0}" dt="2020-02-03T00:30:48.011" v="4134" actId="478"/>
          <ac:picMkLst>
            <pc:docMk/>
            <pc:sldMk cId="3881441147" sldId="369"/>
            <ac:picMk id="15" creationId="{00000000-0000-0000-0000-000000000000}"/>
          </ac:picMkLst>
        </pc:picChg>
      </pc:sldChg>
      <pc:sldChg chg="delSp">
        <pc:chgData name="Elena García Gamella" userId="8180456e-8232-4134-80b1-d28b5e9005dc" providerId="ADAL" clId="{37FF772A-003F-49E9-9C86-F1BF396B7CD0}" dt="2020-02-03T00:30:54.576" v="4136" actId="478"/>
        <pc:sldMkLst>
          <pc:docMk/>
          <pc:sldMk cId="1149628135" sldId="370"/>
        </pc:sldMkLst>
        <pc:spChg chg="del">
          <ac:chgData name="Elena García Gamella" userId="8180456e-8232-4134-80b1-d28b5e9005dc" providerId="ADAL" clId="{37FF772A-003F-49E9-9C86-F1BF396B7CD0}" dt="2020-02-03T00:30:52.585" v="4135" actId="478"/>
          <ac:spMkLst>
            <pc:docMk/>
            <pc:sldMk cId="1149628135" sldId="370"/>
            <ac:spMk id="4" creationId="{00000000-0000-0000-0000-000000000000}"/>
          </ac:spMkLst>
        </pc:spChg>
        <pc:picChg chg="del">
          <ac:chgData name="Elena García Gamella" userId="8180456e-8232-4134-80b1-d28b5e9005dc" providerId="ADAL" clId="{37FF772A-003F-49E9-9C86-F1BF396B7CD0}" dt="2020-02-03T00:30:54.576" v="4136" actId="478"/>
          <ac:picMkLst>
            <pc:docMk/>
            <pc:sldMk cId="1149628135" sldId="370"/>
            <ac:picMk id="15" creationId="{00000000-0000-0000-0000-000000000000}"/>
          </ac:picMkLst>
        </pc:picChg>
      </pc:sldChg>
      <pc:sldChg chg="modSp">
        <pc:chgData name="Elena García Gamella" userId="8180456e-8232-4134-80b1-d28b5e9005dc" providerId="ADAL" clId="{37FF772A-003F-49E9-9C86-F1BF396B7CD0}" dt="2020-02-02T22:15:15.339" v="2560" actId="20577"/>
        <pc:sldMkLst>
          <pc:docMk/>
          <pc:sldMk cId="4178623790" sldId="371"/>
        </pc:sldMkLst>
        <pc:spChg chg="mod">
          <ac:chgData name="Elena García Gamella" userId="8180456e-8232-4134-80b1-d28b5e9005dc" providerId="ADAL" clId="{37FF772A-003F-49E9-9C86-F1BF396B7CD0}" dt="2020-02-02T22:15:15.339" v="2560" actId="20577"/>
          <ac:spMkLst>
            <pc:docMk/>
            <pc:sldMk cId="4178623790" sldId="371"/>
            <ac:spMk id="7" creationId="{00000000-0000-0000-0000-000000000000}"/>
          </ac:spMkLst>
        </pc:spChg>
      </pc:sldChg>
      <pc:sldChg chg="delSp">
        <pc:chgData name="Elena García Gamella" userId="8180456e-8232-4134-80b1-d28b5e9005dc" providerId="ADAL" clId="{37FF772A-003F-49E9-9C86-F1BF396B7CD0}" dt="2020-02-03T00:29:40.907" v="4115" actId="478"/>
        <pc:sldMkLst>
          <pc:docMk/>
          <pc:sldMk cId="993101556" sldId="373"/>
        </pc:sldMkLst>
        <pc:spChg chg="del">
          <ac:chgData name="Elena García Gamella" userId="8180456e-8232-4134-80b1-d28b5e9005dc" providerId="ADAL" clId="{37FF772A-003F-49E9-9C86-F1BF396B7CD0}" dt="2020-02-03T00:29:37.048" v="4114" actId="478"/>
          <ac:spMkLst>
            <pc:docMk/>
            <pc:sldMk cId="993101556" sldId="373"/>
            <ac:spMk id="4" creationId="{00000000-0000-0000-0000-000000000000}"/>
          </ac:spMkLst>
        </pc:spChg>
        <pc:picChg chg="del">
          <ac:chgData name="Elena García Gamella" userId="8180456e-8232-4134-80b1-d28b5e9005dc" providerId="ADAL" clId="{37FF772A-003F-49E9-9C86-F1BF396B7CD0}" dt="2020-02-03T00:29:40.907" v="4115" actId="478"/>
          <ac:picMkLst>
            <pc:docMk/>
            <pc:sldMk cId="993101556" sldId="373"/>
            <ac:picMk id="15" creationId="{00000000-0000-0000-0000-000000000000}"/>
          </ac:picMkLst>
        </pc:picChg>
      </pc:sldChg>
      <pc:sldChg chg="delSp">
        <pc:chgData name="Elena García Gamella" userId="8180456e-8232-4134-80b1-d28b5e9005dc" providerId="ADAL" clId="{37FF772A-003F-49E9-9C86-F1BF396B7CD0}" dt="2020-02-03T00:33:58.183" v="4187" actId="478"/>
        <pc:sldMkLst>
          <pc:docMk/>
          <pc:sldMk cId="2988416892" sldId="374"/>
        </pc:sldMkLst>
        <pc:spChg chg="del">
          <ac:chgData name="Elena García Gamella" userId="8180456e-8232-4134-80b1-d28b5e9005dc" providerId="ADAL" clId="{37FF772A-003F-49E9-9C86-F1BF396B7CD0}" dt="2020-02-03T00:33:56.663" v="4186" actId="478"/>
          <ac:spMkLst>
            <pc:docMk/>
            <pc:sldMk cId="2988416892" sldId="374"/>
            <ac:spMk id="4" creationId="{00000000-0000-0000-0000-000000000000}"/>
          </ac:spMkLst>
        </pc:spChg>
        <pc:picChg chg="del">
          <ac:chgData name="Elena García Gamella" userId="8180456e-8232-4134-80b1-d28b5e9005dc" providerId="ADAL" clId="{37FF772A-003F-49E9-9C86-F1BF396B7CD0}" dt="2020-02-03T00:33:58.183" v="4187" actId="478"/>
          <ac:picMkLst>
            <pc:docMk/>
            <pc:sldMk cId="2988416892" sldId="374"/>
            <ac:picMk id="15" creationId="{00000000-0000-0000-0000-000000000000}"/>
          </ac:picMkLst>
        </pc:picChg>
      </pc:sldChg>
      <pc:sldChg chg="delSp modSp">
        <pc:chgData name="Elena García Gamella" userId="8180456e-8232-4134-80b1-d28b5e9005dc" providerId="ADAL" clId="{37FF772A-003F-49E9-9C86-F1BF396B7CD0}" dt="2020-02-03T00:34:03.411" v="4190" actId="478"/>
        <pc:sldMkLst>
          <pc:docMk/>
          <pc:sldMk cId="2898597501" sldId="375"/>
        </pc:sldMkLst>
        <pc:spChg chg="del">
          <ac:chgData name="Elena García Gamella" userId="8180456e-8232-4134-80b1-d28b5e9005dc" providerId="ADAL" clId="{37FF772A-003F-49E9-9C86-F1BF396B7CD0}" dt="2020-02-03T00:34:01.339" v="4188" actId="478"/>
          <ac:spMkLst>
            <pc:docMk/>
            <pc:sldMk cId="2898597501" sldId="375"/>
            <ac:spMk id="4" creationId="{00000000-0000-0000-0000-000000000000}"/>
          </ac:spMkLst>
        </pc:spChg>
        <pc:picChg chg="del mod">
          <ac:chgData name="Elena García Gamella" userId="8180456e-8232-4134-80b1-d28b5e9005dc" providerId="ADAL" clId="{37FF772A-003F-49E9-9C86-F1BF396B7CD0}" dt="2020-02-03T00:34:03.411" v="4190" actId="478"/>
          <ac:picMkLst>
            <pc:docMk/>
            <pc:sldMk cId="2898597501" sldId="375"/>
            <ac:picMk id="15" creationId="{00000000-0000-0000-0000-000000000000}"/>
          </ac:picMkLst>
        </pc:picChg>
      </pc:sldChg>
      <pc:sldChg chg="delSp">
        <pc:chgData name="Elena García Gamella" userId="8180456e-8232-4134-80b1-d28b5e9005dc" providerId="ADAL" clId="{37FF772A-003F-49E9-9C86-F1BF396B7CD0}" dt="2020-02-03T00:34:18.438" v="4196" actId="478"/>
        <pc:sldMkLst>
          <pc:docMk/>
          <pc:sldMk cId="587640598" sldId="377"/>
        </pc:sldMkLst>
        <pc:spChg chg="del">
          <ac:chgData name="Elena García Gamella" userId="8180456e-8232-4134-80b1-d28b5e9005dc" providerId="ADAL" clId="{37FF772A-003F-49E9-9C86-F1BF396B7CD0}" dt="2020-02-03T00:34:16.807" v="4195" actId="478"/>
          <ac:spMkLst>
            <pc:docMk/>
            <pc:sldMk cId="587640598" sldId="377"/>
            <ac:spMk id="4" creationId="{00000000-0000-0000-0000-000000000000}"/>
          </ac:spMkLst>
        </pc:spChg>
        <pc:picChg chg="del">
          <ac:chgData name="Elena García Gamella" userId="8180456e-8232-4134-80b1-d28b5e9005dc" providerId="ADAL" clId="{37FF772A-003F-49E9-9C86-F1BF396B7CD0}" dt="2020-02-03T00:34:18.438" v="4196" actId="478"/>
          <ac:picMkLst>
            <pc:docMk/>
            <pc:sldMk cId="587640598" sldId="377"/>
            <ac:picMk id="15" creationId="{00000000-0000-0000-0000-000000000000}"/>
          </ac:picMkLst>
        </pc:picChg>
      </pc:sldChg>
      <pc:sldChg chg="delSp">
        <pc:chgData name="Elena García Gamella" userId="8180456e-8232-4134-80b1-d28b5e9005dc" providerId="ADAL" clId="{37FF772A-003F-49E9-9C86-F1BF396B7CD0}" dt="2020-02-03T00:34:22.420" v="4198" actId="478"/>
        <pc:sldMkLst>
          <pc:docMk/>
          <pc:sldMk cId="1063999187" sldId="378"/>
        </pc:sldMkLst>
        <pc:spChg chg="del">
          <ac:chgData name="Elena García Gamella" userId="8180456e-8232-4134-80b1-d28b5e9005dc" providerId="ADAL" clId="{37FF772A-003F-49E9-9C86-F1BF396B7CD0}" dt="2020-02-03T00:34:20.798" v="4197" actId="478"/>
          <ac:spMkLst>
            <pc:docMk/>
            <pc:sldMk cId="1063999187" sldId="378"/>
            <ac:spMk id="4" creationId="{00000000-0000-0000-0000-000000000000}"/>
          </ac:spMkLst>
        </pc:spChg>
        <pc:picChg chg="del">
          <ac:chgData name="Elena García Gamella" userId="8180456e-8232-4134-80b1-d28b5e9005dc" providerId="ADAL" clId="{37FF772A-003F-49E9-9C86-F1BF396B7CD0}" dt="2020-02-03T00:34:22.420" v="4198" actId="478"/>
          <ac:picMkLst>
            <pc:docMk/>
            <pc:sldMk cId="1063999187" sldId="378"/>
            <ac:picMk id="15" creationId="{00000000-0000-0000-0000-000000000000}"/>
          </ac:picMkLst>
        </pc:picChg>
      </pc:sldChg>
      <pc:sldChg chg="delSp">
        <pc:chgData name="Elena García Gamella" userId="8180456e-8232-4134-80b1-d28b5e9005dc" providerId="ADAL" clId="{37FF772A-003F-49E9-9C86-F1BF396B7CD0}" dt="2020-02-03T00:34:28.620" v="4200" actId="478"/>
        <pc:sldMkLst>
          <pc:docMk/>
          <pc:sldMk cId="1839642454" sldId="379"/>
        </pc:sldMkLst>
        <pc:spChg chg="del">
          <ac:chgData name="Elena García Gamella" userId="8180456e-8232-4134-80b1-d28b5e9005dc" providerId="ADAL" clId="{37FF772A-003F-49E9-9C86-F1BF396B7CD0}" dt="2020-02-03T00:34:26.716" v="4199" actId="478"/>
          <ac:spMkLst>
            <pc:docMk/>
            <pc:sldMk cId="1839642454" sldId="379"/>
            <ac:spMk id="4" creationId="{00000000-0000-0000-0000-000000000000}"/>
          </ac:spMkLst>
        </pc:spChg>
        <pc:picChg chg="del">
          <ac:chgData name="Elena García Gamella" userId="8180456e-8232-4134-80b1-d28b5e9005dc" providerId="ADAL" clId="{37FF772A-003F-49E9-9C86-F1BF396B7CD0}" dt="2020-02-03T00:34:28.620" v="4200" actId="478"/>
          <ac:picMkLst>
            <pc:docMk/>
            <pc:sldMk cId="1839642454" sldId="379"/>
            <ac:picMk id="15" creationId="{00000000-0000-0000-0000-000000000000}"/>
          </ac:picMkLst>
        </pc:picChg>
      </pc:sldChg>
      <pc:sldChg chg="delSp">
        <pc:chgData name="Elena García Gamella" userId="8180456e-8232-4134-80b1-d28b5e9005dc" providerId="ADAL" clId="{37FF772A-003F-49E9-9C86-F1BF396B7CD0}" dt="2020-02-03T00:34:38.136" v="4204" actId="478"/>
        <pc:sldMkLst>
          <pc:docMk/>
          <pc:sldMk cId="76408305" sldId="380"/>
        </pc:sldMkLst>
        <pc:spChg chg="del">
          <ac:chgData name="Elena García Gamella" userId="8180456e-8232-4134-80b1-d28b5e9005dc" providerId="ADAL" clId="{37FF772A-003F-49E9-9C86-F1BF396B7CD0}" dt="2020-02-03T00:34:36.206" v="4203" actId="478"/>
          <ac:spMkLst>
            <pc:docMk/>
            <pc:sldMk cId="76408305" sldId="380"/>
            <ac:spMk id="4" creationId="{00000000-0000-0000-0000-000000000000}"/>
          </ac:spMkLst>
        </pc:spChg>
        <pc:picChg chg="del">
          <ac:chgData name="Elena García Gamella" userId="8180456e-8232-4134-80b1-d28b5e9005dc" providerId="ADAL" clId="{37FF772A-003F-49E9-9C86-F1BF396B7CD0}" dt="2020-02-03T00:34:38.136" v="4204" actId="478"/>
          <ac:picMkLst>
            <pc:docMk/>
            <pc:sldMk cId="76408305" sldId="380"/>
            <ac:picMk id="15" creationId="{00000000-0000-0000-0000-000000000000}"/>
          </ac:picMkLst>
        </pc:picChg>
      </pc:sldChg>
      <pc:sldChg chg="delSp">
        <pc:chgData name="Elena García Gamella" userId="8180456e-8232-4134-80b1-d28b5e9005dc" providerId="ADAL" clId="{37FF772A-003F-49E9-9C86-F1BF396B7CD0}" dt="2020-02-03T00:34:32.594" v="4202" actId="478"/>
        <pc:sldMkLst>
          <pc:docMk/>
          <pc:sldMk cId="72819247" sldId="381"/>
        </pc:sldMkLst>
        <pc:spChg chg="del">
          <ac:chgData name="Elena García Gamella" userId="8180456e-8232-4134-80b1-d28b5e9005dc" providerId="ADAL" clId="{37FF772A-003F-49E9-9C86-F1BF396B7CD0}" dt="2020-02-03T00:34:31.005" v="4201" actId="478"/>
          <ac:spMkLst>
            <pc:docMk/>
            <pc:sldMk cId="72819247" sldId="381"/>
            <ac:spMk id="4" creationId="{00000000-0000-0000-0000-000000000000}"/>
          </ac:spMkLst>
        </pc:spChg>
        <pc:picChg chg="del">
          <ac:chgData name="Elena García Gamella" userId="8180456e-8232-4134-80b1-d28b5e9005dc" providerId="ADAL" clId="{37FF772A-003F-49E9-9C86-F1BF396B7CD0}" dt="2020-02-03T00:34:32.594" v="4202" actId="478"/>
          <ac:picMkLst>
            <pc:docMk/>
            <pc:sldMk cId="72819247" sldId="381"/>
            <ac:picMk id="15" creationId="{00000000-0000-0000-0000-000000000000}"/>
          </ac:picMkLst>
        </pc:picChg>
      </pc:sldChg>
      <pc:sldChg chg="delSp">
        <pc:chgData name="Elena García Gamella" userId="8180456e-8232-4134-80b1-d28b5e9005dc" providerId="ADAL" clId="{37FF772A-003F-49E9-9C86-F1BF396B7CD0}" dt="2020-02-03T00:34:43.661" v="4206" actId="478"/>
        <pc:sldMkLst>
          <pc:docMk/>
          <pc:sldMk cId="2511980521" sldId="382"/>
        </pc:sldMkLst>
        <pc:spChg chg="del">
          <ac:chgData name="Elena García Gamella" userId="8180456e-8232-4134-80b1-d28b5e9005dc" providerId="ADAL" clId="{37FF772A-003F-49E9-9C86-F1BF396B7CD0}" dt="2020-02-03T00:34:41.987" v="4205" actId="478"/>
          <ac:spMkLst>
            <pc:docMk/>
            <pc:sldMk cId="2511980521" sldId="382"/>
            <ac:spMk id="4" creationId="{00000000-0000-0000-0000-000000000000}"/>
          </ac:spMkLst>
        </pc:spChg>
        <pc:picChg chg="del">
          <ac:chgData name="Elena García Gamella" userId="8180456e-8232-4134-80b1-d28b5e9005dc" providerId="ADAL" clId="{37FF772A-003F-49E9-9C86-F1BF396B7CD0}" dt="2020-02-03T00:34:43.661" v="4206" actId="478"/>
          <ac:picMkLst>
            <pc:docMk/>
            <pc:sldMk cId="2511980521" sldId="382"/>
            <ac:picMk id="15" creationId="{00000000-0000-0000-0000-000000000000}"/>
          </ac:picMkLst>
        </pc:picChg>
      </pc:sldChg>
      <pc:sldChg chg="delSp">
        <pc:chgData name="Elena García Gamella" userId="8180456e-8232-4134-80b1-d28b5e9005dc" providerId="ADAL" clId="{37FF772A-003F-49E9-9C86-F1BF396B7CD0}" dt="2020-02-03T00:34:47.870" v="4208" actId="478"/>
        <pc:sldMkLst>
          <pc:docMk/>
          <pc:sldMk cId="1590006961" sldId="383"/>
        </pc:sldMkLst>
        <pc:spChg chg="del">
          <ac:chgData name="Elena García Gamella" userId="8180456e-8232-4134-80b1-d28b5e9005dc" providerId="ADAL" clId="{37FF772A-003F-49E9-9C86-F1BF396B7CD0}" dt="2020-02-03T00:34:46.219" v="4207" actId="478"/>
          <ac:spMkLst>
            <pc:docMk/>
            <pc:sldMk cId="1590006961" sldId="383"/>
            <ac:spMk id="4" creationId="{00000000-0000-0000-0000-000000000000}"/>
          </ac:spMkLst>
        </pc:spChg>
        <pc:picChg chg="del">
          <ac:chgData name="Elena García Gamella" userId="8180456e-8232-4134-80b1-d28b5e9005dc" providerId="ADAL" clId="{37FF772A-003F-49E9-9C86-F1BF396B7CD0}" dt="2020-02-03T00:34:47.870" v="4208" actId="478"/>
          <ac:picMkLst>
            <pc:docMk/>
            <pc:sldMk cId="1590006961" sldId="383"/>
            <ac:picMk id="15" creationId="{00000000-0000-0000-0000-000000000000}"/>
          </ac:picMkLst>
        </pc:picChg>
      </pc:sldChg>
      <pc:sldChg chg="delSp">
        <pc:chgData name="Elena García Gamella" userId="8180456e-8232-4134-80b1-d28b5e9005dc" providerId="ADAL" clId="{37FF772A-003F-49E9-9C86-F1BF396B7CD0}" dt="2020-02-03T00:34:52.412" v="4210" actId="478"/>
        <pc:sldMkLst>
          <pc:docMk/>
          <pc:sldMk cId="904342583" sldId="384"/>
        </pc:sldMkLst>
        <pc:spChg chg="del">
          <ac:chgData name="Elena García Gamella" userId="8180456e-8232-4134-80b1-d28b5e9005dc" providerId="ADAL" clId="{37FF772A-003F-49E9-9C86-F1BF396B7CD0}" dt="2020-02-03T00:34:50.600" v="4209" actId="478"/>
          <ac:spMkLst>
            <pc:docMk/>
            <pc:sldMk cId="904342583" sldId="384"/>
            <ac:spMk id="4" creationId="{00000000-0000-0000-0000-000000000000}"/>
          </ac:spMkLst>
        </pc:spChg>
        <pc:picChg chg="del">
          <ac:chgData name="Elena García Gamella" userId="8180456e-8232-4134-80b1-d28b5e9005dc" providerId="ADAL" clId="{37FF772A-003F-49E9-9C86-F1BF396B7CD0}" dt="2020-02-03T00:34:52.412" v="4210" actId="478"/>
          <ac:picMkLst>
            <pc:docMk/>
            <pc:sldMk cId="904342583" sldId="384"/>
            <ac:picMk id="15" creationId="{00000000-0000-0000-0000-000000000000}"/>
          </ac:picMkLst>
        </pc:picChg>
      </pc:sldChg>
      <pc:sldChg chg="delSp">
        <pc:chgData name="Elena García Gamella" userId="8180456e-8232-4134-80b1-d28b5e9005dc" providerId="ADAL" clId="{37FF772A-003F-49E9-9C86-F1BF396B7CD0}" dt="2020-02-03T00:34:57.885" v="4212" actId="478"/>
        <pc:sldMkLst>
          <pc:docMk/>
          <pc:sldMk cId="3550745025" sldId="385"/>
        </pc:sldMkLst>
        <pc:spChg chg="del">
          <ac:chgData name="Elena García Gamella" userId="8180456e-8232-4134-80b1-d28b5e9005dc" providerId="ADAL" clId="{37FF772A-003F-49E9-9C86-F1BF396B7CD0}" dt="2020-02-03T00:34:55.804" v="4211" actId="478"/>
          <ac:spMkLst>
            <pc:docMk/>
            <pc:sldMk cId="3550745025" sldId="385"/>
            <ac:spMk id="4" creationId="{00000000-0000-0000-0000-000000000000}"/>
          </ac:spMkLst>
        </pc:spChg>
        <pc:picChg chg="del">
          <ac:chgData name="Elena García Gamella" userId="8180456e-8232-4134-80b1-d28b5e9005dc" providerId="ADAL" clId="{37FF772A-003F-49E9-9C86-F1BF396B7CD0}" dt="2020-02-03T00:34:57.885" v="4212" actId="478"/>
          <ac:picMkLst>
            <pc:docMk/>
            <pc:sldMk cId="3550745025" sldId="385"/>
            <ac:picMk id="15" creationId="{00000000-0000-0000-0000-000000000000}"/>
          </ac:picMkLst>
        </pc:picChg>
      </pc:sldChg>
      <pc:sldChg chg="delSp modSp">
        <pc:chgData name="Elena García Gamella" userId="8180456e-8232-4134-80b1-d28b5e9005dc" providerId="ADAL" clId="{37FF772A-003F-49E9-9C86-F1BF396B7CD0}" dt="2020-02-03T00:35:03.179" v="4215" actId="478"/>
        <pc:sldMkLst>
          <pc:docMk/>
          <pc:sldMk cId="4030816694" sldId="386"/>
        </pc:sldMkLst>
        <pc:spChg chg="del">
          <ac:chgData name="Elena García Gamella" userId="8180456e-8232-4134-80b1-d28b5e9005dc" providerId="ADAL" clId="{37FF772A-003F-49E9-9C86-F1BF396B7CD0}" dt="2020-02-03T00:35:00.991" v="4213" actId="478"/>
          <ac:spMkLst>
            <pc:docMk/>
            <pc:sldMk cId="4030816694" sldId="386"/>
            <ac:spMk id="4" creationId="{00000000-0000-0000-0000-000000000000}"/>
          </ac:spMkLst>
        </pc:spChg>
        <pc:picChg chg="del mod">
          <ac:chgData name="Elena García Gamella" userId="8180456e-8232-4134-80b1-d28b5e9005dc" providerId="ADAL" clId="{37FF772A-003F-49E9-9C86-F1BF396B7CD0}" dt="2020-02-03T00:35:03.179" v="4215" actId="478"/>
          <ac:picMkLst>
            <pc:docMk/>
            <pc:sldMk cId="4030816694" sldId="386"/>
            <ac:picMk id="15" creationId="{00000000-0000-0000-0000-000000000000}"/>
          </ac:picMkLst>
        </pc:picChg>
      </pc:sldChg>
      <pc:sldChg chg="delSp modSp">
        <pc:chgData name="Elena García Gamella" userId="8180456e-8232-4134-80b1-d28b5e9005dc" providerId="ADAL" clId="{37FF772A-003F-49E9-9C86-F1BF396B7CD0}" dt="2020-02-03T00:35:14.359" v="4220" actId="478"/>
        <pc:sldMkLst>
          <pc:docMk/>
          <pc:sldMk cId="3470292385" sldId="387"/>
        </pc:sldMkLst>
        <pc:spChg chg="del mod">
          <ac:chgData name="Elena García Gamella" userId="8180456e-8232-4134-80b1-d28b5e9005dc" providerId="ADAL" clId="{37FF772A-003F-49E9-9C86-F1BF396B7CD0}" dt="2020-02-03T00:35:12.474" v="4219" actId="478"/>
          <ac:spMkLst>
            <pc:docMk/>
            <pc:sldMk cId="3470292385" sldId="387"/>
            <ac:spMk id="4" creationId="{00000000-0000-0000-0000-000000000000}"/>
          </ac:spMkLst>
        </pc:spChg>
        <pc:picChg chg="del">
          <ac:chgData name="Elena García Gamella" userId="8180456e-8232-4134-80b1-d28b5e9005dc" providerId="ADAL" clId="{37FF772A-003F-49E9-9C86-F1BF396B7CD0}" dt="2020-02-03T00:35:14.359" v="4220" actId="478"/>
          <ac:picMkLst>
            <pc:docMk/>
            <pc:sldMk cId="3470292385" sldId="387"/>
            <ac:picMk id="15" creationId="{00000000-0000-0000-0000-000000000000}"/>
          </ac:picMkLst>
        </pc:picChg>
      </pc:sldChg>
      <pc:sldChg chg="delSp">
        <pc:chgData name="Elena García Gamella" userId="8180456e-8232-4134-80b1-d28b5e9005dc" providerId="ADAL" clId="{37FF772A-003F-49E9-9C86-F1BF396B7CD0}" dt="2020-02-03T00:35:08.642" v="4217" actId="478"/>
        <pc:sldMkLst>
          <pc:docMk/>
          <pc:sldMk cId="2343216777" sldId="388"/>
        </pc:sldMkLst>
        <pc:spChg chg="del">
          <ac:chgData name="Elena García Gamella" userId="8180456e-8232-4134-80b1-d28b5e9005dc" providerId="ADAL" clId="{37FF772A-003F-49E9-9C86-F1BF396B7CD0}" dt="2020-02-03T00:35:06.787" v="4216" actId="478"/>
          <ac:spMkLst>
            <pc:docMk/>
            <pc:sldMk cId="2343216777" sldId="388"/>
            <ac:spMk id="4" creationId="{00000000-0000-0000-0000-000000000000}"/>
          </ac:spMkLst>
        </pc:spChg>
        <pc:picChg chg="del">
          <ac:chgData name="Elena García Gamella" userId="8180456e-8232-4134-80b1-d28b5e9005dc" providerId="ADAL" clId="{37FF772A-003F-49E9-9C86-F1BF396B7CD0}" dt="2020-02-03T00:35:08.642" v="4217" actId="478"/>
          <ac:picMkLst>
            <pc:docMk/>
            <pc:sldMk cId="2343216777" sldId="388"/>
            <ac:picMk id="15" creationId="{00000000-0000-0000-0000-000000000000}"/>
          </ac:picMkLst>
        </pc:picChg>
      </pc:sldChg>
      <pc:sldChg chg="delSp">
        <pc:chgData name="Elena García Gamella" userId="8180456e-8232-4134-80b1-d28b5e9005dc" providerId="ADAL" clId="{37FF772A-003F-49E9-9C86-F1BF396B7CD0}" dt="2020-02-03T00:35:20.548" v="4222" actId="478"/>
        <pc:sldMkLst>
          <pc:docMk/>
          <pc:sldMk cId="3015511884" sldId="389"/>
        </pc:sldMkLst>
        <pc:spChg chg="del">
          <ac:chgData name="Elena García Gamella" userId="8180456e-8232-4134-80b1-d28b5e9005dc" providerId="ADAL" clId="{37FF772A-003F-49E9-9C86-F1BF396B7CD0}" dt="2020-02-03T00:35:17.052" v="4221" actId="478"/>
          <ac:spMkLst>
            <pc:docMk/>
            <pc:sldMk cId="3015511884" sldId="389"/>
            <ac:spMk id="4" creationId="{00000000-0000-0000-0000-000000000000}"/>
          </ac:spMkLst>
        </pc:spChg>
        <pc:picChg chg="del">
          <ac:chgData name="Elena García Gamella" userId="8180456e-8232-4134-80b1-d28b5e9005dc" providerId="ADAL" clId="{37FF772A-003F-49E9-9C86-F1BF396B7CD0}" dt="2020-02-03T00:35:20.548" v="4222" actId="478"/>
          <ac:picMkLst>
            <pc:docMk/>
            <pc:sldMk cId="3015511884" sldId="389"/>
            <ac:picMk id="15" creationId="{00000000-0000-0000-0000-000000000000}"/>
          </ac:picMkLst>
        </pc:picChg>
      </pc:sldChg>
      <pc:sldChg chg="delSp">
        <pc:chgData name="Elena García Gamella" userId="8180456e-8232-4134-80b1-d28b5e9005dc" providerId="ADAL" clId="{37FF772A-003F-49E9-9C86-F1BF396B7CD0}" dt="2020-02-03T00:34:08.763" v="4192" actId="478"/>
        <pc:sldMkLst>
          <pc:docMk/>
          <pc:sldMk cId="3409121210" sldId="390"/>
        </pc:sldMkLst>
        <pc:spChg chg="del">
          <ac:chgData name="Elena García Gamella" userId="8180456e-8232-4134-80b1-d28b5e9005dc" providerId="ADAL" clId="{37FF772A-003F-49E9-9C86-F1BF396B7CD0}" dt="2020-02-03T00:34:06.780" v="4191" actId="478"/>
          <ac:spMkLst>
            <pc:docMk/>
            <pc:sldMk cId="3409121210" sldId="390"/>
            <ac:spMk id="4" creationId="{00000000-0000-0000-0000-000000000000}"/>
          </ac:spMkLst>
        </pc:spChg>
        <pc:picChg chg="del">
          <ac:chgData name="Elena García Gamella" userId="8180456e-8232-4134-80b1-d28b5e9005dc" providerId="ADAL" clId="{37FF772A-003F-49E9-9C86-F1BF396B7CD0}" dt="2020-02-03T00:34:08.763" v="4192" actId="478"/>
          <ac:picMkLst>
            <pc:docMk/>
            <pc:sldMk cId="3409121210" sldId="390"/>
            <ac:picMk id="15" creationId="{00000000-0000-0000-0000-000000000000}"/>
          </ac:picMkLst>
        </pc:picChg>
      </pc:sldChg>
      <pc:sldChg chg="delSp">
        <pc:chgData name="Elena García Gamella" userId="8180456e-8232-4134-80b1-d28b5e9005dc" providerId="ADAL" clId="{37FF772A-003F-49E9-9C86-F1BF396B7CD0}" dt="2020-02-03T00:34:13.936" v="4194" actId="478"/>
        <pc:sldMkLst>
          <pc:docMk/>
          <pc:sldMk cId="83152694" sldId="391"/>
        </pc:sldMkLst>
        <pc:spChg chg="del">
          <ac:chgData name="Elena García Gamella" userId="8180456e-8232-4134-80b1-d28b5e9005dc" providerId="ADAL" clId="{37FF772A-003F-49E9-9C86-F1BF396B7CD0}" dt="2020-02-03T00:34:12.321" v="4193" actId="478"/>
          <ac:spMkLst>
            <pc:docMk/>
            <pc:sldMk cId="83152694" sldId="391"/>
            <ac:spMk id="4" creationId="{00000000-0000-0000-0000-000000000000}"/>
          </ac:spMkLst>
        </pc:spChg>
        <pc:picChg chg="del">
          <ac:chgData name="Elena García Gamella" userId="8180456e-8232-4134-80b1-d28b5e9005dc" providerId="ADAL" clId="{37FF772A-003F-49E9-9C86-F1BF396B7CD0}" dt="2020-02-03T00:34:13.936" v="4194" actId="478"/>
          <ac:picMkLst>
            <pc:docMk/>
            <pc:sldMk cId="83152694" sldId="391"/>
            <ac:picMk id="15" creationId="{00000000-0000-0000-0000-000000000000}"/>
          </ac:picMkLst>
        </pc:picChg>
      </pc:sldChg>
      <pc:sldChg chg="addSp delSp">
        <pc:chgData name="Elena García Gamella" userId="8180456e-8232-4134-80b1-d28b5e9005dc" providerId="ADAL" clId="{37FF772A-003F-49E9-9C86-F1BF396B7CD0}" dt="2020-02-03T00:35:32.269" v="4226" actId="478"/>
        <pc:sldMkLst>
          <pc:docMk/>
          <pc:sldMk cId="276149341" sldId="392"/>
        </pc:sldMkLst>
        <pc:spChg chg="del">
          <ac:chgData name="Elena García Gamella" userId="8180456e-8232-4134-80b1-d28b5e9005dc" providerId="ADAL" clId="{37FF772A-003F-49E9-9C86-F1BF396B7CD0}" dt="2020-02-03T00:35:29.466" v="4225" actId="478"/>
          <ac:spMkLst>
            <pc:docMk/>
            <pc:sldMk cId="276149341" sldId="392"/>
            <ac:spMk id="4" creationId="{00000000-0000-0000-0000-000000000000}"/>
          </ac:spMkLst>
        </pc:spChg>
        <pc:picChg chg="add del">
          <ac:chgData name="Elena García Gamella" userId="8180456e-8232-4134-80b1-d28b5e9005dc" providerId="ADAL" clId="{37FF772A-003F-49E9-9C86-F1BF396B7CD0}" dt="2020-02-03T00:35:32.269" v="4226" actId="478"/>
          <ac:picMkLst>
            <pc:docMk/>
            <pc:sldMk cId="276149341" sldId="392"/>
            <ac:picMk id="15" creationId="{00000000-0000-0000-0000-000000000000}"/>
          </ac:picMkLst>
        </pc:picChg>
      </pc:sldChg>
      <pc:sldChg chg="delSp modSp del">
        <pc:chgData name="Elena García Gamella" userId="8180456e-8232-4134-80b1-d28b5e9005dc" providerId="ADAL" clId="{37FF772A-003F-49E9-9C86-F1BF396B7CD0}" dt="2020-02-03T18:18:01.951" v="4560" actId="2696"/>
        <pc:sldMkLst>
          <pc:docMk/>
          <pc:sldMk cId="2664356945" sldId="394"/>
        </pc:sldMkLst>
        <pc:spChg chg="del mod">
          <ac:chgData name="Elena García Gamella" userId="8180456e-8232-4134-80b1-d28b5e9005dc" providerId="ADAL" clId="{37FF772A-003F-49E9-9C86-F1BF396B7CD0}" dt="2020-02-03T00:25:57.556" v="4082" actId="478"/>
          <ac:spMkLst>
            <pc:docMk/>
            <pc:sldMk cId="2664356945" sldId="394"/>
            <ac:spMk id="4" creationId="{00000000-0000-0000-0000-000000000000}"/>
          </ac:spMkLst>
        </pc:spChg>
        <pc:spChg chg="mod">
          <ac:chgData name="Elena García Gamella" userId="8180456e-8232-4134-80b1-d28b5e9005dc" providerId="ADAL" clId="{37FF772A-003F-49E9-9C86-F1BF396B7CD0}" dt="2020-02-02T17:52:14.392" v="913" actId="20577"/>
          <ac:spMkLst>
            <pc:docMk/>
            <pc:sldMk cId="2664356945" sldId="394"/>
            <ac:spMk id="9" creationId="{00000000-0000-0000-0000-000000000000}"/>
          </ac:spMkLst>
        </pc:spChg>
        <pc:picChg chg="del">
          <ac:chgData name="Elena García Gamella" userId="8180456e-8232-4134-80b1-d28b5e9005dc" providerId="ADAL" clId="{37FF772A-003F-49E9-9C86-F1BF396B7CD0}" dt="2020-02-03T00:25:59.267" v="4083" actId="478"/>
          <ac:picMkLst>
            <pc:docMk/>
            <pc:sldMk cId="2664356945" sldId="394"/>
            <ac:picMk id="27" creationId="{00000000-0000-0000-0000-000000000000}"/>
          </ac:picMkLst>
        </pc:picChg>
      </pc:sldChg>
      <pc:sldChg chg="modSp">
        <pc:chgData name="Elena García Gamella" userId="8180456e-8232-4134-80b1-d28b5e9005dc" providerId="ADAL" clId="{37FF772A-003F-49E9-9C86-F1BF396B7CD0}" dt="2020-02-02T23:46:53.473" v="3621" actId="20577"/>
        <pc:sldMkLst>
          <pc:docMk/>
          <pc:sldMk cId="1181450775" sldId="395"/>
        </pc:sldMkLst>
        <pc:spChg chg="mod">
          <ac:chgData name="Elena García Gamella" userId="8180456e-8232-4134-80b1-d28b5e9005dc" providerId="ADAL" clId="{37FF772A-003F-49E9-9C86-F1BF396B7CD0}" dt="2020-02-02T23:46:53.473" v="3621" actId="20577"/>
          <ac:spMkLst>
            <pc:docMk/>
            <pc:sldMk cId="1181450775" sldId="395"/>
            <ac:spMk id="18" creationId="{00000000-0000-0000-0000-000000000000}"/>
          </ac:spMkLst>
        </pc:spChg>
      </pc:sldChg>
      <pc:sldChg chg="delSp modSp del">
        <pc:chgData name="Elena García Gamella" userId="8180456e-8232-4134-80b1-d28b5e9005dc" providerId="ADAL" clId="{37FF772A-003F-49E9-9C86-F1BF396B7CD0}" dt="2020-02-03T10:57:08.435" v="4305" actId="2696"/>
        <pc:sldMkLst>
          <pc:docMk/>
          <pc:sldMk cId="199189234" sldId="400"/>
        </pc:sldMkLst>
        <pc:spChg chg="mod">
          <ac:chgData name="Elena García Gamella" userId="8180456e-8232-4134-80b1-d28b5e9005dc" providerId="ADAL" clId="{37FF772A-003F-49E9-9C86-F1BF396B7CD0}" dt="2020-01-31T21:19:38.188" v="687" actId="20577"/>
          <ac:spMkLst>
            <pc:docMk/>
            <pc:sldMk cId="199189234" sldId="400"/>
            <ac:spMk id="4" creationId="{9E50C891-D7A4-4408-AA0C-DB84DD85A59D}"/>
          </ac:spMkLst>
        </pc:spChg>
        <pc:spChg chg="mod">
          <ac:chgData name="Elena García Gamella" userId="8180456e-8232-4134-80b1-d28b5e9005dc" providerId="ADAL" clId="{37FF772A-003F-49E9-9C86-F1BF396B7CD0}" dt="2020-01-31T20:50:16.962" v="243" actId="14100"/>
          <ac:spMkLst>
            <pc:docMk/>
            <pc:sldMk cId="199189234" sldId="400"/>
            <ac:spMk id="25" creationId="{ECFF506A-8E87-4C1F-BF15-364402F0508E}"/>
          </ac:spMkLst>
        </pc:spChg>
        <pc:spChg chg="del">
          <ac:chgData name="Elena García Gamella" userId="8180456e-8232-4134-80b1-d28b5e9005dc" providerId="ADAL" clId="{37FF772A-003F-49E9-9C86-F1BF396B7CD0}" dt="2020-01-31T20:50:05.186" v="237" actId="478"/>
          <ac:spMkLst>
            <pc:docMk/>
            <pc:sldMk cId="199189234" sldId="400"/>
            <ac:spMk id="26" creationId="{DD5FCB46-7F5F-4D82-87D7-80F06647AD4F}"/>
          </ac:spMkLst>
        </pc:spChg>
        <pc:spChg chg="del">
          <ac:chgData name="Elena García Gamella" userId="8180456e-8232-4134-80b1-d28b5e9005dc" providerId="ADAL" clId="{37FF772A-003F-49E9-9C86-F1BF396B7CD0}" dt="2020-01-31T20:50:05.186" v="237" actId="478"/>
          <ac:spMkLst>
            <pc:docMk/>
            <pc:sldMk cId="199189234" sldId="400"/>
            <ac:spMk id="27" creationId="{DAC531E6-3A4B-4C3B-9ACB-42BAA5DFE4A1}"/>
          </ac:spMkLst>
        </pc:spChg>
        <pc:spChg chg="del">
          <ac:chgData name="Elena García Gamella" userId="8180456e-8232-4134-80b1-d28b5e9005dc" providerId="ADAL" clId="{37FF772A-003F-49E9-9C86-F1BF396B7CD0}" dt="2020-01-31T20:50:05.186" v="237" actId="478"/>
          <ac:spMkLst>
            <pc:docMk/>
            <pc:sldMk cId="199189234" sldId="400"/>
            <ac:spMk id="28" creationId="{3FC9621B-4ACE-4AA2-B52C-ECC35C244D3E}"/>
          </ac:spMkLst>
        </pc:spChg>
        <pc:spChg chg="del">
          <ac:chgData name="Elena García Gamella" userId="8180456e-8232-4134-80b1-d28b5e9005dc" providerId="ADAL" clId="{37FF772A-003F-49E9-9C86-F1BF396B7CD0}" dt="2020-01-31T20:50:05.186" v="237" actId="478"/>
          <ac:spMkLst>
            <pc:docMk/>
            <pc:sldMk cId="199189234" sldId="400"/>
            <ac:spMk id="29" creationId="{78C662F4-7C8E-4CEE-A8FD-A1ED1D4D8343}"/>
          </ac:spMkLst>
        </pc:spChg>
        <pc:spChg chg="del">
          <ac:chgData name="Elena García Gamella" userId="8180456e-8232-4134-80b1-d28b5e9005dc" providerId="ADAL" clId="{37FF772A-003F-49E9-9C86-F1BF396B7CD0}" dt="2020-01-31T20:50:05.186" v="237" actId="478"/>
          <ac:spMkLst>
            <pc:docMk/>
            <pc:sldMk cId="199189234" sldId="400"/>
            <ac:spMk id="30" creationId="{25A4BDAA-21A7-4713-BDF2-792FB8EDB61F}"/>
          </ac:spMkLst>
        </pc:spChg>
        <pc:grpChg chg="del">
          <ac:chgData name="Elena García Gamella" userId="8180456e-8232-4134-80b1-d28b5e9005dc" providerId="ADAL" clId="{37FF772A-003F-49E9-9C86-F1BF396B7CD0}" dt="2020-01-31T20:50:05.186" v="237" actId="478"/>
          <ac:grpSpMkLst>
            <pc:docMk/>
            <pc:sldMk cId="199189234" sldId="400"/>
            <ac:grpSpMk id="11" creationId="{3EF07181-19B5-42C3-8B92-254B0DB9234D}"/>
          </ac:grpSpMkLst>
        </pc:grpChg>
        <pc:cxnChg chg="mod">
          <ac:chgData name="Elena García Gamella" userId="8180456e-8232-4134-80b1-d28b5e9005dc" providerId="ADAL" clId="{37FF772A-003F-49E9-9C86-F1BF396B7CD0}" dt="2020-01-31T20:50:05.186" v="237" actId="478"/>
          <ac:cxnSpMkLst>
            <pc:docMk/>
            <pc:sldMk cId="199189234" sldId="400"/>
            <ac:cxnSpMk id="19" creationId="{5AEA33E1-4249-4F13-9777-70EFEDFCC4B0}"/>
          </ac:cxnSpMkLst>
        </pc:cxnChg>
        <pc:cxnChg chg="mod">
          <ac:chgData name="Elena García Gamella" userId="8180456e-8232-4134-80b1-d28b5e9005dc" providerId="ADAL" clId="{37FF772A-003F-49E9-9C86-F1BF396B7CD0}" dt="2020-01-31T20:50:05.186" v="237" actId="478"/>
          <ac:cxnSpMkLst>
            <pc:docMk/>
            <pc:sldMk cId="199189234" sldId="400"/>
            <ac:cxnSpMk id="20" creationId="{62DDF76F-0B3D-4C98-8074-49091B7437CD}"/>
          </ac:cxnSpMkLst>
        </pc:cxnChg>
        <pc:cxnChg chg="mod">
          <ac:chgData name="Elena García Gamella" userId="8180456e-8232-4134-80b1-d28b5e9005dc" providerId="ADAL" clId="{37FF772A-003F-49E9-9C86-F1BF396B7CD0}" dt="2020-01-31T20:50:05.186" v="237" actId="478"/>
          <ac:cxnSpMkLst>
            <pc:docMk/>
            <pc:sldMk cId="199189234" sldId="400"/>
            <ac:cxnSpMk id="21" creationId="{8614593E-71D4-485E-A48D-09490BAB9F27}"/>
          </ac:cxnSpMkLst>
        </pc:cxnChg>
        <pc:cxnChg chg="mod">
          <ac:chgData name="Elena García Gamella" userId="8180456e-8232-4134-80b1-d28b5e9005dc" providerId="ADAL" clId="{37FF772A-003F-49E9-9C86-F1BF396B7CD0}" dt="2020-01-31T20:50:05.186" v="237" actId="478"/>
          <ac:cxnSpMkLst>
            <pc:docMk/>
            <pc:sldMk cId="199189234" sldId="400"/>
            <ac:cxnSpMk id="22" creationId="{6C2F1419-56B6-4A11-BA58-8E8DB4574F0E}"/>
          </ac:cxnSpMkLst>
        </pc:cxnChg>
        <pc:cxnChg chg="mod">
          <ac:chgData name="Elena García Gamella" userId="8180456e-8232-4134-80b1-d28b5e9005dc" providerId="ADAL" clId="{37FF772A-003F-49E9-9C86-F1BF396B7CD0}" dt="2020-01-31T20:50:05.186" v="237" actId="478"/>
          <ac:cxnSpMkLst>
            <pc:docMk/>
            <pc:sldMk cId="199189234" sldId="400"/>
            <ac:cxnSpMk id="23" creationId="{02C09BAD-C066-4357-BC7E-83C6DAAE808D}"/>
          </ac:cxnSpMkLst>
        </pc:cxnChg>
        <pc:cxnChg chg="mod">
          <ac:chgData name="Elena García Gamella" userId="8180456e-8232-4134-80b1-d28b5e9005dc" providerId="ADAL" clId="{37FF772A-003F-49E9-9C86-F1BF396B7CD0}" dt="2020-01-31T20:50:05.186" v="237" actId="478"/>
          <ac:cxnSpMkLst>
            <pc:docMk/>
            <pc:sldMk cId="199189234" sldId="400"/>
            <ac:cxnSpMk id="24" creationId="{A7C4CA67-209C-4FA8-A057-69E8A5E8C020}"/>
          </ac:cxnSpMkLst>
        </pc:cxnChg>
      </pc:sldChg>
      <pc:sldChg chg="addSp delSp modSp add modNotesTx">
        <pc:chgData name="Elena García Gamella" userId="8180456e-8232-4134-80b1-d28b5e9005dc" providerId="ADAL" clId="{37FF772A-003F-49E9-9C86-F1BF396B7CD0}" dt="2020-02-03T00:28:55.183" v="4105" actId="478"/>
        <pc:sldMkLst>
          <pc:docMk/>
          <pc:sldMk cId="2092846623" sldId="423"/>
        </pc:sldMkLst>
        <pc:spChg chg="mod">
          <ac:chgData name="Elena García Gamella" userId="8180456e-8232-4134-80b1-d28b5e9005dc" providerId="ADAL" clId="{37FF772A-003F-49E9-9C86-F1BF396B7CD0}" dt="2020-01-31T21:12:14.649" v="578" actId="113"/>
          <ac:spMkLst>
            <pc:docMk/>
            <pc:sldMk cId="2092846623" sldId="423"/>
            <ac:spMk id="2" creationId="{00000000-0000-0000-0000-000000000000}"/>
          </ac:spMkLst>
        </pc:spChg>
        <pc:spChg chg="del">
          <ac:chgData name="Elena García Gamella" userId="8180456e-8232-4134-80b1-d28b5e9005dc" providerId="ADAL" clId="{37FF772A-003F-49E9-9C86-F1BF396B7CD0}" dt="2020-02-03T00:28:52.509" v="4104" actId="478"/>
          <ac:spMkLst>
            <pc:docMk/>
            <pc:sldMk cId="2092846623" sldId="423"/>
            <ac:spMk id="4" creationId="{00000000-0000-0000-0000-000000000000}"/>
          </ac:spMkLst>
        </pc:spChg>
        <pc:spChg chg="del mod">
          <ac:chgData name="Elena García Gamella" userId="8180456e-8232-4134-80b1-d28b5e9005dc" providerId="ADAL" clId="{37FF772A-003F-49E9-9C86-F1BF396B7CD0}" dt="2020-01-31T21:11:24.304" v="567" actId="478"/>
          <ac:spMkLst>
            <pc:docMk/>
            <pc:sldMk cId="2092846623" sldId="423"/>
            <ac:spMk id="6" creationId="{D8B0D830-1C58-48C8-AD1C-9A438E952D88}"/>
          </ac:spMkLst>
        </pc:spChg>
        <pc:spChg chg="mod">
          <ac:chgData name="Elena García Gamella" userId="8180456e-8232-4134-80b1-d28b5e9005dc" providerId="ADAL" clId="{37FF772A-003F-49E9-9C86-F1BF396B7CD0}" dt="2020-01-31T21:12:58.360" v="597" actId="6549"/>
          <ac:spMkLst>
            <pc:docMk/>
            <pc:sldMk cId="2092846623" sldId="423"/>
            <ac:spMk id="8" creationId="{00000000-0000-0000-0000-000000000000}"/>
          </ac:spMkLst>
        </pc:spChg>
        <pc:spChg chg="mod">
          <ac:chgData name="Elena García Gamella" userId="8180456e-8232-4134-80b1-d28b5e9005dc" providerId="ADAL" clId="{37FF772A-003F-49E9-9C86-F1BF396B7CD0}" dt="2020-01-31T21:12:53.226" v="596" actId="6549"/>
          <ac:spMkLst>
            <pc:docMk/>
            <pc:sldMk cId="2092846623" sldId="423"/>
            <ac:spMk id="9" creationId="{00000000-0000-0000-0000-000000000000}"/>
          </ac:spMkLst>
        </pc:spChg>
        <pc:spChg chg="mod">
          <ac:chgData name="Elena García Gamella" userId="8180456e-8232-4134-80b1-d28b5e9005dc" providerId="ADAL" clId="{37FF772A-003F-49E9-9C86-F1BF396B7CD0}" dt="2020-01-31T21:13:17.745" v="604" actId="20577"/>
          <ac:spMkLst>
            <pc:docMk/>
            <pc:sldMk cId="2092846623" sldId="423"/>
            <ac:spMk id="10" creationId="{00000000-0000-0000-0000-000000000000}"/>
          </ac:spMkLst>
        </pc:spChg>
        <pc:spChg chg="mod">
          <ac:chgData name="Elena García Gamella" userId="8180456e-8232-4134-80b1-d28b5e9005dc" providerId="ADAL" clId="{37FF772A-003F-49E9-9C86-F1BF396B7CD0}" dt="2020-01-31T21:14:03.429" v="615" actId="113"/>
          <ac:spMkLst>
            <pc:docMk/>
            <pc:sldMk cId="2092846623" sldId="423"/>
            <ac:spMk id="11" creationId="{00000000-0000-0000-0000-000000000000}"/>
          </ac:spMkLst>
        </pc:spChg>
        <pc:spChg chg="mod">
          <ac:chgData name="Elena García Gamella" userId="8180456e-8232-4134-80b1-d28b5e9005dc" providerId="ADAL" clId="{37FF772A-003F-49E9-9C86-F1BF396B7CD0}" dt="2020-01-31T21:12:25.871" v="580" actId="113"/>
          <ac:spMkLst>
            <pc:docMk/>
            <pc:sldMk cId="2092846623" sldId="423"/>
            <ac:spMk id="12" creationId="{00000000-0000-0000-0000-000000000000}"/>
          </ac:spMkLst>
        </pc:spChg>
        <pc:spChg chg="mod">
          <ac:chgData name="Elena García Gamella" userId="8180456e-8232-4134-80b1-d28b5e9005dc" providerId="ADAL" clId="{37FF772A-003F-49E9-9C86-F1BF396B7CD0}" dt="2020-01-31T21:17:11.645" v="648" actId="20577"/>
          <ac:spMkLst>
            <pc:docMk/>
            <pc:sldMk cId="2092846623" sldId="423"/>
            <ac:spMk id="13" creationId="{00000000-0000-0000-0000-000000000000}"/>
          </ac:spMkLst>
        </pc:spChg>
        <pc:picChg chg="del">
          <ac:chgData name="Elena García Gamella" userId="8180456e-8232-4134-80b1-d28b5e9005dc" providerId="ADAL" clId="{37FF772A-003F-49E9-9C86-F1BF396B7CD0}" dt="2020-02-03T00:28:55.183" v="4105" actId="478"/>
          <ac:picMkLst>
            <pc:docMk/>
            <pc:sldMk cId="2092846623" sldId="423"/>
            <ac:picMk id="15" creationId="{00000000-0000-0000-0000-000000000000}"/>
          </ac:picMkLst>
        </pc:picChg>
        <pc:picChg chg="add del mod">
          <ac:chgData name="Elena García Gamella" userId="8180456e-8232-4134-80b1-d28b5e9005dc" providerId="ADAL" clId="{37FF772A-003F-49E9-9C86-F1BF396B7CD0}" dt="2020-01-31T21:11:41.561" v="570" actId="2085"/>
          <ac:picMkLst>
            <pc:docMk/>
            <pc:sldMk cId="2092846623" sldId="423"/>
            <ac:picMk id="17" creationId="{00000000-0000-0000-0000-000000000000}"/>
          </ac:picMkLst>
        </pc:picChg>
      </pc:sldChg>
      <pc:sldChg chg="addSp delSp modSp add">
        <pc:chgData name="Elena García Gamella" userId="8180456e-8232-4134-80b1-d28b5e9005dc" providerId="ADAL" clId="{37FF772A-003F-49E9-9C86-F1BF396B7CD0}" dt="2020-02-04T18:21:03.175" v="4568" actId="20577"/>
        <pc:sldMkLst>
          <pc:docMk/>
          <pc:sldMk cId="1564447020" sldId="424"/>
        </pc:sldMkLst>
        <pc:spChg chg="add del mod">
          <ac:chgData name="Elena García Gamella" userId="8180456e-8232-4134-80b1-d28b5e9005dc" providerId="ADAL" clId="{37FF772A-003F-49E9-9C86-F1BF396B7CD0}" dt="2020-01-31T20:47:29.698" v="93" actId="478"/>
          <ac:spMkLst>
            <pc:docMk/>
            <pc:sldMk cId="1564447020" sldId="424"/>
            <ac:spMk id="2" creationId="{C6793309-89A1-493E-AFD3-C5910D80773E}"/>
          </ac:spMkLst>
        </pc:spChg>
        <pc:spChg chg="add del mod">
          <ac:chgData name="Elena García Gamella" userId="8180456e-8232-4134-80b1-d28b5e9005dc" providerId="ADAL" clId="{37FF772A-003F-49E9-9C86-F1BF396B7CD0}" dt="2020-01-31T20:50:46.357" v="244" actId="478"/>
          <ac:spMkLst>
            <pc:docMk/>
            <pc:sldMk cId="1564447020" sldId="424"/>
            <ac:spMk id="3" creationId="{BCB400F9-CBBB-4986-9201-9A79C11BE407}"/>
          </ac:spMkLst>
        </pc:spChg>
        <pc:spChg chg="del">
          <ac:chgData name="Elena García Gamella" userId="8180456e-8232-4134-80b1-d28b5e9005dc" providerId="ADAL" clId="{37FF772A-003F-49E9-9C86-F1BF396B7CD0}" dt="2020-01-31T20:45:09.490" v="16" actId="478"/>
          <ac:spMkLst>
            <pc:docMk/>
            <pc:sldMk cId="1564447020" sldId="424"/>
            <ac:spMk id="4" creationId="{9E50C891-D7A4-4408-AA0C-DB84DD85A59D}"/>
          </ac:spMkLst>
        </pc:spChg>
        <pc:spChg chg="mod">
          <ac:chgData name="Elena García Gamella" userId="8180456e-8232-4134-80b1-d28b5e9005dc" providerId="ADAL" clId="{37FF772A-003F-49E9-9C86-F1BF396B7CD0}" dt="2020-01-31T20:54:29.626" v="366" actId="1076"/>
          <ac:spMkLst>
            <pc:docMk/>
            <pc:sldMk cId="1564447020" sldId="424"/>
            <ac:spMk id="12" creationId="{7192A196-CC7A-4439-9D26-BD0FC6277FB1}"/>
          </ac:spMkLst>
        </pc:spChg>
        <pc:spChg chg="mod">
          <ac:chgData name="Elena García Gamella" userId="8180456e-8232-4134-80b1-d28b5e9005dc" providerId="ADAL" clId="{37FF772A-003F-49E9-9C86-F1BF396B7CD0}" dt="2020-01-31T21:04:34.435" v="452" actId="1076"/>
          <ac:spMkLst>
            <pc:docMk/>
            <pc:sldMk cId="1564447020" sldId="424"/>
            <ac:spMk id="13" creationId="{3E50C1D9-6AE0-4936-B432-A89DB6A94B3C}"/>
          </ac:spMkLst>
        </pc:spChg>
        <pc:spChg chg="mod">
          <ac:chgData name="Elena García Gamella" userId="8180456e-8232-4134-80b1-d28b5e9005dc" providerId="ADAL" clId="{37FF772A-003F-49E9-9C86-F1BF396B7CD0}" dt="2020-01-31T21:04:44.578" v="456" actId="1076"/>
          <ac:spMkLst>
            <pc:docMk/>
            <pc:sldMk cId="1564447020" sldId="424"/>
            <ac:spMk id="14" creationId="{1E62CB8E-FD5F-4E29-9106-E87B5658DC58}"/>
          </ac:spMkLst>
        </pc:spChg>
        <pc:spChg chg="mod">
          <ac:chgData name="Elena García Gamella" userId="8180456e-8232-4134-80b1-d28b5e9005dc" providerId="ADAL" clId="{37FF772A-003F-49E9-9C86-F1BF396B7CD0}" dt="2020-01-31T21:04:10.522" v="447" actId="1076"/>
          <ac:spMkLst>
            <pc:docMk/>
            <pc:sldMk cId="1564447020" sldId="424"/>
            <ac:spMk id="15" creationId="{FD4AF03E-BAF2-4070-A477-5C366B438946}"/>
          </ac:spMkLst>
        </pc:spChg>
        <pc:spChg chg="mod">
          <ac:chgData name="Elena García Gamella" userId="8180456e-8232-4134-80b1-d28b5e9005dc" providerId="ADAL" clId="{37FF772A-003F-49E9-9C86-F1BF396B7CD0}" dt="2020-01-31T21:04:22.771" v="450" actId="1076"/>
          <ac:spMkLst>
            <pc:docMk/>
            <pc:sldMk cId="1564447020" sldId="424"/>
            <ac:spMk id="16" creationId="{A7ABDDC3-C82E-483F-A10F-5B6168F376D8}"/>
          </ac:spMkLst>
        </pc:spChg>
        <pc:spChg chg="mod">
          <ac:chgData name="Elena García Gamella" userId="8180456e-8232-4134-80b1-d28b5e9005dc" providerId="ADAL" clId="{37FF772A-003F-49E9-9C86-F1BF396B7CD0}" dt="2020-01-31T21:04:14.412" v="448" actId="1076"/>
          <ac:spMkLst>
            <pc:docMk/>
            <pc:sldMk cId="1564447020" sldId="424"/>
            <ac:spMk id="17" creationId="{A904182B-72A9-4BAE-A26F-6834B2238FF7}"/>
          </ac:spMkLst>
        </pc:spChg>
        <pc:spChg chg="mod">
          <ac:chgData name="Elena García Gamella" userId="8180456e-8232-4134-80b1-d28b5e9005dc" providerId="ADAL" clId="{37FF772A-003F-49E9-9C86-F1BF396B7CD0}" dt="2020-01-31T21:04:06.378" v="446" actId="1076"/>
          <ac:spMkLst>
            <pc:docMk/>
            <pc:sldMk cId="1564447020" sldId="424"/>
            <ac:spMk id="18" creationId="{3F620D4B-F2AA-49CA-8977-77E3C17846F6}"/>
          </ac:spMkLst>
        </pc:spChg>
        <pc:spChg chg="del">
          <ac:chgData name="Elena García Gamella" userId="8180456e-8232-4134-80b1-d28b5e9005dc" providerId="ADAL" clId="{37FF772A-003F-49E9-9C86-F1BF396B7CD0}" dt="2020-01-31T20:45:09.490" v="16" actId="478"/>
          <ac:spMkLst>
            <pc:docMk/>
            <pc:sldMk cId="1564447020" sldId="424"/>
            <ac:spMk id="25" creationId="{ECFF506A-8E87-4C1F-BF15-364402F0508E}"/>
          </ac:spMkLst>
        </pc:spChg>
        <pc:spChg chg="del mod">
          <ac:chgData name="Elena García Gamella" userId="8180456e-8232-4134-80b1-d28b5e9005dc" providerId="ADAL" clId="{37FF772A-003F-49E9-9C86-F1BF396B7CD0}" dt="2020-01-31T20:49:31.008" v="226" actId="478"/>
          <ac:spMkLst>
            <pc:docMk/>
            <pc:sldMk cId="1564447020" sldId="424"/>
            <ac:spMk id="26" creationId="{DD5FCB46-7F5F-4D82-87D7-80F06647AD4F}"/>
          </ac:spMkLst>
        </pc:spChg>
        <pc:spChg chg="del mod">
          <ac:chgData name="Elena García Gamella" userId="8180456e-8232-4134-80b1-d28b5e9005dc" providerId="ADAL" clId="{37FF772A-003F-49E9-9C86-F1BF396B7CD0}" dt="2020-01-31T20:49:31.008" v="226" actId="478"/>
          <ac:spMkLst>
            <pc:docMk/>
            <pc:sldMk cId="1564447020" sldId="424"/>
            <ac:spMk id="27" creationId="{DAC531E6-3A4B-4C3B-9ACB-42BAA5DFE4A1}"/>
          </ac:spMkLst>
        </pc:spChg>
        <pc:spChg chg="del mod">
          <ac:chgData name="Elena García Gamella" userId="8180456e-8232-4134-80b1-d28b5e9005dc" providerId="ADAL" clId="{37FF772A-003F-49E9-9C86-F1BF396B7CD0}" dt="2020-01-31T20:49:31.008" v="226" actId="478"/>
          <ac:spMkLst>
            <pc:docMk/>
            <pc:sldMk cId="1564447020" sldId="424"/>
            <ac:spMk id="28" creationId="{3FC9621B-4ACE-4AA2-B52C-ECC35C244D3E}"/>
          </ac:spMkLst>
        </pc:spChg>
        <pc:spChg chg="del mod">
          <ac:chgData name="Elena García Gamella" userId="8180456e-8232-4134-80b1-d28b5e9005dc" providerId="ADAL" clId="{37FF772A-003F-49E9-9C86-F1BF396B7CD0}" dt="2020-01-31T20:49:31.008" v="226" actId="478"/>
          <ac:spMkLst>
            <pc:docMk/>
            <pc:sldMk cId="1564447020" sldId="424"/>
            <ac:spMk id="29" creationId="{78C662F4-7C8E-4CEE-A8FD-A1ED1D4D8343}"/>
          </ac:spMkLst>
        </pc:spChg>
        <pc:spChg chg="del mod">
          <ac:chgData name="Elena García Gamella" userId="8180456e-8232-4134-80b1-d28b5e9005dc" providerId="ADAL" clId="{37FF772A-003F-49E9-9C86-F1BF396B7CD0}" dt="2020-01-31T20:49:31.008" v="226" actId="478"/>
          <ac:spMkLst>
            <pc:docMk/>
            <pc:sldMk cId="1564447020" sldId="424"/>
            <ac:spMk id="30" creationId="{25A4BDAA-21A7-4713-BDF2-792FB8EDB61F}"/>
          </ac:spMkLst>
        </pc:spChg>
        <pc:spChg chg="add del mod">
          <ac:chgData name="Elena García Gamella" userId="8180456e-8232-4134-80b1-d28b5e9005dc" providerId="ADAL" clId="{37FF772A-003F-49E9-9C86-F1BF396B7CD0}" dt="2020-01-31T20:47:22.330" v="91" actId="478"/>
          <ac:spMkLst>
            <pc:docMk/>
            <pc:sldMk cId="1564447020" sldId="424"/>
            <ac:spMk id="31" creationId="{DEC3AC09-BF41-4C17-99C3-A03A7F7AD32A}"/>
          </ac:spMkLst>
        </pc:spChg>
        <pc:spChg chg="add mod">
          <ac:chgData name="Elena García Gamella" userId="8180456e-8232-4134-80b1-d28b5e9005dc" providerId="ADAL" clId="{37FF772A-003F-49E9-9C86-F1BF396B7CD0}" dt="2020-01-31T21:08:31.600" v="509" actId="1076"/>
          <ac:spMkLst>
            <pc:docMk/>
            <pc:sldMk cId="1564447020" sldId="424"/>
            <ac:spMk id="32" creationId="{8AE0C36B-AC06-49BA-A1EF-C20E3AA81704}"/>
          </ac:spMkLst>
        </pc:spChg>
        <pc:spChg chg="add mod">
          <ac:chgData name="Elena García Gamella" userId="8180456e-8232-4134-80b1-d28b5e9005dc" providerId="ADAL" clId="{37FF772A-003F-49E9-9C86-F1BF396B7CD0}" dt="2020-01-31T21:09:01.243" v="518" actId="1076"/>
          <ac:spMkLst>
            <pc:docMk/>
            <pc:sldMk cId="1564447020" sldId="424"/>
            <ac:spMk id="33" creationId="{7ECE896B-14C2-4E67-BC54-E93AAC670381}"/>
          </ac:spMkLst>
        </pc:spChg>
        <pc:spChg chg="add del mod">
          <ac:chgData name="Elena García Gamella" userId="8180456e-8232-4134-80b1-d28b5e9005dc" providerId="ADAL" clId="{37FF772A-003F-49E9-9C86-F1BF396B7CD0}" dt="2020-01-31T20:48:32.670" v="186" actId="478"/>
          <ac:spMkLst>
            <pc:docMk/>
            <pc:sldMk cId="1564447020" sldId="424"/>
            <ac:spMk id="34" creationId="{C5419976-B661-4EAB-91F5-F330C8733216}"/>
          </ac:spMkLst>
        </pc:spChg>
        <pc:spChg chg="add mod">
          <ac:chgData name="Elena García Gamella" userId="8180456e-8232-4134-80b1-d28b5e9005dc" providerId="ADAL" clId="{37FF772A-003F-49E9-9C86-F1BF396B7CD0}" dt="2020-01-31T21:08:23.089" v="506" actId="1076"/>
          <ac:spMkLst>
            <pc:docMk/>
            <pc:sldMk cId="1564447020" sldId="424"/>
            <ac:spMk id="35" creationId="{61A56302-6B0B-4A21-AD1E-8E0EBB6E6A65}"/>
          </ac:spMkLst>
        </pc:spChg>
        <pc:spChg chg="add mod">
          <ac:chgData name="Elena García Gamella" userId="8180456e-8232-4134-80b1-d28b5e9005dc" providerId="ADAL" clId="{37FF772A-003F-49E9-9C86-F1BF396B7CD0}" dt="2020-01-31T21:08:21.212" v="505" actId="1076"/>
          <ac:spMkLst>
            <pc:docMk/>
            <pc:sldMk cId="1564447020" sldId="424"/>
            <ac:spMk id="36" creationId="{BE82D90C-5CAF-420F-A958-B84FBE510E68}"/>
          </ac:spMkLst>
        </pc:spChg>
        <pc:spChg chg="add del">
          <ac:chgData name="Elena García Gamella" userId="8180456e-8232-4134-80b1-d28b5e9005dc" providerId="ADAL" clId="{37FF772A-003F-49E9-9C86-F1BF396B7CD0}" dt="2020-01-31T20:49:04.057" v="219" actId="478"/>
          <ac:spMkLst>
            <pc:docMk/>
            <pc:sldMk cId="1564447020" sldId="424"/>
            <ac:spMk id="37" creationId="{5B84E0D0-A538-4C2D-9958-5D50D6BE2303}"/>
          </ac:spMkLst>
        </pc:spChg>
        <pc:spChg chg="add mod">
          <ac:chgData name="Elena García Gamella" userId="8180456e-8232-4134-80b1-d28b5e9005dc" providerId="ADAL" clId="{37FF772A-003F-49E9-9C86-F1BF396B7CD0}" dt="2020-01-31T21:08:56.669" v="517" actId="14100"/>
          <ac:spMkLst>
            <pc:docMk/>
            <pc:sldMk cId="1564447020" sldId="424"/>
            <ac:spMk id="38" creationId="{9326AA0F-B2AF-4D92-8EE9-E0B03807AFA2}"/>
          </ac:spMkLst>
        </pc:spChg>
        <pc:spChg chg="add mod">
          <ac:chgData name="Elena García Gamella" userId="8180456e-8232-4134-80b1-d28b5e9005dc" providerId="ADAL" clId="{37FF772A-003F-49E9-9C86-F1BF396B7CD0}" dt="2020-01-31T21:08:54.295" v="516" actId="1076"/>
          <ac:spMkLst>
            <pc:docMk/>
            <pc:sldMk cId="1564447020" sldId="424"/>
            <ac:spMk id="39" creationId="{B76EBC8D-3EB7-40E8-88E7-4B4840A79CEA}"/>
          </ac:spMkLst>
        </pc:spChg>
        <pc:spChg chg="add del mod">
          <ac:chgData name="Elena García Gamella" userId="8180456e-8232-4134-80b1-d28b5e9005dc" providerId="ADAL" clId="{37FF772A-003F-49E9-9C86-F1BF396B7CD0}" dt="2020-01-31T20:52:50.653" v="339" actId="478"/>
          <ac:spMkLst>
            <pc:docMk/>
            <pc:sldMk cId="1564447020" sldId="424"/>
            <ac:spMk id="40" creationId="{093F2642-B1A5-4E5D-B444-8F0A351BE660}"/>
          </ac:spMkLst>
        </pc:spChg>
        <pc:spChg chg="add del mod">
          <ac:chgData name="Elena García Gamella" userId="8180456e-8232-4134-80b1-d28b5e9005dc" providerId="ADAL" clId="{37FF772A-003F-49E9-9C86-F1BF396B7CD0}" dt="2020-01-31T21:09:28.837" v="521"/>
          <ac:spMkLst>
            <pc:docMk/>
            <pc:sldMk cId="1564447020" sldId="424"/>
            <ac:spMk id="41" creationId="{A0655A44-6B93-4B09-A757-51398409F172}"/>
          </ac:spMkLst>
        </pc:spChg>
        <pc:spChg chg="add mod">
          <ac:chgData name="Elena García Gamella" userId="8180456e-8232-4134-80b1-d28b5e9005dc" providerId="ADAL" clId="{37FF772A-003F-49E9-9C86-F1BF396B7CD0}" dt="2020-01-31T21:04:39.290" v="454" actId="1076"/>
          <ac:spMkLst>
            <pc:docMk/>
            <pc:sldMk cId="1564447020" sldId="424"/>
            <ac:spMk id="73" creationId="{D455C299-2E16-49AA-AE9F-167D54FC3D4C}"/>
          </ac:spMkLst>
        </pc:spChg>
        <pc:spChg chg="add mod">
          <ac:chgData name="Elena García Gamella" userId="8180456e-8232-4134-80b1-d28b5e9005dc" providerId="ADAL" clId="{37FF772A-003F-49E9-9C86-F1BF396B7CD0}" dt="2020-01-31T21:04:29.210" v="451" actId="1076"/>
          <ac:spMkLst>
            <pc:docMk/>
            <pc:sldMk cId="1564447020" sldId="424"/>
            <ac:spMk id="85" creationId="{069E33B5-87CF-4D5D-908E-BFD670595994}"/>
          </ac:spMkLst>
        </pc:spChg>
        <pc:spChg chg="add mod">
          <ac:chgData name="Elena García Gamella" userId="8180456e-8232-4134-80b1-d28b5e9005dc" providerId="ADAL" clId="{37FF772A-003F-49E9-9C86-F1BF396B7CD0}" dt="2020-01-31T21:04:56.534" v="459" actId="1076"/>
          <ac:spMkLst>
            <pc:docMk/>
            <pc:sldMk cId="1564447020" sldId="424"/>
            <ac:spMk id="86" creationId="{4D47822B-0551-4424-A711-7C91473AF142}"/>
          </ac:spMkLst>
        </pc:spChg>
        <pc:spChg chg="add mod">
          <ac:chgData name="Elena García Gamella" userId="8180456e-8232-4134-80b1-d28b5e9005dc" providerId="ADAL" clId="{37FF772A-003F-49E9-9C86-F1BF396B7CD0}" dt="2020-02-03T11:19:16.364" v="4422" actId="20577"/>
          <ac:spMkLst>
            <pc:docMk/>
            <pc:sldMk cId="1564447020" sldId="424"/>
            <ac:spMk id="87" creationId="{CE19DA02-4346-4BA2-A2BD-4F839C7CAC0A}"/>
          </ac:spMkLst>
        </pc:spChg>
        <pc:spChg chg="add mod">
          <ac:chgData name="Elena García Gamella" userId="8180456e-8232-4134-80b1-d28b5e9005dc" providerId="ADAL" clId="{37FF772A-003F-49E9-9C86-F1BF396B7CD0}" dt="2020-02-03T11:19:13.975" v="4421" actId="20577"/>
          <ac:spMkLst>
            <pc:docMk/>
            <pc:sldMk cId="1564447020" sldId="424"/>
            <ac:spMk id="104" creationId="{9C4831D2-5586-4273-928F-94E6A69E0458}"/>
          </ac:spMkLst>
        </pc:spChg>
        <pc:spChg chg="add mod">
          <ac:chgData name="Elena García Gamella" userId="8180456e-8232-4134-80b1-d28b5e9005dc" providerId="ADAL" clId="{37FF772A-003F-49E9-9C86-F1BF396B7CD0}" dt="2020-01-31T21:05:07.334" v="464" actId="20577"/>
          <ac:spMkLst>
            <pc:docMk/>
            <pc:sldMk cId="1564447020" sldId="424"/>
            <ac:spMk id="105" creationId="{234E5AA7-206F-464A-A7AA-8A042C7F705B}"/>
          </ac:spMkLst>
        </pc:spChg>
        <pc:spChg chg="add mod">
          <ac:chgData name="Elena García Gamella" userId="8180456e-8232-4134-80b1-d28b5e9005dc" providerId="ADAL" clId="{37FF772A-003F-49E9-9C86-F1BF396B7CD0}" dt="2020-02-04T18:21:03.175" v="4568" actId="20577"/>
          <ac:spMkLst>
            <pc:docMk/>
            <pc:sldMk cId="1564447020" sldId="424"/>
            <ac:spMk id="110" creationId="{1800CBCC-5D9A-4A56-9ECE-C863D25980F6}"/>
          </ac:spMkLst>
        </pc:spChg>
        <pc:grpChg chg="mod">
          <ac:chgData name="Elena García Gamella" userId="8180456e-8232-4134-80b1-d28b5e9005dc" providerId="ADAL" clId="{37FF772A-003F-49E9-9C86-F1BF396B7CD0}" dt="2020-01-31T21:04:29.210" v="451" actId="1076"/>
          <ac:grpSpMkLst>
            <pc:docMk/>
            <pc:sldMk cId="1564447020" sldId="424"/>
            <ac:grpSpMk id="11" creationId="{3EF07181-19B5-42C3-8B92-254B0DB9234D}"/>
          </ac:grpSpMkLst>
        </pc:grpChg>
        <pc:cxnChg chg="mod">
          <ac:chgData name="Elena García Gamella" userId="8180456e-8232-4134-80b1-d28b5e9005dc" providerId="ADAL" clId="{37FF772A-003F-49E9-9C86-F1BF396B7CD0}" dt="2020-01-31T21:04:10.522" v="447" actId="1076"/>
          <ac:cxnSpMkLst>
            <pc:docMk/>
            <pc:sldMk cId="1564447020" sldId="424"/>
            <ac:cxnSpMk id="19" creationId="{5AEA33E1-4249-4F13-9777-70EFEDFCC4B0}"/>
          </ac:cxnSpMkLst>
        </pc:cxnChg>
        <pc:cxnChg chg="mod">
          <ac:chgData name="Elena García Gamella" userId="8180456e-8232-4134-80b1-d28b5e9005dc" providerId="ADAL" clId="{37FF772A-003F-49E9-9C86-F1BF396B7CD0}" dt="2020-02-03T11:18:55.347" v="4419" actId="14100"/>
          <ac:cxnSpMkLst>
            <pc:docMk/>
            <pc:sldMk cId="1564447020" sldId="424"/>
            <ac:cxnSpMk id="20" creationId="{62DDF76F-0B3D-4C98-8074-49091B7437CD}"/>
          </ac:cxnSpMkLst>
        </pc:cxnChg>
        <pc:cxnChg chg="mod">
          <ac:chgData name="Elena García Gamella" userId="8180456e-8232-4134-80b1-d28b5e9005dc" providerId="ADAL" clId="{37FF772A-003F-49E9-9C86-F1BF396B7CD0}" dt="2020-01-31T21:04:44.578" v="456" actId="1076"/>
          <ac:cxnSpMkLst>
            <pc:docMk/>
            <pc:sldMk cId="1564447020" sldId="424"/>
            <ac:cxnSpMk id="21" creationId="{8614593E-71D4-485E-A48D-09490BAB9F27}"/>
          </ac:cxnSpMkLst>
        </pc:cxnChg>
        <pc:cxnChg chg="mod">
          <ac:chgData name="Elena García Gamella" userId="8180456e-8232-4134-80b1-d28b5e9005dc" providerId="ADAL" clId="{37FF772A-003F-49E9-9C86-F1BF396B7CD0}" dt="2020-02-03T11:19:02.875" v="4420" actId="14100"/>
          <ac:cxnSpMkLst>
            <pc:docMk/>
            <pc:sldMk cId="1564447020" sldId="424"/>
            <ac:cxnSpMk id="22" creationId="{6C2F1419-56B6-4A11-BA58-8E8DB4574F0E}"/>
          </ac:cxnSpMkLst>
        </pc:cxnChg>
        <pc:cxnChg chg="mod">
          <ac:chgData name="Elena García Gamella" userId="8180456e-8232-4134-80b1-d28b5e9005dc" providerId="ADAL" clId="{37FF772A-003F-49E9-9C86-F1BF396B7CD0}" dt="2020-01-31T21:04:34.435" v="452" actId="1076"/>
          <ac:cxnSpMkLst>
            <pc:docMk/>
            <pc:sldMk cId="1564447020" sldId="424"/>
            <ac:cxnSpMk id="23" creationId="{02C09BAD-C066-4357-BC7E-83C6DAAE808D}"/>
          </ac:cxnSpMkLst>
        </pc:cxnChg>
        <pc:cxnChg chg="mod">
          <ac:chgData name="Elena García Gamella" userId="8180456e-8232-4134-80b1-d28b5e9005dc" providerId="ADAL" clId="{37FF772A-003F-49E9-9C86-F1BF396B7CD0}" dt="2020-01-31T21:04:44.578" v="456" actId="1076"/>
          <ac:cxnSpMkLst>
            <pc:docMk/>
            <pc:sldMk cId="1564447020" sldId="424"/>
            <ac:cxnSpMk id="24" creationId="{A7C4CA67-209C-4FA8-A057-69E8A5E8C020}"/>
          </ac:cxnSpMkLst>
        </pc:cxnChg>
        <pc:cxnChg chg="add mod">
          <ac:chgData name="Elena García Gamella" userId="8180456e-8232-4134-80b1-d28b5e9005dc" providerId="ADAL" clId="{37FF772A-003F-49E9-9C86-F1BF396B7CD0}" dt="2020-01-31T21:07:50.483" v="483" actId="1076"/>
          <ac:cxnSpMkLst>
            <pc:docMk/>
            <pc:sldMk cId="1564447020" sldId="424"/>
            <ac:cxnSpMk id="107" creationId="{B71401B2-AC1B-4D0C-B865-B0859C282574}"/>
          </ac:cxnSpMkLst>
        </pc:cxnChg>
        <pc:cxnChg chg="add del mod">
          <ac:chgData name="Elena García Gamella" userId="8180456e-8232-4134-80b1-d28b5e9005dc" providerId="ADAL" clId="{37FF772A-003F-49E9-9C86-F1BF396B7CD0}" dt="2020-01-31T21:07:17.522" v="477" actId="478"/>
          <ac:cxnSpMkLst>
            <pc:docMk/>
            <pc:sldMk cId="1564447020" sldId="424"/>
            <ac:cxnSpMk id="109" creationId="{13CB0FB9-E25E-410E-9D30-34189001FACB}"/>
          </ac:cxnSpMkLst>
        </pc:cxnChg>
      </pc:sldChg>
      <pc:sldChg chg="addSp modSp add del ord">
        <pc:chgData name="Elena García Gamella" userId="8180456e-8232-4134-80b1-d28b5e9005dc" providerId="ADAL" clId="{37FF772A-003F-49E9-9C86-F1BF396B7CD0}" dt="2020-02-02T23:12:37.051" v="3358" actId="2696"/>
        <pc:sldMkLst>
          <pc:docMk/>
          <pc:sldMk cId="434872430" sldId="425"/>
        </pc:sldMkLst>
        <pc:spChg chg="mod">
          <ac:chgData name="Elena García Gamella" userId="8180456e-8232-4134-80b1-d28b5e9005dc" providerId="ADAL" clId="{37FF772A-003F-49E9-9C86-F1BF396B7CD0}" dt="2020-02-02T22:31:38.967" v="2604" actId="1076"/>
          <ac:spMkLst>
            <pc:docMk/>
            <pc:sldMk cId="434872430" sldId="425"/>
            <ac:spMk id="2" creationId="{DA13741F-D222-48D0-8938-DC9BD1B9B39C}"/>
          </ac:spMkLst>
        </pc:spChg>
        <pc:spChg chg="add mod">
          <ac:chgData name="Elena García Gamella" userId="8180456e-8232-4134-80b1-d28b5e9005dc" providerId="ADAL" clId="{37FF772A-003F-49E9-9C86-F1BF396B7CD0}" dt="2020-01-31T21:33:39.343" v="886" actId="20577"/>
          <ac:spMkLst>
            <pc:docMk/>
            <pc:sldMk cId="434872430" sldId="425"/>
            <ac:spMk id="3" creationId="{1F986021-5142-47ED-B23B-F02D37DDB671}"/>
          </ac:spMkLst>
        </pc:spChg>
        <pc:spChg chg="add mod">
          <ac:chgData name="Elena García Gamella" userId="8180456e-8232-4134-80b1-d28b5e9005dc" providerId="ADAL" clId="{37FF772A-003F-49E9-9C86-F1BF396B7CD0}" dt="2020-02-02T22:31:36.638" v="2603" actId="1076"/>
          <ac:spMkLst>
            <pc:docMk/>
            <pc:sldMk cId="434872430" sldId="425"/>
            <ac:spMk id="4" creationId="{249AB46E-D8C6-4BE1-9ACE-0B2ABC9498F8}"/>
          </ac:spMkLst>
        </pc:spChg>
        <pc:spChg chg="add mod">
          <ac:chgData name="Elena García Gamella" userId="8180456e-8232-4134-80b1-d28b5e9005dc" providerId="ADAL" clId="{37FF772A-003F-49E9-9C86-F1BF396B7CD0}" dt="2020-02-02T22:31:42.838" v="2605" actId="1076"/>
          <ac:spMkLst>
            <pc:docMk/>
            <pc:sldMk cId="434872430" sldId="425"/>
            <ac:spMk id="6" creationId="{8A7670D7-05E3-4E33-8CCE-8D89BD34E687}"/>
          </ac:spMkLst>
        </pc:spChg>
        <pc:spChg chg="mod">
          <ac:chgData name="Elena García Gamella" userId="8180456e-8232-4134-80b1-d28b5e9005dc" providerId="ADAL" clId="{37FF772A-003F-49E9-9C86-F1BF396B7CD0}" dt="2020-01-31T21:24:50.658" v="862" actId="20577"/>
          <ac:spMkLst>
            <pc:docMk/>
            <pc:sldMk cId="434872430" sldId="425"/>
            <ac:spMk id="8" creationId="{E3D72F2F-5E3C-4776-ACFA-2FF8969054EC}"/>
          </ac:spMkLst>
        </pc:spChg>
      </pc:sldChg>
      <pc:sldChg chg="addSp delSp modSp add ord">
        <pc:chgData name="Elena García Gamella" userId="8180456e-8232-4134-80b1-d28b5e9005dc" providerId="ADAL" clId="{37FF772A-003F-49E9-9C86-F1BF396B7CD0}" dt="2020-02-03T19:55:43.421" v="4567" actId="6549"/>
        <pc:sldMkLst>
          <pc:docMk/>
          <pc:sldMk cId="801403709" sldId="426"/>
        </pc:sldMkLst>
        <pc:spChg chg="add mod">
          <ac:chgData name="Elena García Gamella" userId="8180456e-8232-4134-80b1-d28b5e9005dc" providerId="ADAL" clId="{37FF772A-003F-49E9-9C86-F1BF396B7CD0}" dt="2020-02-03T19:55:43.421" v="4567" actId="6549"/>
          <ac:spMkLst>
            <pc:docMk/>
            <pc:sldMk cId="801403709" sldId="426"/>
            <ac:spMk id="3" creationId="{56B78C9C-8914-4C68-B7A1-F1440616DD51}"/>
          </ac:spMkLst>
        </pc:spChg>
        <pc:spChg chg="add del mod">
          <ac:chgData name="Elena García Gamella" userId="8180456e-8232-4134-80b1-d28b5e9005dc" providerId="ADAL" clId="{37FF772A-003F-49E9-9C86-F1BF396B7CD0}" dt="2020-02-02T18:16:05.137" v="1215" actId="478"/>
          <ac:spMkLst>
            <pc:docMk/>
            <pc:sldMk cId="801403709" sldId="426"/>
            <ac:spMk id="4" creationId="{56477990-3667-4CAD-B47C-F8220CBE9754}"/>
          </ac:spMkLst>
        </pc:spChg>
        <pc:spChg chg="add mod">
          <ac:chgData name="Elena García Gamella" userId="8180456e-8232-4134-80b1-d28b5e9005dc" providerId="ADAL" clId="{37FF772A-003F-49E9-9C86-F1BF396B7CD0}" dt="2020-02-02T18:10:45.484" v="950" actId="5793"/>
          <ac:spMkLst>
            <pc:docMk/>
            <pc:sldMk cId="801403709" sldId="426"/>
            <ac:spMk id="5" creationId="{DD9ABD35-D418-4E95-97C6-00CD35FC7C74}"/>
          </ac:spMkLst>
        </pc:spChg>
        <pc:spChg chg="add mod">
          <ac:chgData name="Elena García Gamella" userId="8180456e-8232-4134-80b1-d28b5e9005dc" providerId="ADAL" clId="{37FF772A-003F-49E9-9C86-F1BF396B7CD0}" dt="2020-02-03T10:31:48.002" v="4229" actId="947"/>
          <ac:spMkLst>
            <pc:docMk/>
            <pc:sldMk cId="801403709" sldId="426"/>
            <ac:spMk id="7" creationId="{06A95C93-9260-47BB-9DF2-2337C18341FC}"/>
          </ac:spMkLst>
        </pc:spChg>
        <pc:spChg chg="add mod">
          <ac:chgData name="Elena García Gamella" userId="8180456e-8232-4134-80b1-d28b5e9005dc" providerId="ADAL" clId="{37FF772A-003F-49E9-9C86-F1BF396B7CD0}" dt="2020-02-02T18:38:48.885" v="1712" actId="1076"/>
          <ac:spMkLst>
            <pc:docMk/>
            <pc:sldMk cId="801403709" sldId="426"/>
            <ac:spMk id="8" creationId="{7E8882A0-F4E4-4FEA-B51D-D34B6C160AB2}"/>
          </ac:spMkLst>
        </pc:spChg>
        <pc:picChg chg="add mod">
          <ac:chgData name="Elena García Gamella" userId="8180456e-8232-4134-80b1-d28b5e9005dc" providerId="ADAL" clId="{37FF772A-003F-49E9-9C86-F1BF396B7CD0}" dt="2020-02-02T20:28:57.392" v="1803" actId="14100"/>
          <ac:picMkLst>
            <pc:docMk/>
            <pc:sldMk cId="801403709" sldId="426"/>
            <ac:picMk id="2" creationId="{99FA3086-EBF6-4FEE-874C-F484A103BC71}"/>
          </ac:picMkLst>
        </pc:picChg>
        <pc:picChg chg="add del mod">
          <ac:chgData name="Elena García Gamella" userId="8180456e-8232-4134-80b1-d28b5e9005dc" providerId="ADAL" clId="{37FF772A-003F-49E9-9C86-F1BF396B7CD0}" dt="2020-02-02T18:10:10.247" v="918" actId="478"/>
          <ac:picMkLst>
            <pc:docMk/>
            <pc:sldMk cId="801403709" sldId="426"/>
            <ac:picMk id="1026" creationId="{D14FE125-A340-44CC-92CF-CE0129BF0FB0}"/>
          </ac:picMkLst>
        </pc:picChg>
      </pc:sldChg>
      <pc:sldChg chg="add del">
        <pc:chgData name="Elena García Gamella" userId="8180456e-8232-4134-80b1-d28b5e9005dc" providerId="ADAL" clId="{37FF772A-003F-49E9-9C86-F1BF396B7CD0}" dt="2020-02-02T20:28:44.879" v="1802" actId="2696"/>
        <pc:sldMkLst>
          <pc:docMk/>
          <pc:sldMk cId="195607010" sldId="427"/>
        </pc:sldMkLst>
      </pc:sldChg>
      <pc:sldChg chg="delSp modSp add">
        <pc:chgData name="Elena García Gamella" userId="8180456e-8232-4134-80b1-d28b5e9005dc" providerId="ADAL" clId="{37FF772A-003F-49E9-9C86-F1BF396B7CD0}" dt="2020-02-03T18:33:07.001" v="4561" actId="14100"/>
        <pc:sldMkLst>
          <pc:docMk/>
          <pc:sldMk cId="1059423981" sldId="427"/>
        </pc:sldMkLst>
        <pc:spChg chg="del">
          <ac:chgData name="Elena García Gamella" userId="8180456e-8232-4134-80b1-d28b5e9005dc" providerId="ADAL" clId="{37FF772A-003F-49E9-9C86-F1BF396B7CD0}" dt="2020-02-03T00:27:21.635" v="4086" actId="478"/>
          <ac:spMkLst>
            <pc:docMk/>
            <pc:sldMk cId="1059423981" sldId="427"/>
            <ac:spMk id="4" creationId="{00000000-0000-0000-0000-000000000000}"/>
          </ac:spMkLst>
        </pc:spChg>
        <pc:picChg chg="del">
          <ac:chgData name="Elena García Gamella" userId="8180456e-8232-4134-80b1-d28b5e9005dc" providerId="ADAL" clId="{37FF772A-003F-49E9-9C86-F1BF396B7CD0}" dt="2020-02-03T00:27:23.546" v="4087" actId="478"/>
          <ac:picMkLst>
            <pc:docMk/>
            <pc:sldMk cId="1059423981" sldId="427"/>
            <ac:picMk id="15" creationId="{00000000-0000-0000-0000-000000000000}"/>
          </ac:picMkLst>
        </pc:picChg>
        <pc:picChg chg="mod">
          <ac:chgData name="Elena García Gamella" userId="8180456e-8232-4134-80b1-d28b5e9005dc" providerId="ADAL" clId="{37FF772A-003F-49E9-9C86-F1BF396B7CD0}" dt="2020-02-03T18:33:07.001" v="4561" actId="14100"/>
          <ac:picMkLst>
            <pc:docMk/>
            <pc:sldMk cId="1059423981" sldId="427"/>
            <ac:picMk id="17" creationId="{00000000-0000-0000-0000-000000000000}"/>
          </ac:picMkLst>
        </pc:picChg>
      </pc:sldChg>
      <pc:sldChg chg="modSp add">
        <pc:chgData name="Elena García Gamella" userId="8180456e-8232-4134-80b1-d28b5e9005dc" providerId="ADAL" clId="{37FF772A-003F-49E9-9C86-F1BF396B7CD0}" dt="2020-02-02T22:15:09.380" v="2557" actId="20577"/>
        <pc:sldMkLst>
          <pc:docMk/>
          <pc:sldMk cId="2135330253" sldId="428"/>
        </pc:sldMkLst>
        <pc:spChg chg="mod">
          <ac:chgData name="Elena García Gamella" userId="8180456e-8232-4134-80b1-d28b5e9005dc" providerId="ADAL" clId="{37FF772A-003F-49E9-9C86-F1BF396B7CD0}" dt="2020-02-02T22:15:09.380" v="2557" actId="20577"/>
          <ac:spMkLst>
            <pc:docMk/>
            <pc:sldMk cId="2135330253" sldId="428"/>
            <ac:spMk id="7" creationId="{00000000-0000-0000-0000-000000000000}"/>
          </ac:spMkLst>
        </pc:spChg>
      </pc:sldChg>
      <pc:sldChg chg="addSp delSp modSp add del ord">
        <pc:chgData name="Elena García Gamella" userId="8180456e-8232-4134-80b1-d28b5e9005dc" providerId="ADAL" clId="{37FF772A-003F-49E9-9C86-F1BF396B7CD0}" dt="2020-02-02T23:45:32.138" v="3599" actId="2696"/>
        <pc:sldMkLst>
          <pc:docMk/>
          <pc:sldMk cId="2386911419" sldId="429"/>
        </pc:sldMkLst>
        <pc:spChg chg="del">
          <ac:chgData name="Elena García Gamella" userId="8180456e-8232-4134-80b1-d28b5e9005dc" providerId="ADAL" clId="{37FF772A-003F-49E9-9C86-F1BF396B7CD0}" dt="2020-02-02T22:20:00.224" v="2563" actId="478"/>
          <ac:spMkLst>
            <pc:docMk/>
            <pc:sldMk cId="2386911419" sldId="429"/>
            <ac:spMk id="4" creationId="{075EF54B-147D-4C17-BFCE-7A195AF08F97}"/>
          </ac:spMkLst>
        </pc:spChg>
        <pc:spChg chg="del mod">
          <ac:chgData name="Elena García Gamella" userId="8180456e-8232-4134-80b1-d28b5e9005dc" providerId="ADAL" clId="{37FF772A-003F-49E9-9C86-F1BF396B7CD0}" dt="2020-02-02T22:20:04.163" v="2565" actId="478"/>
          <ac:spMkLst>
            <pc:docMk/>
            <pc:sldMk cId="2386911419" sldId="429"/>
            <ac:spMk id="6" creationId="{ECCDC485-CDC1-4306-89BA-9C1EDA1EF176}"/>
          </ac:spMkLst>
        </pc:spChg>
        <pc:picChg chg="add mod">
          <ac:chgData name="Elena García Gamella" userId="8180456e-8232-4134-80b1-d28b5e9005dc" providerId="ADAL" clId="{37FF772A-003F-49E9-9C86-F1BF396B7CD0}" dt="2020-02-02T22:20:07.548" v="2567" actId="1076"/>
          <ac:picMkLst>
            <pc:docMk/>
            <pc:sldMk cId="2386911419" sldId="429"/>
            <ac:picMk id="2" creationId="{AB4AF48E-327C-4D7F-8ACF-E90879636E4D}"/>
          </ac:picMkLst>
        </pc:picChg>
      </pc:sldChg>
      <pc:sldChg chg="addSp delSp modSp add ord">
        <pc:chgData name="Elena García Gamella" userId="8180456e-8232-4134-80b1-d28b5e9005dc" providerId="ADAL" clId="{37FF772A-003F-49E9-9C86-F1BF396B7CD0}" dt="2020-02-03T00:29:57.775" v="4119" actId="478"/>
        <pc:sldMkLst>
          <pc:docMk/>
          <pc:sldMk cId="409357075" sldId="430"/>
        </pc:sldMkLst>
        <pc:spChg chg="del">
          <ac:chgData name="Elena García Gamella" userId="8180456e-8232-4134-80b1-d28b5e9005dc" providerId="ADAL" clId="{37FF772A-003F-49E9-9C86-F1BF396B7CD0}" dt="2020-02-03T00:29:54.274" v="4118" actId="478"/>
          <ac:spMkLst>
            <pc:docMk/>
            <pc:sldMk cId="409357075" sldId="430"/>
            <ac:spMk id="4" creationId="{00000000-0000-0000-0000-000000000000}"/>
          </ac:spMkLst>
        </pc:spChg>
        <pc:spChg chg="mod">
          <ac:chgData name="Elena García Gamella" userId="8180456e-8232-4134-80b1-d28b5e9005dc" providerId="ADAL" clId="{37FF772A-003F-49E9-9C86-F1BF396B7CD0}" dt="2020-02-02T22:23:47.111" v="2597" actId="313"/>
          <ac:spMkLst>
            <pc:docMk/>
            <pc:sldMk cId="409357075" sldId="430"/>
            <ac:spMk id="5" creationId="{00000000-0000-0000-0000-000000000000}"/>
          </ac:spMkLst>
        </pc:spChg>
        <pc:spChg chg="del">
          <ac:chgData name="Elena García Gamella" userId="8180456e-8232-4134-80b1-d28b5e9005dc" providerId="ADAL" clId="{37FF772A-003F-49E9-9C86-F1BF396B7CD0}" dt="2020-02-02T22:21:28.959" v="2569" actId="478"/>
          <ac:spMkLst>
            <pc:docMk/>
            <pc:sldMk cId="409357075" sldId="430"/>
            <ac:spMk id="9" creationId="{00000000-0000-0000-0000-000000000000}"/>
          </ac:spMkLst>
        </pc:spChg>
        <pc:spChg chg="del">
          <ac:chgData name="Elena García Gamella" userId="8180456e-8232-4134-80b1-d28b5e9005dc" providerId="ADAL" clId="{37FF772A-003F-49E9-9C86-F1BF396B7CD0}" dt="2020-02-02T22:21:28.959" v="2569" actId="478"/>
          <ac:spMkLst>
            <pc:docMk/>
            <pc:sldMk cId="409357075" sldId="430"/>
            <ac:spMk id="29" creationId="{00000000-0000-0000-0000-000000000000}"/>
          </ac:spMkLst>
        </pc:spChg>
        <pc:spChg chg="del">
          <ac:chgData name="Elena García Gamella" userId="8180456e-8232-4134-80b1-d28b5e9005dc" providerId="ADAL" clId="{37FF772A-003F-49E9-9C86-F1BF396B7CD0}" dt="2020-02-02T22:21:28.959" v="2569" actId="478"/>
          <ac:spMkLst>
            <pc:docMk/>
            <pc:sldMk cId="409357075" sldId="430"/>
            <ac:spMk id="30" creationId="{00000000-0000-0000-0000-000000000000}"/>
          </ac:spMkLst>
        </pc:spChg>
        <pc:spChg chg="del">
          <ac:chgData name="Elena García Gamella" userId="8180456e-8232-4134-80b1-d28b5e9005dc" providerId="ADAL" clId="{37FF772A-003F-49E9-9C86-F1BF396B7CD0}" dt="2020-02-02T22:21:28.959" v="2569" actId="478"/>
          <ac:spMkLst>
            <pc:docMk/>
            <pc:sldMk cId="409357075" sldId="430"/>
            <ac:spMk id="31" creationId="{00000000-0000-0000-0000-000000000000}"/>
          </ac:spMkLst>
        </pc:spChg>
        <pc:spChg chg="del">
          <ac:chgData name="Elena García Gamella" userId="8180456e-8232-4134-80b1-d28b5e9005dc" providerId="ADAL" clId="{37FF772A-003F-49E9-9C86-F1BF396B7CD0}" dt="2020-02-02T22:21:28.959" v="2569" actId="478"/>
          <ac:spMkLst>
            <pc:docMk/>
            <pc:sldMk cId="409357075" sldId="430"/>
            <ac:spMk id="34" creationId="{00000000-0000-0000-0000-000000000000}"/>
          </ac:spMkLst>
        </pc:spChg>
        <pc:spChg chg="del">
          <ac:chgData name="Elena García Gamella" userId="8180456e-8232-4134-80b1-d28b5e9005dc" providerId="ADAL" clId="{37FF772A-003F-49E9-9C86-F1BF396B7CD0}" dt="2020-02-02T22:21:28.959" v="2569" actId="478"/>
          <ac:spMkLst>
            <pc:docMk/>
            <pc:sldMk cId="409357075" sldId="430"/>
            <ac:spMk id="35" creationId="{00000000-0000-0000-0000-000000000000}"/>
          </ac:spMkLst>
        </pc:spChg>
        <pc:spChg chg="del">
          <ac:chgData name="Elena García Gamella" userId="8180456e-8232-4134-80b1-d28b5e9005dc" providerId="ADAL" clId="{37FF772A-003F-49E9-9C86-F1BF396B7CD0}" dt="2020-02-02T22:21:28.959" v="2569" actId="478"/>
          <ac:spMkLst>
            <pc:docMk/>
            <pc:sldMk cId="409357075" sldId="430"/>
            <ac:spMk id="36" creationId="{00000000-0000-0000-0000-000000000000}"/>
          </ac:spMkLst>
        </pc:spChg>
        <pc:spChg chg="del">
          <ac:chgData name="Elena García Gamella" userId="8180456e-8232-4134-80b1-d28b5e9005dc" providerId="ADAL" clId="{37FF772A-003F-49E9-9C86-F1BF396B7CD0}" dt="2020-02-02T22:21:28.959" v="2569" actId="478"/>
          <ac:spMkLst>
            <pc:docMk/>
            <pc:sldMk cId="409357075" sldId="430"/>
            <ac:spMk id="50" creationId="{00000000-0000-0000-0000-000000000000}"/>
          </ac:spMkLst>
        </pc:spChg>
        <pc:spChg chg="del">
          <ac:chgData name="Elena García Gamella" userId="8180456e-8232-4134-80b1-d28b5e9005dc" providerId="ADAL" clId="{37FF772A-003F-49E9-9C86-F1BF396B7CD0}" dt="2020-02-02T22:21:28.959" v="2569" actId="478"/>
          <ac:spMkLst>
            <pc:docMk/>
            <pc:sldMk cId="409357075" sldId="430"/>
            <ac:spMk id="51" creationId="{00000000-0000-0000-0000-000000000000}"/>
          </ac:spMkLst>
        </pc:spChg>
        <pc:spChg chg="del">
          <ac:chgData name="Elena García Gamella" userId="8180456e-8232-4134-80b1-d28b5e9005dc" providerId="ADAL" clId="{37FF772A-003F-49E9-9C86-F1BF396B7CD0}" dt="2020-02-02T22:21:28.959" v="2569" actId="478"/>
          <ac:spMkLst>
            <pc:docMk/>
            <pc:sldMk cId="409357075" sldId="430"/>
            <ac:spMk id="87" creationId="{00000000-0000-0000-0000-000000000000}"/>
          </ac:spMkLst>
        </pc:spChg>
        <pc:spChg chg="del">
          <ac:chgData name="Elena García Gamella" userId="8180456e-8232-4134-80b1-d28b5e9005dc" providerId="ADAL" clId="{37FF772A-003F-49E9-9C86-F1BF396B7CD0}" dt="2020-02-02T22:21:28.959" v="2569" actId="478"/>
          <ac:spMkLst>
            <pc:docMk/>
            <pc:sldMk cId="409357075" sldId="430"/>
            <ac:spMk id="88" creationId="{00000000-0000-0000-0000-000000000000}"/>
          </ac:spMkLst>
        </pc:spChg>
        <pc:spChg chg="del">
          <ac:chgData name="Elena García Gamella" userId="8180456e-8232-4134-80b1-d28b5e9005dc" providerId="ADAL" clId="{37FF772A-003F-49E9-9C86-F1BF396B7CD0}" dt="2020-02-02T22:21:28.959" v="2569" actId="478"/>
          <ac:spMkLst>
            <pc:docMk/>
            <pc:sldMk cId="409357075" sldId="430"/>
            <ac:spMk id="89" creationId="{00000000-0000-0000-0000-000000000000}"/>
          </ac:spMkLst>
        </pc:spChg>
        <pc:spChg chg="del">
          <ac:chgData name="Elena García Gamella" userId="8180456e-8232-4134-80b1-d28b5e9005dc" providerId="ADAL" clId="{37FF772A-003F-49E9-9C86-F1BF396B7CD0}" dt="2020-02-02T22:21:28.959" v="2569" actId="478"/>
          <ac:spMkLst>
            <pc:docMk/>
            <pc:sldMk cId="409357075" sldId="430"/>
            <ac:spMk id="90" creationId="{00000000-0000-0000-0000-000000000000}"/>
          </ac:spMkLst>
        </pc:spChg>
        <pc:spChg chg="del">
          <ac:chgData name="Elena García Gamella" userId="8180456e-8232-4134-80b1-d28b5e9005dc" providerId="ADAL" clId="{37FF772A-003F-49E9-9C86-F1BF396B7CD0}" dt="2020-02-02T22:21:28.959" v="2569" actId="478"/>
          <ac:spMkLst>
            <pc:docMk/>
            <pc:sldMk cId="409357075" sldId="430"/>
            <ac:spMk id="91" creationId="{00000000-0000-0000-0000-000000000000}"/>
          </ac:spMkLst>
        </pc:spChg>
        <pc:spChg chg="del">
          <ac:chgData name="Elena García Gamella" userId="8180456e-8232-4134-80b1-d28b5e9005dc" providerId="ADAL" clId="{37FF772A-003F-49E9-9C86-F1BF396B7CD0}" dt="2020-02-02T22:21:28.959" v="2569" actId="478"/>
          <ac:spMkLst>
            <pc:docMk/>
            <pc:sldMk cId="409357075" sldId="430"/>
            <ac:spMk id="92" creationId="{00000000-0000-0000-0000-000000000000}"/>
          </ac:spMkLst>
        </pc:spChg>
        <pc:spChg chg="del">
          <ac:chgData name="Elena García Gamella" userId="8180456e-8232-4134-80b1-d28b5e9005dc" providerId="ADAL" clId="{37FF772A-003F-49E9-9C86-F1BF396B7CD0}" dt="2020-02-02T22:21:28.959" v="2569" actId="478"/>
          <ac:spMkLst>
            <pc:docMk/>
            <pc:sldMk cId="409357075" sldId="430"/>
            <ac:spMk id="93" creationId="{00000000-0000-0000-0000-000000000000}"/>
          </ac:spMkLst>
        </pc:spChg>
        <pc:spChg chg="del">
          <ac:chgData name="Elena García Gamella" userId="8180456e-8232-4134-80b1-d28b5e9005dc" providerId="ADAL" clId="{37FF772A-003F-49E9-9C86-F1BF396B7CD0}" dt="2020-02-02T22:21:28.959" v="2569" actId="478"/>
          <ac:spMkLst>
            <pc:docMk/>
            <pc:sldMk cId="409357075" sldId="430"/>
            <ac:spMk id="94" creationId="{00000000-0000-0000-0000-000000000000}"/>
          </ac:spMkLst>
        </pc:spChg>
        <pc:spChg chg="del">
          <ac:chgData name="Elena García Gamella" userId="8180456e-8232-4134-80b1-d28b5e9005dc" providerId="ADAL" clId="{37FF772A-003F-49E9-9C86-F1BF396B7CD0}" dt="2020-02-02T22:21:28.959" v="2569" actId="478"/>
          <ac:spMkLst>
            <pc:docMk/>
            <pc:sldMk cId="409357075" sldId="430"/>
            <ac:spMk id="95" creationId="{00000000-0000-0000-0000-000000000000}"/>
          </ac:spMkLst>
        </pc:spChg>
        <pc:spChg chg="del">
          <ac:chgData name="Elena García Gamella" userId="8180456e-8232-4134-80b1-d28b5e9005dc" providerId="ADAL" clId="{37FF772A-003F-49E9-9C86-F1BF396B7CD0}" dt="2020-02-02T22:21:28.959" v="2569" actId="478"/>
          <ac:spMkLst>
            <pc:docMk/>
            <pc:sldMk cId="409357075" sldId="430"/>
            <ac:spMk id="96" creationId="{00000000-0000-0000-0000-000000000000}"/>
          </ac:spMkLst>
        </pc:spChg>
        <pc:spChg chg="del">
          <ac:chgData name="Elena García Gamella" userId="8180456e-8232-4134-80b1-d28b5e9005dc" providerId="ADAL" clId="{37FF772A-003F-49E9-9C86-F1BF396B7CD0}" dt="2020-02-02T22:21:28.959" v="2569" actId="478"/>
          <ac:spMkLst>
            <pc:docMk/>
            <pc:sldMk cId="409357075" sldId="430"/>
            <ac:spMk id="98" creationId="{00000000-0000-0000-0000-000000000000}"/>
          </ac:spMkLst>
        </pc:spChg>
        <pc:spChg chg="del">
          <ac:chgData name="Elena García Gamella" userId="8180456e-8232-4134-80b1-d28b5e9005dc" providerId="ADAL" clId="{37FF772A-003F-49E9-9C86-F1BF396B7CD0}" dt="2020-02-02T22:21:28.959" v="2569" actId="478"/>
          <ac:spMkLst>
            <pc:docMk/>
            <pc:sldMk cId="409357075" sldId="430"/>
            <ac:spMk id="99" creationId="{00000000-0000-0000-0000-000000000000}"/>
          </ac:spMkLst>
        </pc:spChg>
        <pc:spChg chg="del">
          <ac:chgData name="Elena García Gamella" userId="8180456e-8232-4134-80b1-d28b5e9005dc" providerId="ADAL" clId="{37FF772A-003F-49E9-9C86-F1BF396B7CD0}" dt="2020-02-02T22:21:28.959" v="2569" actId="478"/>
          <ac:spMkLst>
            <pc:docMk/>
            <pc:sldMk cId="409357075" sldId="430"/>
            <ac:spMk id="100" creationId="{00000000-0000-0000-0000-000000000000}"/>
          </ac:spMkLst>
        </pc:spChg>
        <pc:spChg chg="del">
          <ac:chgData name="Elena García Gamella" userId="8180456e-8232-4134-80b1-d28b5e9005dc" providerId="ADAL" clId="{37FF772A-003F-49E9-9C86-F1BF396B7CD0}" dt="2020-02-02T22:21:28.959" v="2569" actId="478"/>
          <ac:spMkLst>
            <pc:docMk/>
            <pc:sldMk cId="409357075" sldId="430"/>
            <ac:spMk id="101" creationId="{00000000-0000-0000-0000-000000000000}"/>
          </ac:spMkLst>
        </pc:spChg>
        <pc:picChg chg="add mod">
          <ac:chgData name="Elena García Gamella" userId="8180456e-8232-4134-80b1-d28b5e9005dc" providerId="ADAL" clId="{37FF772A-003F-49E9-9C86-F1BF396B7CD0}" dt="2020-02-02T22:23:42.587" v="2596" actId="1076"/>
          <ac:picMkLst>
            <pc:docMk/>
            <pc:sldMk cId="409357075" sldId="430"/>
            <ac:picMk id="2" creationId="{38826CFB-3C85-42A5-BDA9-CC16E27F1583}"/>
          </ac:picMkLst>
        </pc:picChg>
        <pc:picChg chg="del">
          <ac:chgData name="Elena García Gamella" userId="8180456e-8232-4134-80b1-d28b5e9005dc" providerId="ADAL" clId="{37FF772A-003F-49E9-9C86-F1BF396B7CD0}" dt="2020-02-02T22:21:28.959" v="2569" actId="478"/>
          <ac:picMkLst>
            <pc:docMk/>
            <pc:sldMk cId="409357075" sldId="430"/>
            <ac:picMk id="3" creationId="{00000000-0000-0000-0000-000000000000}"/>
          </ac:picMkLst>
        </pc:picChg>
        <pc:picChg chg="del">
          <ac:chgData name="Elena García Gamella" userId="8180456e-8232-4134-80b1-d28b5e9005dc" providerId="ADAL" clId="{37FF772A-003F-49E9-9C86-F1BF396B7CD0}" dt="2020-02-02T22:21:28.959" v="2569" actId="478"/>
          <ac:picMkLst>
            <pc:docMk/>
            <pc:sldMk cId="409357075" sldId="430"/>
            <ac:picMk id="12" creationId="{00000000-0000-0000-0000-000000000000}"/>
          </ac:picMkLst>
        </pc:picChg>
        <pc:picChg chg="del">
          <ac:chgData name="Elena García Gamella" userId="8180456e-8232-4134-80b1-d28b5e9005dc" providerId="ADAL" clId="{37FF772A-003F-49E9-9C86-F1BF396B7CD0}" dt="2020-02-03T00:29:57.775" v="4119" actId="478"/>
          <ac:picMkLst>
            <pc:docMk/>
            <pc:sldMk cId="409357075" sldId="430"/>
            <ac:picMk id="15" creationId="{00000000-0000-0000-0000-000000000000}"/>
          </ac:picMkLst>
        </pc:picChg>
        <pc:picChg chg="del">
          <ac:chgData name="Elena García Gamella" userId="8180456e-8232-4134-80b1-d28b5e9005dc" providerId="ADAL" clId="{37FF772A-003F-49E9-9C86-F1BF396B7CD0}" dt="2020-02-02T22:21:28.959" v="2569" actId="478"/>
          <ac:picMkLst>
            <pc:docMk/>
            <pc:sldMk cId="409357075" sldId="430"/>
            <ac:picMk id="38" creationId="{00000000-0000-0000-0000-000000000000}"/>
          </ac:picMkLst>
        </pc:picChg>
        <pc:picChg chg="del">
          <ac:chgData name="Elena García Gamella" userId="8180456e-8232-4134-80b1-d28b5e9005dc" providerId="ADAL" clId="{37FF772A-003F-49E9-9C86-F1BF396B7CD0}" dt="2020-02-02T22:21:28.959" v="2569" actId="478"/>
          <ac:picMkLst>
            <pc:docMk/>
            <pc:sldMk cId="409357075" sldId="430"/>
            <ac:picMk id="39" creationId="{00000000-0000-0000-0000-000000000000}"/>
          </ac:picMkLst>
        </pc:picChg>
        <pc:picChg chg="del">
          <ac:chgData name="Elena García Gamella" userId="8180456e-8232-4134-80b1-d28b5e9005dc" providerId="ADAL" clId="{37FF772A-003F-49E9-9C86-F1BF396B7CD0}" dt="2020-02-02T22:21:28.959" v="2569" actId="478"/>
          <ac:picMkLst>
            <pc:docMk/>
            <pc:sldMk cId="409357075" sldId="430"/>
            <ac:picMk id="40" creationId="{00000000-0000-0000-0000-000000000000}"/>
          </ac:picMkLst>
        </pc:picChg>
        <pc:picChg chg="del">
          <ac:chgData name="Elena García Gamella" userId="8180456e-8232-4134-80b1-d28b5e9005dc" providerId="ADAL" clId="{37FF772A-003F-49E9-9C86-F1BF396B7CD0}" dt="2020-02-02T22:21:28.959" v="2569" actId="478"/>
          <ac:picMkLst>
            <pc:docMk/>
            <pc:sldMk cId="409357075" sldId="430"/>
            <ac:picMk id="41" creationId="{00000000-0000-0000-0000-000000000000}"/>
          </ac:picMkLst>
        </pc:picChg>
        <pc:picChg chg="del">
          <ac:chgData name="Elena García Gamella" userId="8180456e-8232-4134-80b1-d28b5e9005dc" providerId="ADAL" clId="{37FF772A-003F-49E9-9C86-F1BF396B7CD0}" dt="2020-02-02T22:21:28.959" v="2569" actId="478"/>
          <ac:picMkLst>
            <pc:docMk/>
            <pc:sldMk cId="409357075" sldId="430"/>
            <ac:picMk id="52" creationId="{00000000-0000-0000-0000-000000000000}"/>
          </ac:picMkLst>
        </pc:picChg>
        <pc:picChg chg="del">
          <ac:chgData name="Elena García Gamella" userId="8180456e-8232-4134-80b1-d28b5e9005dc" providerId="ADAL" clId="{37FF772A-003F-49E9-9C86-F1BF396B7CD0}" dt="2020-02-02T22:21:28.959" v="2569" actId="478"/>
          <ac:picMkLst>
            <pc:docMk/>
            <pc:sldMk cId="409357075" sldId="430"/>
            <ac:picMk id="53" creationId="{00000000-0000-0000-0000-000000000000}"/>
          </ac:picMkLst>
        </pc:picChg>
        <pc:picChg chg="del">
          <ac:chgData name="Elena García Gamella" userId="8180456e-8232-4134-80b1-d28b5e9005dc" providerId="ADAL" clId="{37FF772A-003F-49E9-9C86-F1BF396B7CD0}" dt="2020-02-02T22:21:28.959" v="2569" actId="478"/>
          <ac:picMkLst>
            <pc:docMk/>
            <pc:sldMk cId="409357075" sldId="430"/>
            <ac:picMk id="54" creationId="{00000000-0000-0000-0000-000000000000}"/>
          </ac:picMkLst>
        </pc:picChg>
        <pc:picChg chg="add mod">
          <ac:chgData name="Elena García Gamella" userId="8180456e-8232-4134-80b1-d28b5e9005dc" providerId="ADAL" clId="{37FF772A-003F-49E9-9C86-F1BF396B7CD0}" dt="2020-02-02T22:22:55.539" v="2588" actId="1076"/>
          <ac:picMkLst>
            <pc:docMk/>
            <pc:sldMk cId="409357075" sldId="430"/>
            <ac:picMk id="57" creationId="{A805B3EE-7EED-4C69-8FD7-F79132C38473}"/>
          </ac:picMkLst>
        </pc:picChg>
        <pc:picChg chg="add del mod">
          <ac:chgData name="Elena García Gamella" userId="8180456e-8232-4134-80b1-d28b5e9005dc" providerId="ADAL" clId="{37FF772A-003F-49E9-9C86-F1BF396B7CD0}" dt="2020-02-02T22:23:40.553" v="2595" actId="478"/>
          <ac:picMkLst>
            <pc:docMk/>
            <pc:sldMk cId="409357075" sldId="430"/>
            <ac:picMk id="59" creationId="{FC993941-6015-4DEA-A589-74ED3271B58B}"/>
          </ac:picMkLst>
        </pc:picChg>
        <pc:cxnChg chg="del">
          <ac:chgData name="Elena García Gamella" userId="8180456e-8232-4134-80b1-d28b5e9005dc" providerId="ADAL" clId="{37FF772A-003F-49E9-9C86-F1BF396B7CD0}" dt="2020-02-02T22:21:28.959" v="2569" actId="478"/>
          <ac:cxnSpMkLst>
            <pc:docMk/>
            <pc:sldMk cId="409357075" sldId="430"/>
            <ac:cxnSpMk id="43" creationId="{00000000-0000-0000-0000-000000000000}"/>
          </ac:cxnSpMkLst>
        </pc:cxnChg>
        <pc:cxnChg chg="del">
          <ac:chgData name="Elena García Gamella" userId="8180456e-8232-4134-80b1-d28b5e9005dc" providerId="ADAL" clId="{37FF772A-003F-49E9-9C86-F1BF396B7CD0}" dt="2020-02-02T22:21:28.959" v="2569" actId="478"/>
          <ac:cxnSpMkLst>
            <pc:docMk/>
            <pc:sldMk cId="409357075" sldId="430"/>
            <ac:cxnSpMk id="45" creationId="{00000000-0000-0000-0000-000000000000}"/>
          </ac:cxnSpMkLst>
        </pc:cxnChg>
        <pc:cxnChg chg="del">
          <ac:chgData name="Elena García Gamella" userId="8180456e-8232-4134-80b1-d28b5e9005dc" providerId="ADAL" clId="{37FF772A-003F-49E9-9C86-F1BF396B7CD0}" dt="2020-02-02T22:21:28.959" v="2569" actId="478"/>
          <ac:cxnSpMkLst>
            <pc:docMk/>
            <pc:sldMk cId="409357075" sldId="430"/>
            <ac:cxnSpMk id="46" creationId="{00000000-0000-0000-0000-000000000000}"/>
          </ac:cxnSpMkLst>
        </pc:cxnChg>
        <pc:cxnChg chg="del mod">
          <ac:chgData name="Elena García Gamella" userId="8180456e-8232-4134-80b1-d28b5e9005dc" providerId="ADAL" clId="{37FF772A-003F-49E9-9C86-F1BF396B7CD0}" dt="2020-02-02T22:21:28.959" v="2569" actId="478"/>
          <ac:cxnSpMkLst>
            <pc:docMk/>
            <pc:sldMk cId="409357075" sldId="430"/>
            <ac:cxnSpMk id="56" creationId="{00000000-0000-0000-0000-000000000000}"/>
          </ac:cxnSpMkLst>
        </pc:cxnChg>
        <pc:cxnChg chg="del mod">
          <ac:chgData name="Elena García Gamella" userId="8180456e-8232-4134-80b1-d28b5e9005dc" providerId="ADAL" clId="{37FF772A-003F-49E9-9C86-F1BF396B7CD0}" dt="2020-02-02T22:21:28.959" v="2569" actId="478"/>
          <ac:cxnSpMkLst>
            <pc:docMk/>
            <pc:sldMk cId="409357075" sldId="430"/>
            <ac:cxnSpMk id="58" creationId="{00000000-0000-0000-0000-000000000000}"/>
          </ac:cxnSpMkLst>
        </pc:cxnChg>
        <pc:cxnChg chg="del mod">
          <ac:chgData name="Elena García Gamella" userId="8180456e-8232-4134-80b1-d28b5e9005dc" providerId="ADAL" clId="{37FF772A-003F-49E9-9C86-F1BF396B7CD0}" dt="2020-02-02T22:21:28.959" v="2569" actId="478"/>
          <ac:cxnSpMkLst>
            <pc:docMk/>
            <pc:sldMk cId="409357075" sldId="430"/>
            <ac:cxnSpMk id="60" creationId="{00000000-0000-0000-0000-000000000000}"/>
          </ac:cxnSpMkLst>
        </pc:cxnChg>
        <pc:cxnChg chg="del mod">
          <ac:chgData name="Elena García Gamella" userId="8180456e-8232-4134-80b1-d28b5e9005dc" providerId="ADAL" clId="{37FF772A-003F-49E9-9C86-F1BF396B7CD0}" dt="2020-02-02T22:21:28.959" v="2569" actId="478"/>
          <ac:cxnSpMkLst>
            <pc:docMk/>
            <pc:sldMk cId="409357075" sldId="430"/>
            <ac:cxnSpMk id="62" creationId="{00000000-0000-0000-0000-000000000000}"/>
          </ac:cxnSpMkLst>
        </pc:cxnChg>
        <pc:cxnChg chg="del mod">
          <ac:chgData name="Elena García Gamella" userId="8180456e-8232-4134-80b1-d28b5e9005dc" providerId="ADAL" clId="{37FF772A-003F-49E9-9C86-F1BF396B7CD0}" dt="2020-02-02T22:21:28.959" v="2569" actId="478"/>
          <ac:cxnSpMkLst>
            <pc:docMk/>
            <pc:sldMk cId="409357075" sldId="430"/>
            <ac:cxnSpMk id="64" creationId="{00000000-0000-0000-0000-000000000000}"/>
          </ac:cxnSpMkLst>
        </pc:cxnChg>
        <pc:cxnChg chg="del mod">
          <ac:chgData name="Elena García Gamella" userId="8180456e-8232-4134-80b1-d28b5e9005dc" providerId="ADAL" clId="{37FF772A-003F-49E9-9C86-F1BF396B7CD0}" dt="2020-02-02T22:21:28.959" v="2569" actId="478"/>
          <ac:cxnSpMkLst>
            <pc:docMk/>
            <pc:sldMk cId="409357075" sldId="430"/>
            <ac:cxnSpMk id="66" creationId="{00000000-0000-0000-0000-000000000000}"/>
          </ac:cxnSpMkLst>
        </pc:cxnChg>
        <pc:cxnChg chg="del mod">
          <ac:chgData name="Elena García Gamella" userId="8180456e-8232-4134-80b1-d28b5e9005dc" providerId="ADAL" clId="{37FF772A-003F-49E9-9C86-F1BF396B7CD0}" dt="2020-02-02T22:21:28.959" v="2569" actId="478"/>
          <ac:cxnSpMkLst>
            <pc:docMk/>
            <pc:sldMk cId="409357075" sldId="430"/>
            <ac:cxnSpMk id="68" creationId="{00000000-0000-0000-0000-000000000000}"/>
          </ac:cxnSpMkLst>
        </pc:cxnChg>
        <pc:cxnChg chg="del mod">
          <ac:chgData name="Elena García Gamella" userId="8180456e-8232-4134-80b1-d28b5e9005dc" providerId="ADAL" clId="{37FF772A-003F-49E9-9C86-F1BF396B7CD0}" dt="2020-02-02T22:21:28.959" v="2569" actId="478"/>
          <ac:cxnSpMkLst>
            <pc:docMk/>
            <pc:sldMk cId="409357075" sldId="430"/>
            <ac:cxnSpMk id="70" creationId="{00000000-0000-0000-0000-000000000000}"/>
          </ac:cxnSpMkLst>
        </pc:cxnChg>
        <pc:cxnChg chg="del mod">
          <ac:chgData name="Elena García Gamella" userId="8180456e-8232-4134-80b1-d28b5e9005dc" providerId="ADAL" clId="{37FF772A-003F-49E9-9C86-F1BF396B7CD0}" dt="2020-02-02T22:21:28.959" v="2569" actId="478"/>
          <ac:cxnSpMkLst>
            <pc:docMk/>
            <pc:sldMk cId="409357075" sldId="430"/>
            <ac:cxnSpMk id="72" creationId="{00000000-0000-0000-0000-000000000000}"/>
          </ac:cxnSpMkLst>
        </pc:cxnChg>
        <pc:cxnChg chg="del mod">
          <ac:chgData name="Elena García Gamella" userId="8180456e-8232-4134-80b1-d28b5e9005dc" providerId="ADAL" clId="{37FF772A-003F-49E9-9C86-F1BF396B7CD0}" dt="2020-02-02T22:21:28.959" v="2569" actId="478"/>
          <ac:cxnSpMkLst>
            <pc:docMk/>
            <pc:sldMk cId="409357075" sldId="430"/>
            <ac:cxnSpMk id="74" creationId="{00000000-0000-0000-0000-000000000000}"/>
          </ac:cxnSpMkLst>
        </pc:cxnChg>
        <pc:cxnChg chg="del mod">
          <ac:chgData name="Elena García Gamella" userId="8180456e-8232-4134-80b1-d28b5e9005dc" providerId="ADAL" clId="{37FF772A-003F-49E9-9C86-F1BF396B7CD0}" dt="2020-02-02T22:21:28.959" v="2569" actId="478"/>
          <ac:cxnSpMkLst>
            <pc:docMk/>
            <pc:sldMk cId="409357075" sldId="430"/>
            <ac:cxnSpMk id="76" creationId="{00000000-0000-0000-0000-000000000000}"/>
          </ac:cxnSpMkLst>
        </pc:cxnChg>
        <pc:cxnChg chg="del mod">
          <ac:chgData name="Elena García Gamella" userId="8180456e-8232-4134-80b1-d28b5e9005dc" providerId="ADAL" clId="{37FF772A-003F-49E9-9C86-F1BF396B7CD0}" dt="2020-02-02T22:21:28.959" v="2569" actId="478"/>
          <ac:cxnSpMkLst>
            <pc:docMk/>
            <pc:sldMk cId="409357075" sldId="430"/>
            <ac:cxnSpMk id="78" creationId="{00000000-0000-0000-0000-000000000000}"/>
          </ac:cxnSpMkLst>
        </pc:cxnChg>
        <pc:cxnChg chg="del mod">
          <ac:chgData name="Elena García Gamella" userId="8180456e-8232-4134-80b1-d28b5e9005dc" providerId="ADAL" clId="{37FF772A-003F-49E9-9C86-F1BF396B7CD0}" dt="2020-02-02T22:21:28.959" v="2569" actId="478"/>
          <ac:cxnSpMkLst>
            <pc:docMk/>
            <pc:sldMk cId="409357075" sldId="430"/>
            <ac:cxnSpMk id="80" creationId="{00000000-0000-0000-0000-000000000000}"/>
          </ac:cxnSpMkLst>
        </pc:cxnChg>
        <pc:cxnChg chg="del mod">
          <ac:chgData name="Elena García Gamella" userId="8180456e-8232-4134-80b1-d28b5e9005dc" providerId="ADAL" clId="{37FF772A-003F-49E9-9C86-F1BF396B7CD0}" dt="2020-02-02T22:21:28.959" v="2569" actId="478"/>
          <ac:cxnSpMkLst>
            <pc:docMk/>
            <pc:sldMk cId="409357075" sldId="430"/>
            <ac:cxnSpMk id="82" creationId="{00000000-0000-0000-0000-000000000000}"/>
          </ac:cxnSpMkLst>
        </pc:cxnChg>
        <pc:cxnChg chg="del mod">
          <ac:chgData name="Elena García Gamella" userId="8180456e-8232-4134-80b1-d28b5e9005dc" providerId="ADAL" clId="{37FF772A-003F-49E9-9C86-F1BF396B7CD0}" dt="2020-02-02T22:21:28.959" v="2569" actId="478"/>
          <ac:cxnSpMkLst>
            <pc:docMk/>
            <pc:sldMk cId="409357075" sldId="430"/>
            <ac:cxnSpMk id="84" creationId="{00000000-0000-0000-0000-000000000000}"/>
          </ac:cxnSpMkLst>
        </pc:cxnChg>
        <pc:cxnChg chg="del mod">
          <ac:chgData name="Elena García Gamella" userId="8180456e-8232-4134-80b1-d28b5e9005dc" providerId="ADAL" clId="{37FF772A-003F-49E9-9C86-F1BF396B7CD0}" dt="2020-02-02T22:21:28.959" v="2569" actId="478"/>
          <ac:cxnSpMkLst>
            <pc:docMk/>
            <pc:sldMk cId="409357075" sldId="430"/>
            <ac:cxnSpMk id="86" creationId="{00000000-0000-0000-0000-000000000000}"/>
          </ac:cxnSpMkLst>
        </pc:cxnChg>
      </pc:sldChg>
      <pc:sldChg chg="addSp delSp modSp add">
        <pc:chgData name="Elena García Gamella" userId="8180456e-8232-4134-80b1-d28b5e9005dc" providerId="ADAL" clId="{37FF772A-003F-49E9-9C86-F1BF396B7CD0}" dt="2020-02-02T23:45:09.787" v="3598" actId="20577"/>
        <pc:sldMkLst>
          <pc:docMk/>
          <pc:sldMk cId="3746120913" sldId="431"/>
        </pc:sldMkLst>
        <pc:spChg chg="del mod">
          <ac:chgData name="Elena García Gamella" userId="8180456e-8232-4134-80b1-d28b5e9005dc" providerId="ADAL" clId="{37FF772A-003F-49E9-9C86-F1BF396B7CD0}" dt="2020-02-02T23:11:56.827" v="3346" actId="478"/>
          <ac:spMkLst>
            <pc:docMk/>
            <pc:sldMk cId="3746120913" sldId="431"/>
            <ac:spMk id="2" creationId="{DA13741F-D222-48D0-8938-DC9BD1B9B39C}"/>
          </ac:spMkLst>
        </pc:spChg>
        <pc:spChg chg="del">
          <ac:chgData name="Elena García Gamella" userId="8180456e-8232-4134-80b1-d28b5e9005dc" providerId="ADAL" clId="{37FF772A-003F-49E9-9C86-F1BF396B7CD0}" dt="2020-02-02T22:33:02.154" v="2636" actId="478"/>
          <ac:spMkLst>
            <pc:docMk/>
            <pc:sldMk cId="3746120913" sldId="431"/>
            <ac:spMk id="3" creationId="{1F986021-5142-47ED-B23B-F02D37DDB671}"/>
          </ac:spMkLst>
        </pc:spChg>
        <pc:spChg chg="del mod">
          <ac:chgData name="Elena García Gamella" userId="8180456e-8232-4134-80b1-d28b5e9005dc" providerId="ADAL" clId="{37FF772A-003F-49E9-9C86-F1BF396B7CD0}" dt="2020-02-02T23:11:56.827" v="3346" actId="478"/>
          <ac:spMkLst>
            <pc:docMk/>
            <pc:sldMk cId="3746120913" sldId="431"/>
            <ac:spMk id="4" creationId="{249AB46E-D8C6-4BE1-9ACE-0B2ABC9498F8}"/>
          </ac:spMkLst>
        </pc:spChg>
        <pc:spChg chg="add del">
          <ac:chgData name="Elena García Gamella" userId="8180456e-8232-4134-80b1-d28b5e9005dc" providerId="ADAL" clId="{37FF772A-003F-49E9-9C86-F1BF396B7CD0}" dt="2020-02-02T23:34:14.641" v="3417"/>
          <ac:spMkLst>
            <pc:docMk/>
            <pc:sldMk cId="3746120913" sldId="431"/>
            <ac:spMk id="5" creationId="{80E4D697-A8F9-4D05-BF6E-5D3BEBF12235}"/>
          </ac:spMkLst>
        </pc:spChg>
        <pc:spChg chg="mod">
          <ac:chgData name="Elena García Gamella" userId="8180456e-8232-4134-80b1-d28b5e9005dc" providerId="ADAL" clId="{37FF772A-003F-49E9-9C86-F1BF396B7CD0}" dt="2020-02-02T23:45:09.787" v="3598" actId="20577"/>
          <ac:spMkLst>
            <pc:docMk/>
            <pc:sldMk cId="3746120913" sldId="431"/>
            <ac:spMk id="6" creationId="{8A7670D7-05E3-4E33-8CCE-8D89BD34E687}"/>
          </ac:spMkLst>
        </pc:spChg>
        <pc:spChg chg="add mod">
          <ac:chgData name="Elena García Gamella" userId="8180456e-8232-4134-80b1-d28b5e9005dc" providerId="ADAL" clId="{37FF772A-003F-49E9-9C86-F1BF396B7CD0}" dt="2020-02-02T23:44:16.710" v="3587" actId="1076"/>
          <ac:spMkLst>
            <pc:docMk/>
            <pc:sldMk cId="3746120913" sldId="431"/>
            <ac:spMk id="7" creationId="{03258A7D-859C-4497-A07F-14F7C8C07B72}"/>
          </ac:spMkLst>
        </pc:spChg>
        <pc:spChg chg="mod">
          <ac:chgData name="Elena García Gamella" userId="8180456e-8232-4134-80b1-d28b5e9005dc" providerId="ADAL" clId="{37FF772A-003F-49E9-9C86-F1BF396B7CD0}" dt="2020-02-02T23:04:08.903" v="2907" actId="403"/>
          <ac:spMkLst>
            <pc:docMk/>
            <pc:sldMk cId="3746120913" sldId="431"/>
            <ac:spMk id="8" creationId="{E3D72F2F-5E3C-4776-ACFA-2FF8969054EC}"/>
          </ac:spMkLst>
        </pc:spChg>
        <pc:spChg chg="add del">
          <ac:chgData name="Elena García Gamella" userId="8180456e-8232-4134-80b1-d28b5e9005dc" providerId="ADAL" clId="{37FF772A-003F-49E9-9C86-F1BF396B7CD0}" dt="2020-02-02T23:00:51.443" v="2712" actId="478"/>
          <ac:spMkLst>
            <pc:docMk/>
            <pc:sldMk cId="3746120913" sldId="431"/>
            <ac:spMk id="9" creationId="{95DBE8C0-E3F5-4F80-9B94-B138AEAD55C4}"/>
          </ac:spMkLst>
        </pc:spChg>
        <pc:spChg chg="add mod">
          <ac:chgData name="Elena García Gamella" userId="8180456e-8232-4134-80b1-d28b5e9005dc" providerId="ADAL" clId="{37FF772A-003F-49E9-9C86-F1BF396B7CD0}" dt="2020-02-02T23:44:18.894" v="3588" actId="1076"/>
          <ac:spMkLst>
            <pc:docMk/>
            <pc:sldMk cId="3746120913" sldId="431"/>
            <ac:spMk id="10" creationId="{7AFCD982-A31C-4D08-8CF2-655ED354CA68}"/>
          </ac:spMkLst>
        </pc:spChg>
        <pc:spChg chg="add mod">
          <ac:chgData name="Elena García Gamella" userId="8180456e-8232-4134-80b1-d28b5e9005dc" providerId="ADAL" clId="{37FF772A-003F-49E9-9C86-F1BF396B7CD0}" dt="2020-02-02T23:44:22.962" v="3590" actId="1076"/>
          <ac:spMkLst>
            <pc:docMk/>
            <pc:sldMk cId="3746120913" sldId="431"/>
            <ac:spMk id="11" creationId="{4FD63CF1-20DC-49F6-8F74-3F2B7EB5B5BE}"/>
          </ac:spMkLst>
        </pc:spChg>
        <pc:spChg chg="add mod">
          <ac:chgData name="Elena García Gamella" userId="8180456e-8232-4134-80b1-d28b5e9005dc" providerId="ADAL" clId="{37FF772A-003F-49E9-9C86-F1BF396B7CD0}" dt="2020-02-02T23:44:21.330" v="3589" actId="1076"/>
          <ac:spMkLst>
            <pc:docMk/>
            <pc:sldMk cId="3746120913" sldId="431"/>
            <ac:spMk id="12" creationId="{2D119109-EF7D-424D-9D35-06A90B7D55C7}"/>
          </ac:spMkLst>
        </pc:spChg>
        <pc:spChg chg="add mod">
          <ac:chgData name="Elena García Gamella" userId="8180456e-8232-4134-80b1-d28b5e9005dc" providerId="ADAL" clId="{37FF772A-003F-49E9-9C86-F1BF396B7CD0}" dt="2020-02-02T23:44:25.619" v="3591" actId="1076"/>
          <ac:spMkLst>
            <pc:docMk/>
            <pc:sldMk cId="3746120913" sldId="431"/>
            <ac:spMk id="13" creationId="{F8CF176E-C581-434A-9894-E2B1B238934A}"/>
          </ac:spMkLst>
        </pc:spChg>
      </pc:sldChg>
      <pc:sldChg chg="add">
        <pc:chgData name="Elena García Gamella" userId="8180456e-8232-4134-80b1-d28b5e9005dc" providerId="ADAL" clId="{37FF772A-003F-49E9-9C86-F1BF396B7CD0}" dt="2020-02-02T23:50:21.603" v="3624"/>
        <pc:sldMkLst>
          <pc:docMk/>
          <pc:sldMk cId="1706821074" sldId="432"/>
        </pc:sldMkLst>
      </pc:sldChg>
      <pc:sldChg chg="modSp add ord">
        <pc:chgData name="Elena García Gamella" userId="8180456e-8232-4134-80b1-d28b5e9005dc" providerId="ADAL" clId="{37FF772A-003F-49E9-9C86-F1BF396B7CD0}" dt="2020-02-03T11:18:43.987" v="4418" actId="20577"/>
        <pc:sldMkLst>
          <pc:docMk/>
          <pc:sldMk cId="1430109719" sldId="433"/>
        </pc:sldMkLst>
        <pc:spChg chg="mod">
          <ac:chgData name="Elena García Gamella" userId="8180456e-8232-4134-80b1-d28b5e9005dc" providerId="ADAL" clId="{37FF772A-003F-49E9-9C86-F1BF396B7CD0}" dt="2020-02-03T11:18:43.987" v="4418" actId="20577"/>
          <ac:spMkLst>
            <pc:docMk/>
            <pc:sldMk cId="1430109719" sldId="433"/>
            <ac:spMk id="4" creationId="{9E50C891-D7A4-4408-AA0C-DB84DD85A59D}"/>
          </ac:spMkLst>
        </pc:spChg>
        <pc:spChg chg="mod">
          <ac:chgData name="Elena García Gamella" userId="8180456e-8232-4134-80b1-d28b5e9005dc" providerId="ADAL" clId="{37FF772A-003F-49E9-9C86-F1BF396B7CD0}" dt="2020-02-03T10:57:53.626" v="4324" actId="1076"/>
          <ac:spMkLst>
            <pc:docMk/>
            <pc:sldMk cId="1430109719" sldId="433"/>
            <ac:spMk id="25" creationId="{ECFF506A-8E87-4C1F-BF15-364402F0508E}"/>
          </ac:spMkLst>
        </pc:spChg>
      </pc:sldChg>
      <pc:sldChg chg="modSp add">
        <pc:chgData name="Elena García Gamella" userId="8180456e-8232-4134-80b1-d28b5e9005dc" providerId="ADAL" clId="{37FF772A-003F-49E9-9C86-F1BF396B7CD0}" dt="2020-02-03T18:17:57.519" v="4559" actId="1076"/>
        <pc:sldMkLst>
          <pc:docMk/>
          <pc:sldMk cId="4168367148" sldId="434"/>
        </pc:sldMkLst>
        <pc:spChg chg="mod">
          <ac:chgData name="Elena García Gamella" userId="8180456e-8232-4134-80b1-d28b5e9005dc" providerId="ADAL" clId="{37FF772A-003F-49E9-9C86-F1BF396B7CD0}" dt="2020-02-03T18:17:48.760" v="4556" actId="1076"/>
          <ac:spMkLst>
            <pc:docMk/>
            <pc:sldMk cId="4168367148" sldId="434"/>
            <ac:spMk id="7" creationId="{00000000-0000-0000-0000-000000000000}"/>
          </ac:spMkLst>
        </pc:spChg>
        <pc:spChg chg="mod">
          <ac:chgData name="Elena García Gamella" userId="8180456e-8232-4134-80b1-d28b5e9005dc" providerId="ADAL" clId="{37FF772A-003F-49E9-9C86-F1BF396B7CD0}" dt="2020-02-03T18:17:55.700" v="4558" actId="14100"/>
          <ac:spMkLst>
            <pc:docMk/>
            <pc:sldMk cId="4168367148" sldId="434"/>
            <ac:spMk id="9" creationId="{00000000-0000-0000-0000-000000000000}"/>
          </ac:spMkLst>
        </pc:spChg>
        <pc:spChg chg="mod">
          <ac:chgData name="Elena García Gamella" userId="8180456e-8232-4134-80b1-d28b5e9005dc" providerId="ADAL" clId="{37FF772A-003F-49E9-9C86-F1BF396B7CD0}" dt="2020-02-03T18:17:46.784" v="4555" actId="1076"/>
          <ac:spMkLst>
            <pc:docMk/>
            <pc:sldMk cId="4168367148" sldId="434"/>
            <ac:spMk id="10" creationId="{00000000-0000-0000-0000-000000000000}"/>
          </ac:spMkLst>
        </pc:spChg>
        <pc:picChg chg="mod">
          <ac:chgData name="Elena García Gamella" userId="8180456e-8232-4134-80b1-d28b5e9005dc" providerId="ADAL" clId="{37FF772A-003F-49E9-9C86-F1BF396B7CD0}" dt="2020-02-03T18:17:57.519" v="4559" actId="1076"/>
          <ac:picMkLst>
            <pc:docMk/>
            <pc:sldMk cId="4168367148" sldId="434"/>
            <ac:picMk id="2" creationId="{00000000-0000-0000-0000-000000000000}"/>
          </ac:picMkLst>
        </pc:picChg>
      </pc:sldChg>
      <pc:sldChg chg="add">
        <pc:chgData name="Elena García Gamella" userId="8180456e-8232-4134-80b1-d28b5e9005dc" providerId="ADAL" clId="{37FF772A-003F-49E9-9C86-F1BF396B7CD0}" dt="2020-02-03T18:57:22.324" v="4562"/>
        <pc:sldMkLst>
          <pc:docMk/>
          <pc:sldMk cId="3474873793" sldId="435"/>
        </pc:sldMkLst>
      </pc:sldChg>
      <pc:sldChg chg="add">
        <pc:chgData name="Elena García Gamella" userId="8180456e-8232-4134-80b1-d28b5e9005dc" providerId="ADAL" clId="{37FF772A-003F-49E9-9C86-F1BF396B7CD0}" dt="2020-02-03T18:57:30.991" v="4563"/>
        <pc:sldMkLst>
          <pc:docMk/>
          <pc:sldMk cId="3198939219" sldId="436"/>
        </pc:sldMkLst>
      </pc:sldChg>
      <pc:sldChg chg="add">
        <pc:chgData name="Elena García Gamella" userId="8180456e-8232-4134-80b1-d28b5e9005dc" providerId="ADAL" clId="{37FF772A-003F-49E9-9C86-F1BF396B7CD0}" dt="2020-02-03T18:57:37.647" v="4564"/>
        <pc:sldMkLst>
          <pc:docMk/>
          <pc:sldMk cId="1652800924" sldId="437"/>
        </pc:sldMkLst>
      </pc:sldChg>
      <pc:sldChg chg="add">
        <pc:chgData name="Elena García Gamella" userId="8180456e-8232-4134-80b1-d28b5e9005dc" providerId="ADAL" clId="{37FF772A-003F-49E9-9C86-F1BF396B7CD0}" dt="2020-02-03T18:57:47.326" v="4565"/>
        <pc:sldMkLst>
          <pc:docMk/>
          <pc:sldMk cId="3333697713" sldId="438"/>
        </pc:sldMkLst>
      </pc:sldChg>
      <pc:sldChg chg="add">
        <pc:chgData name="Elena García Gamella" userId="8180456e-8232-4134-80b1-d28b5e9005dc" providerId="ADAL" clId="{37FF772A-003F-49E9-9C86-F1BF396B7CD0}" dt="2020-02-03T18:57:50.830" v="4566"/>
        <pc:sldMkLst>
          <pc:docMk/>
          <pc:sldMk cId="2298005029" sldId="439"/>
        </pc:sldMkLst>
      </pc:sldChg>
    </pc:docChg>
  </pc:docChgLst>
  <pc:docChgLst>
    <pc:chgData name="Elena García Gamella" userId="S::elena.gamella@u-tad.com::8180456e-8232-4134-80b1-d28b5e9005dc" providerId="AD" clId="Web-{E450E47E-8463-2BEE-256E-0D1524FAED3D}"/>
    <pc:docChg chg="delSld">
      <pc:chgData name="Elena García Gamella" userId="S::elena.gamella@u-tad.com::8180456e-8232-4134-80b1-d28b5e9005dc" providerId="AD" clId="Web-{E450E47E-8463-2BEE-256E-0D1524FAED3D}" dt="2020-02-03T19:00:35.445" v="4"/>
      <pc:docMkLst>
        <pc:docMk/>
      </pc:docMkLst>
      <pc:sldChg chg="del">
        <pc:chgData name="Elena García Gamella" userId="S::elena.gamella@u-tad.com::8180456e-8232-4134-80b1-d28b5e9005dc" providerId="AD" clId="Web-{E450E47E-8463-2BEE-256E-0D1524FAED3D}" dt="2020-02-03T19:00:10.413" v="0"/>
        <pc:sldMkLst>
          <pc:docMk/>
          <pc:sldMk cId="3474873793" sldId="435"/>
        </pc:sldMkLst>
      </pc:sldChg>
      <pc:sldChg chg="del">
        <pc:chgData name="Elena García Gamella" userId="S::elena.gamella@u-tad.com::8180456e-8232-4134-80b1-d28b5e9005dc" providerId="AD" clId="Web-{E450E47E-8463-2BEE-256E-0D1524FAED3D}" dt="2020-02-03T19:00:18.023" v="1"/>
        <pc:sldMkLst>
          <pc:docMk/>
          <pc:sldMk cId="3198939219" sldId="436"/>
        </pc:sldMkLst>
      </pc:sldChg>
      <pc:sldChg chg="del">
        <pc:chgData name="Elena García Gamella" userId="S::elena.gamella@u-tad.com::8180456e-8232-4134-80b1-d28b5e9005dc" providerId="AD" clId="Web-{E450E47E-8463-2BEE-256E-0D1524FAED3D}" dt="2020-02-03T19:00:24.085" v="2"/>
        <pc:sldMkLst>
          <pc:docMk/>
          <pc:sldMk cId="1652800924" sldId="437"/>
        </pc:sldMkLst>
      </pc:sldChg>
      <pc:sldChg chg="del">
        <pc:chgData name="Elena García Gamella" userId="S::elena.gamella@u-tad.com::8180456e-8232-4134-80b1-d28b5e9005dc" providerId="AD" clId="Web-{E450E47E-8463-2BEE-256E-0D1524FAED3D}" dt="2020-02-03T19:00:32.663" v="3"/>
        <pc:sldMkLst>
          <pc:docMk/>
          <pc:sldMk cId="3333697713" sldId="438"/>
        </pc:sldMkLst>
      </pc:sldChg>
      <pc:sldChg chg="del">
        <pc:chgData name="Elena García Gamella" userId="S::elena.gamella@u-tad.com::8180456e-8232-4134-80b1-d28b5e9005dc" providerId="AD" clId="Web-{E450E47E-8463-2BEE-256E-0D1524FAED3D}" dt="2020-02-03T19:00:35.445" v="4"/>
        <pc:sldMkLst>
          <pc:docMk/>
          <pc:sldMk cId="2298005029" sldId="43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encabezado 1"/>
          <p:cNvSpPr txBox="1">
            <a:spLocks noGrp="1"/>
          </p:cNvSpPr>
          <p:nvPr>
            <p:ph type="hdr" sz="quarter"/>
          </p:nvPr>
        </p:nvSpPr>
        <p:spPr>
          <a:xfrm>
            <a:off x="0" y="1"/>
            <a:ext cx="3076363" cy="513511"/>
          </a:xfrm>
          <a:prstGeom prst="rect">
            <a:avLst/>
          </a:prstGeom>
          <a:noFill/>
          <a:ln>
            <a:noFill/>
          </a:ln>
        </p:spPr>
        <p:txBody>
          <a:bodyPr vert="horz" wrap="square" lIns="99048" tIns="49524" rIns="99048" bIns="49524" anchor="t" anchorCtr="0" compatLnSpc="1">
            <a:noAutofit/>
          </a:bodyPr>
          <a:lstStyle/>
          <a:p>
            <a:pPr defTabSz="990478">
              <a:defRPr sz="1800" b="0" i="0" u="none" strike="noStrike" kern="0" cap="none" spc="0" baseline="0">
                <a:solidFill>
                  <a:srgbClr val="000000"/>
                </a:solidFill>
                <a:uFillTx/>
              </a:defRPr>
            </a:pPr>
            <a:endParaRPr lang="es-ES" sz="1300">
              <a:solidFill>
                <a:srgbClr val="000000"/>
              </a:solidFill>
              <a:latin typeface="Calibri"/>
            </a:endParaRPr>
          </a:p>
        </p:txBody>
      </p:sp>
      <p:sp>
        <p:nvSpPr>
          <p:cNvPr id="3" name="Marcador de fecha 2"/>
          <p:cNvSpPr txBox="1">
            <a:spLocks noGrp="1"/>
          </p:cNvSpPr>
          <p:nvPr>
            <p:ph type="dt" sz="quarter" idx="1"/>
          </p:nvPr>
        </p:nvSpPr>
        <p:spPr>
          <a:xfrm>
            <a:off x="4021289" y="1"/>
            <a:ext cx="3076363" cy="513511"/>
          </a:xfrm>
          <a:prstGeom prst="rect">
            <a:avLst/>
          </a:prstGeom>
          <a:noFill/>
          <a:ln>
            <a:noFill/>
          </a:ln>
        </p:spPr>
        <p:txBody>
          <a:bodyPr vert="horz" wrap="square" lIns="99048" tIns="49524" rIns="99048" bIns="49524" anchor="t" anchorCtr="0" compatLnSpc="1">
            <a:noAutofit/>
          </a:bodyPr>
          <a:lstStyle/>
          <a:p>
            <a:pPr algn="r" defTabSz="990478">
              <a:defRPr sz="1800" b="0" i="0" u="none" strike="noStrike" kern="0" cap="none" spc="0" baseline="0">
                <a:solidFill>
                  <a:srgbClr val="000000"/>
                </a:solidFill>
                <a:uFillTx/>
              </a:defRPr>
            </a:pPr>
            <a:fld id="{F500E8F8-E0F6-45A4-8C99-4DBAF453223B}" type="datetime1">
              <a:rPr lang="es-ES" sz="1300">
                <a:solidFill>
                  <a:srgbClr val="000000"/>
                </a:solidFill>
                <a:latin typeface="Calibri"/>
              </a:rPr>
              <a:pPr algn="r" defTabSz="990478">
                <a:defRPr sz="1800" b="0" i="0" u="none" strike="noStrike" kern="0" cap="none" spc="0" baseline="0">
                  <a:solidFill>
                    <a:srgbClr val="000000"/>
                  </a:solidFill>
                  <a:uFillTx/>
                </a:defRPr>
              </a:pPr>
              <a:t>06/02/2020</a:t>
            </a:fld>
            <a:endParaRPr lang="es-ES" sz="1300">
              <a:solidFill>
                <a:srgbClr val="000000"/>
              </a:solidFill>
              <a:latin typeface="Calibri"/>
            </a:endParaRPr>
          </a:p>
        </p:txBody>
      </p:sp>
      <p:sp>
        <p:nvSpPr>
          <p:cNvPr id="4" name="Marcador de pie de página 3"/>
          <p:cNvSpPr txBox="1">
            <a:spLocks noGrp="1"/>
          </p:cNvSpPr>
          <p:nvPr>
            <p:ph type="ftr" sz="quarter" idx="2"/>
          </p:nvPr>
        </p:nvSpPr>
        <p:spPr>
          <a:xfrm>
            <a:off x="0" y="9721101"/>
            <a:ext cx="3076363" cy="513511"/>
          </a:xfrm>
          <a:prstGeom prst="rect">
            <a:avLst/>
          </a:prstGeom>
          <a:noFill/>
          <a:ln>
            <a:noFill/>
          </a:ln>
        </p:spPr>
        <p:txBody>
          <a:bodyPr vert="horz" wrap="square" lIns="99048" tIns="49524" rIns="99048" bIns="49524" anchor="b" anchorCtr="0" compatLnSpc="1">
            <a:noAutofit/>
          </a:bodyPr>
          <a:lstStyle/>
          <a:p>
            <a:pPr defTabSz="990478">
              <a:defRPr sz="1800" b="0" i="0" u="none" strike="noStrike" kern="0" cap="none" spc="0" baseline="0">
                <a:solidFill>
                  <a:srgbClr val="000000"/>
                </a:solidFill>
                <a:uFillTx/>
              </a:defRPr>
            </a:pPr>
            <a:endParaRPr lang="es-ES" sz="1300">
              <a:solidFill>
                <a:srgbClr val="000000"/>
              </a:solidFill>
              <a:latin typeface="Calibri"/>
            </a:endParaRPr>
          </a:p>
        </p:txBody>
      </p:sp>
      <p:sp>
        <p:nvSpPr>
          <p:cNvPr id="5" name="Marcador de número de diapositiva 4"/>
          <p:cNvSpPr txBox="1">
            <a:spLocks noGrp="1"/>
          </p:cNvSpPr>
          <p:nvPr>
            <p:ph type="sldNum" sz="quarter" idx="3"/>
          </p:nvPr>
        </p:nvSpPr>
        <p:spPr>
          <a:xfrm>
            <a:off x="4021289" y="9721101"/>
            <a:ext cx="3076363" cy="513511"/>
          </a:xfrm>
          <a:prstGeom prst="rect">
            <a:avLst/>
          </a:prstGeom>
          <a:noFill/>
          <a:ln>
            <a:noFill/>
          </a:ln>
        </p:spPr>
        <p:txBody>
          <a:bodyPr vert="horz" wrap="square" lIns="99048" tIns="49524" rIns="99048" bIns="49524" anchor="b" anchorCtr="0" compatLnSpc="1">
            <a:noAutofit/>
          </a:bodyPr>
          <a:lstStyle/>
          <a:p>
            <a:pPr algn="r" defTabSz="990478">
              <a:defRPr sz="1800" b="0" i="0" u="none" strike="noStrike" kern="0" cap="none" spc="0" baseline="0">
                <a:solidFill>
                  <a:srgbClr val="000000"/>
                </a:solidFill>
                <a:uFillTx/>
              </a:defRPr>
            </a:pPr>
            <a:fld id="{286B9AD7-B728-4EAC-8551-A5381D453DCC}" type="slidenum">
              <a:pPr algn="r" defTabSz="990478">
                <a:defRPr sz="1800" b="0" i="0" u="none" strike="noStrike" kern="0" cap="none" spc="0" baseline="0">
                  <a:solidFill>
                    <a:srgbClr val="000000"/>
                  </a:solidFill>
                  <a:uFillTx/>
                </a:defRPr>
              </a:pPr>
              <a:t>‹Nº›</a:t>
            </a:fld>
            <a:endParaRPr lang="es-ES" sz="1300">
              <a:solidFill>
                <a:srgbClr val="000000"/>
              </a:solidFill>
              <a:latin typeface="Calibri"/>
            </a:endParaRPr>
          </a:p>
        </p:txBody>
      </p:sp>
    </p:spTree>
    <p:extLst>
      <p:ext uri="{BB962C8B-B14F-4D97-AF65-F5344CB8AC3E}">
        <p14:creationId xmlns:p14="http://schemas.microsoft.com/office/powerpoint/2010/main" val="3046921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encabezado 1"/>
          <p:cNvSpPr txBox="1">
            <a:spLocks noGrp="1"/>
          </p:cNvSpPr>
          <p:nvPr>
            <p:ph type="hdr" sz="quarter"/>
          </p:nvPr>
        </p:nvSpPr>
        <p:spPr>
          <a:xfrm>
            <a:off x="0" y="1"/>
            <a:ext cx="3076363" cy="513511"/>
          </a:xfrm>
          <a:prstGeom prst="rect">
            <a:avLst/>
          </a:prstGeom>
          <a:noFill/>
          <a:ln>
            <a:noFill/>
          </a:ln>
        </p:spPr>
        <p:txBody>
          <a:bodyPr vert="horz" wrap="square" lIns="99048" tIns="49524" rIns="99048" bIns="49524" anchor="t" anchorCtr="0" compatLnSpc="1">
            <a:noAutofit/>
          </a:bodyPr>
          <a:lstStyle>
            <a:lvl1pPr marL="0" marR="0" lvl="0" indent="0" algn="l" defTabSz="990478" rtl="0" fontAlgn="auto" hangingPunct="1">
              <a:lnSpc>
                <a:spcPct val="100000"/>
              </a:lnSpc>
              <a:spcBef>
                <a:spcPts val="0"/>
              </a:spcBef>
              <a:spcAft>
                <a:spcPts val="0"/>
              </a:spcAft>
              <a:buNone/>
              <a:tabLst/>
              <a:defRPr lang="es-ES" sz="1300" b="0" i="0" u="none" strike="noStrike" kern="1200" cap="none" spc="0" baseline="0">
                <a:solidFill>
                  <a:srgbClr val="000000"/>
                </a:solidFill>
                <a:uFillTx/>
                <a:latin typeface="Calibri"/>
              </a:defRPr>
            </a:lvl1pPr>
          </a:lstStyle>
          <a:p>
            <a:pPr lvl="0"/>
            <a:endParaRPr lang="es-ES"/>
          </a:p>
        </p:txBody>
      </p:sp>
      <p:sp>
        <p:nvSpPr>
          <p:cNvPr id="3" name="Marcador de fecha 2"/>
          <p:cNvSpPr txBox="1">
            <a:spLocks noGrp="1"/>
          </p:cNvSpPr>
          <p:nvPr>
            <p:ph type="dt" idx="1"/>
          </p:nvPr>
        </p:nvSpPr>
        <p:spPr>
          <a:xfrm>
            <a:off x="4021289" y="1"/>
            <a:ext cx="3076363" cy="513511"/>
          </a:xfrm>
          <a:prstGeom prst="rect">
            <a:avLst/>
          </a:prstGeom>
          <a:noFill/>
          <a:ln>
            <a:noFill/>
          </a:ln>
        </p:spPr>
        <p:txBody>
          <a:bodyPr vert="horz" wrap="square" lIns="99048" tIns="49524" rIns="99048" bIns="49524" anchor="t" anchorCtr="0" compatLnSpc="1">
            <a:noAutofit/>
          </a:bodyPr>
          <a:lstStyle>
            <a:lvl1pPr marL="0" marR="0" lvl="0" indent="0" algn="r" defTabSz="990478" rtl="0" fontAlgn="auto" hangingPunct="1">
              <a:lnSpc>
                <a:spcPct val="100000"/>
              </a:lnSpc>
              <a:spcBef>
                <a:spcPts val="0"/>
              </a:spcBef>
              <a:spcAft>
                <a:spcPts val="0"/>
              </a:spcAft>
              <a:buNone/>
              <a:tabLst/>
              <a:defRPr lang="es-ES" sz="1300" b="0" i="0" u="none" strike="noStrike" kern="1200" cap="none" spc="0" baseline="0">
                <a:solidFill>
                  <a:srgbClr val="000000"/>
                </a:solidFill>
                <a:uFillTx/>
                <a:latin typeface="Calibri"/>
              </a:defRPr>
            </a:lvl1pPr>
          </a:lstStyle>
          <a:p>
            <a:pPr lvl="0"/>
            <a:fld id="{071077A5-7116-4908-9541-B3C2785044B6}" type="datetime1">
              <a:rPr lang="es-ES"/>
              <a:pPr lvl="0"/>
              <a:t>06/02/2020</a:t>
            </a:fld>
            <a:endParaRPr lang="es-ES"/>
          </a:p>
        </p:txBody>
      </p:sp>
      <p:sp>
        <p:nvSpPr>
          <p:cNvPr id="4" name="Marcador de imagen de diapositiva 3"/>
          <p:cNvSpPr>
            <a:spLocks noGrp="1" noRot="1" noChangeAspect="1"/>
          </p:cNvSpPr>
          <p:nvPr>
            <p:ph type="sldImg" idx="2"/>
          </p:nvPr>
        </p:nvSpPr>
        <p:spPr>
          <a:xfrm>
            <a:off x="479425" y="1279525"/>
            <a:ext cx="6140450" cy="3454400"/>
          </a:xfrm>
          <a:prstGeom prst="rect">
            <a:avLst/>
          </a:prstGeom>
          <a:noFill/>
          <a:ln w="12701">
            <a:solidFill>
              <a:srgbClr val="000000"/>
            </a:solidFill>
            <a:prstDash val="solid"/>
          </a:ln>
        </p:spPr>
      </p:sp>
      <p:sp>
        <p:nvSpPr>
          <p:cNvPr id="5" name="Marcador de notas 4"/>
          <p:cNvSpPr txBox="1">
            <a:spLocks noGrp="1"/>
          </p:cNvSpPr>
          <p:nvPr>
            <p:ph type="body" sz="quarter" idx="3"/>
          </p:nvPr>
        </p:nvSpPr>
        <p:spPr>
          <a:xfrm>
            <a:off x="709930" y="4925406"/>
            <a:ext cx="5679440" cy="4029879"/>
          </a:xfrm>
          <a:prstGeom prst="rect">
            <a:avLst/>
          </a:prstGeom>
          <a:noFill/>
          <a:ln>
            <a:noFill/>
          </a:ln>
        </p:spPr>
        <p:txBody>
          <a:bodyPr vert="horz" wrap="square" lIns="99048" tIns="49524" rIns="99048" bIns="49524" anchor="t" anchorCtr="0" compatLnSpc="1">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txBox="1">
            <a:spLocks noGrp="1"/>
          </p:cNvSpPr>
          <p:nvPr>
            <p:ph type="ftr" sz="quarter" idx="4"/>
          </p:nvPr>
        </p:nvSpPr>
        <p:spPr>
          <a:xfrm>
            <a:off x="0" y="9721101"/>
            <a:ext cx="3076363" cy="513511"/>
          </a:xfrm>
          <a:prstGeom prst="rect">
            <a:avLst/>
          </a:prstGeom>
          <a:noFill/>
          <a:ln>
            <a:noFill/>
          </a:ln>
        </p:spPr>
        <p:txBody>
          <a:bodyPr vert="horz" wrap="square" lIns="99048" tIns="49524" rIns="99048" bIns="49524" anchor="b" anchorCtr="0" compatLnSpc="1">
            <a:noAutofit/>
          </a:bodyPr>
          <a:lstStyle>
            <a:lvl1pPr marL="0" marR="0" lvl="0" indent="0" algn="l" defTabSz="990478" rtl="0" fontAlgn="auto" hangingPunct="1">
              <a:lnSpc>
                <a:spcPct val="100000"/>
              </a:lnSpc>
              <a:spcBef>
                <a:spcPts val="0"/>
              </a:spcBef>
              <a:spcAft>
                <a:spcPts val="0"/>
              </a:spcAft>
              <a:buNone/>
              <a:tabLst/>
              <a:defRPr lang="es-ES" sz="1300" b="0" i="0" u="none" strike="noStrike" kern="1200" cap="none" spc="0" baseline="0">
                <a:solidFill>
                  <a:srgbClr val="000000"/>
                </a:solidFill>
                <a:uFillTx/>
                <a:latin typeface="Calibri"/>
              </a:defRPr>
            </a:lvl1pPr>
          </a:lstStyle>
          <a:p>
            <a:pPr lvl="0"/>
            <a:endParaRPr lang="es-ES"/>
          </a:p>
        </p:txBody>
      </p:sp>
      <p:sp>
        <p:nvSpPr>
          <p:cNvPr id="7" name="Marcador de número de diapositiva 6"/>
          <p:cNvSpPr txBox="1">
            <a:spLocks noGrp="1"/>
          </p:cNvSpPr>
          <p:nvPr>
            <p:ph type="sldNum" sz="quarter" idx="5"/>
          </p:nvPr>
        </p:nvSpPr>
        <p:spPr>
          <a:xfrm>
            <a:off x="4021289" y="9721101"/>
            <a:ext cx="3076363" cy="513511"/>
          </a:xfrm>
          <a:prstGeom prst="rect">
            <a:avLst/>
          </a:prstGeom>
          <a:noFill/>
          <a:ln>
            <a:noFill/>
          </a:ln>
        </p:spPr>
        <p:txBody>
          <a:bodyPr vert="horz" wrap="square" lIns="99048" tIns="49524" rIns="99048" bIns="49524" anchor="b" anchorCtr="0" compatLnSpc="1">
            <a:noAutofit/>
          </a:bodyPr>
          <a:lstStyle>
            <a:lvl1pPr marL="0" marR="0" lvl="0" indent="0" algn="r" defTabSz="990478" rtl="0" fontAlgn="auto" hangingPunct="1">
              <a:lnSpc>
                <a:spcPct val="100000"/>
              </a:lnSpc>
              <a:spcBef>
                <a:spcPts val="0"/>
              </a:spcBef>
              <a:spcAft>
                <a:spcPts val="0"/>
              </a:spcAft>
              <a:buNone/>
              <a:tabLst/>
              <a:defRPr lang="es-ES" sz="1300" b="0" i="0" u="none" strike="noStrike" kern="1200" cap="none" spc="0" baseline="0">
                <a:solidFill>
                  <a:srgbClr val="000000"/>
                </a:solidFill>
                <a:uFillTx/>
                <a:latin typeface="Calibri"/>
              </a:defRPr>
            </a:lvl1pPr>
          </a:lstStyle>
          <a:p>
            <a:pPr lvl="0"/>
            <a:fld id="{E469E9B4-6C27-4DAA-A2F6-D7FF958B4261}" type="slidenum">
              <a:t>‹Nº›</a:t>
            </a:fld>
            <a:endParaRPr lang="es-ES"/>
          </a:p>
        </p:txBody>
      </p:sp>
    </p:spTree>
    <p:extLst>
      <p:ext uri="{BB962C8B-B14F-4D97-AF65-F5344CB8AC3E}">
        <p14:creationId xmlns:p14="http://schemas.microsoft.com/office/powerpoint/2010/main" val="2292689483"/>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341517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762044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047832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2895624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932082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lvl="0"/>
            <a:fld id="{E469E9B4-6C27-4DAA-A2F6-D7FF958B4261}" type="slidenum">
              <a:rPr lang="es-ES" smtClean="0"/>
              <a:t>3</a:t>
            </a:fld>
            <a:endParaRPr lang="es-ES"/>
          </a:p>
        </p:txBody>
      </p:sp>
    </p:spTree>
    <p:extLst>
      <p:ext uri="{BB962C8B-B14F-4D97-AF65-F5344CB8AC3E}">
        <p14:creationId xmlns:p14="http://schemas.microsoft.com/office/powerpoint/2010/main" val="2805189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lvl="0"/>
            <a:fld id="{E469E9B4-6C27-4DAA-A2F6-D7FF958B4261}" type="slidenum">
              <a:rPr lang="es-ES" smtClean="0"/>
              <a:t>6</a:t>
            </a:fld>
            <a:endParaRPr lang="es-ES"/>
          </a:p>
        </p:txBody>
      </p:sp>
    </p:spTree>
    <p:extLst>
      <p:ext uri="{BB962C8B-B14F-4D97-AF65-F5344CB8AC3E}">
        <p14:creationId xmlns:p14="http://schemas.microsoft.com/office/powerpoint/2010/main" val="560375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607339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603004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991278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86024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lvl="0"/>
            <a:fld id="{E469E9B4-6C27-4DAA-A2F6-D7FF958B4261}" type="slidenum">
              <a:rPr lang="es-ES" smtClean="0"/>
              <a:t>18</a:t>
            </a:fld>
            <a:endParaRPr lang="es-ES"/>
          </a:p>
        </p:txBody>
      </p:sp>
    </p:spTree>
    <p:extLst>
      <p:ext uri="{BB962C8B-B14F-4D97-AF65-F5344CB8AC3E}">
        <p14:creationId xmlns:p14="http://schemas.microsoft.com/office/powerpoint/2010/main" val="2044331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lvl="0"/>
            <a:fld id="{E469E9B4-6C27-4DAA-A2F6-D7FF958B4261}" type="slidenum">
              <a:rPr lang="es-ES" smtClean="0"/>
              <a:t>19</a:t>
            </a:fld>
            <a:endParaRPr lang="es-ES"/>
          </a:p>
        </p:txBody>
      </p:sp>
    </p:spTree>
    <p:extLst>
      <p:ext uri="{BB962C8B-B14F-4D97-AF65-F5344CB8AC3E}">
        <p14:creationId xmlns:p14="http://schemas.microsoft.com/office/powerpoint/2010/main" val="1880043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7C79BB-B75D-41EA-BF22-9364F45281D1}"/>
              </a:ext>
            </a:extLst>
          </p:cNvPr>
          <p:cNvSpPr>
            <a:spLocks noGrp="1"/>
          </p:cNvSpPr>
          <p:nvPr>
            <p:ph type="title"/>
          </p:nvPr>
        </p:nvSpPr>
        <p:spPr>
          <a:xfrm>
            <a:off x="1027386" y="2887607"/>
            <a:ext cx="10515600" cy="1325563"/>
          </a:xfrm>
          <a:prstGeom prst="rect">
            <a:avLst/>
          </a:prstGeom>
        </p:spPr>
        <p:txBody>
          <a:bodyPr/>
          <a:lstStyle>
            <a:lvl1pPr>
              <a:defRPr>
                <a:solidFill>
                  <a:schemeClr val="bg1"/>
                </a:solidFill>
              </a:defRPr>
            </a:lvl1pPr>
          </a:lstStyle>
          <a:p>
            <a:r>
              <a:rPr lang="es-ES" dirty="0"/>
              <a:t>Haga clic para modificar el estilo de título del patrón</a:t>
            </a:r>
          </a:p>
        </p:txBody>
      </p:sp>
    </p:spTree>
    <p:extLst>
      <p:ext uri="{BB962C8B-B14F-4D97-AF65-F5344CB8AC3E}">
        <p14:creationId xmlns:p14="http://schemas.microsoft.com/office/powerpoint/2010/main" val="3330245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3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38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4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858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5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5762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6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70305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521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88055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5081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98687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76005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145000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6_Diapositiva de título">
    <p:spTree>
      <p:nvGrpSpPr>
        <p:cNvPr id="1" name=""/>
        <p:cNvGrpSpPr/>
        <p:nvPr/>
      </p:nvGrpSpPr>
      <p:grpSpPr>
        <a:xfrm>
          <a:off x="0" y="0"/>
          <a:ext cx="0" cy="0"/>
          <a:chOff x="0" y="0"/>
          <a:chExt cx="0" cy="0"/>
        </a:xfrm>
      </p:grpSpPr>
      <p:sp>
        <p:nvSpPr>
          <p:cNvPr id="2" name="CuadroTexto 1"/>
          <p:cNvSpPr txBox="1"/>
          <p:nvPr/>
        </p:nvSpPr>
        <p:spPr>
          <a:xfrm>
            <a:off x="11354534" y="6516215"/>
            <a:ext cx="736850" cy="307777"/>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850609B-4798-4289-85F6-7FC3ACB8B5C6}" type="slidenum">
              <a:rPr sz="1400" b="0">
                <a:latin typeface="Tahoma" panose="020B0604030504040204" pitchFamily="34" charset="0"/>
                <a:ea typeface="Tahoma" panose="020B0604030504040204" pitchFamily="34" charset="0"/>
                <a:cs typeface="Tahoma" panose="020B0604030504040204" pitchFamily="34" charset="0"/>
              </a:rPr>
              <a:t>‹Nº›</a:t>
            </a:fld>
            <a:endParaRPr lang="es-ES" sz="1050" b="0" i="0" u="none" strike="noStrike" kern="1200" cap="none" spc="0" baseline="0" dirty="0">
              <a:solidFill>
                <a:srgbClr val="000000"/>
              </a:solidFill>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8887243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3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090752"/>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4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245555"/>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5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1476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6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69732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50522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821252"/>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196543"/>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755919"/>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22266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817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3_Diapositiva de título">
    <p:spTree>
      <p:nvGrpSpPr>
        <p:cNvPr id="1" name=""/>
        <p:cNvGrpSpPr/>
        <p:nvPr/>
      </p:nvGrpSpPr>
      <p:grpSpPr>
        <a:xfrm>
          <a:off x="0" y="0"/>
          <a:ext cx="0" cy="0"/>
          <a:chOff x="0" y="0"/>
          <a:chExt cx="0" cy="0"/>
        </a:xfrm>
      </p:grpSpPr>
      <p:sp>
        <p:nvSpPr>
          <p:cNvPr id="2" name="CuadroTexto 1"/>
          <p:cNvSpPr txBox="1"/>
          <p:nvPr/>
        </p:nvSpPr>
        <p:spPr>
          <a:xfrm>
            <a:off x="11354534" y="6516215"/>
            <a:ext cx="736850" cy="276999"/>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80E006F-2186-4B66-BB1E-7F44D0F27CBE}" type="slidenum">
              <a:t>‹Nº›</a:t>
            </a:fld>
            <a:endParaRPr lang="es-ES" sz="1200" b="0" i="0" u="none" strike="noStrike" kern="1200" cap="none" spc="0" baseline="0">
              <a:solidFill>
                <a:srgbClr val="FFFFFF"/>
              </a:solidFill>
              <a:uFillTx/>
              <a:latin typeface="Rockwell Nova" pitchFamily="18"/>
            </a:endParaRPr>
          </a:p>
        </p:txBody>
      </p:sp>
    </p:spTree>
    <p:extLst>
      <p:ext uri="{BB962C8B-B14F-4D97-AF65-F5344CB8AC3E}">
        <p14:creationId xmlns:p14="http://schemas.microsoft.com/office/powerpoint/2010/main" val="2589791109"/>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8ABB4F-D6AF-4C0B-AFBA-E2BB6AB490D0}"/>
              </a:ext>
            </a:extLst>
          </p:cNvPr>
          <p:cNvSpPr>
            <a:spLocks noGrp="1"/>
          </p:cNvSpPr>
          <p:nvPr>
            <p:ph type="ctrTitle"/>
          </p:nvPr>
        </p:nvSpPr>
        <p:spPr>
          <a:xfrm>
            <a:off x="1524000" y="1122363"/>
            <a:ext cx="9144000" cy="2387600"/>
          </a:xfrm>
        </p:spPr>
        <p:txBody>
          <a:bodyPr anchor="b"/>
          <a:lstStyle>
            <a:lvl1pPr algn="ctr">
              <a:defRPr sz="6000"/>
            </a:lvl1pPr>
          </a:lstStyle>
          <a:p>
            <a:r>
              <a:rPr lang="es-ES" dirty="0"/>
              <a:t>Haga clic para modificar el estilo de título del patrón</a:t>
            </a:r>
          </a:p>
        </p:txBody>
      </p:sp>
      <p:sp>
        <p:nvSpPr>
          <p:cNvPr id="3" name="Subtítulo 2">
            <a:extLst>
              <a:ext uri="{FF2B5EF4-FFF2-40B4-BE49-F238E27FC236}">
                <a16:creationId xmlns:a16="http://schemas.microsoft.com/office/drawing/2014/main" id="{8102704B-1A3F-445E-BE87-114768619D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p>
        </p:txBody>
      </p:sp>
      <p:sp>
        <p:nvSpPr>
          <p:cNvPr id="4" name="Marcador de fecha 3">
            <a:extLst>
              <a:ext uri="{FF2B5EF4-FFF2-40B4-BE49-F238E27FC236}">
                <a16:creationId xmlns:a16="http://schemas.microsoft.com/office/drawing/2014/main" id="{ED0ABE85-F50B-4629-8175-CC13178BFBDB}"/>
              </a:ext>
            </a:extLst>
          </p:cNvPr>
          <p:cNvSpPr>
            <a:spLocks noGrp="1"/>
          </p:cNvSpPr>
          <p:nvPr>
            <p:ph type="dt" sz="half" idx="10"/>
          </p:nvPr>
        </p:nvSpPr>
        <p:spPr>
          <a:xfrm>
            <a:off x="838203" y="6356351"/>
            <a:ext cx="2743200" cy="365129"/>
          </a:xfrm>
          <a:prstGeom prst="rect">
            <a:avLst/>
          </a:prstGeom>
        </p:spPr>
        <p:txBody>
          <a:bodyPr/>
          <a:lstStyle/>
          <a:p>
            <a:fld id="{350FB3D8-CD41-4A00-AA9B-19037B0B8619}" type="datetimeFigureOut">
              <a:rPr lang="es-ES" smtClean="0"/>
              <a:t>06/02/2020</a:t>
            </a:fld>
            <a:endParaRPr lang="es-ES"/>
          </a:p>
        </p:txBody>
      </p:sp>
      <p:sp>
        <p:nvSpPr>
          <p:cNvPr id="5" name="Marcador de pie de página 4">
            <a:extLst>
              <a:ext uri="{FF2B5EF4-FFF2-40B4-BE49-F238E27FC236}">
                <a16:creationId xmlns:a16="http://schemas.microsoft.com/office/drawing/2014/main" id="{9C2611F4-189B-4C3E-B7F9-F2CC9375C64C}"/>
              </a:ext>
            </a:extLst>
          </p:cNvPr>
          <p:cNvSpPr>
            <a:spLocks noGrp="1"/>
          </p:cNvSpPr>
          <p:nvPr>
            <p:ph type="ftr" sz="quarter" idx="11"/>
          </p:nvPr>
        </p:nvSpPr>
        <p:spPr>
          <a:xfrm>
            <a:off x="4038603" y="6356351"/>
            <a:ext cx="4114800" cy="365129"/>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DBE57DF8-E73B-4945-BC45-FD1D9787E9AE}"/>
              </a:ext>
            </a:extLst>
          </p:cNvPr>
          <p:cNvSpPr>
            <a:spLocks noGrp="1"/>
          </p:cNvSpPr>
          <p:nvPr>
            <p:ph type="sldNum" sz="quarter" idx="12"/>
          </p:nvPr>
        </p:nvSpPr>
        <p:spPr/>
        <p:txBody>
          <a:bodyPr/>
          <a:lstStyle/>
          <a:p>
            <a:fld id="{672252C4-443E-4F00-9A34-BD6225F6CC52}" type="slidenum">
              <a:rPr lang="es-ES" smtClean="0"/>
              <a:t>‹Nº›</a:t>
            </a:fld>
            <a:endParaRPr lang="es-ES"/>
          </a:p>
        </p:txBody>
      </p:sp>
    </p:spTree>
    <p:extLst>
      <p:ext uri="{BB962C8B-B14F-4D97-AF65-F5344CB8AC3E}">
        <p14:creationId xmlns:p14="http://schemas.microsoft.com/office/powerpoint/2010/main" val="2476072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081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39378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5969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7435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926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2259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29" Type="http://schemas.openxmlformats.org/officeDocument/2006/relationships/slideLayout" Target="../slideLayouts/slideLayout30.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image" Target="../media/image1.png"/><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4A99"/>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A76C868C-2BB8-48A4-8C86-0366749321F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46507" y="264117"/>
            <a:ext cx="2325137" cy="607252"/>
          </a:xfrm>
          <a:prstGeom prst="rect">
            <a:avLst/>
          </a:prstGeom>
        </p:spPr>
      </p:pic>
    </p:spTree>
    <p:extLst>
      <p:ext uri="{BB962C8B-B14F-4D97-AF65-F5344CB8AC3E}">
        <p14:creationId xmlns:p14="http://schemas.microsoft.com/office/powerpoint/2010/main" val="1877383057"/>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Marcador de número de diapositiva 5"/>
          <p:cNvSpPr txBox="1">
            <a:spLocks noGrp="1"/>
          </p:cNvSpPr>
          <p:nvPr>
            <p:ph type="sldNum" sz="quarter" idx="4"/>
          </p:nvPr>
        </p:nvSpPr>
        <p:spPr>
          <a:xfrm>
            <a:off x="5562600" y="6409922"/>
            <a:ext cx="5334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pPr lvl="0"/>
            <a:fld id="{BEADE01C-44CD-4E36-8FEA-27AEEA1B3B81}" type="slidenum">
              <a:t>‹Nº›</a:t>
            </a:fld>
            <a:endParaRPr lang="es-ES"/>
          </a:p>
        </p:txBody>
      </p:sp>
      <p:sp>
        <p:nvSpPr>
          <p:cNvPr id="5" name="Rectángulo 85">
            <a:extLst>
              <a:ext uri="{FF2B5EF4-FFF2-40B4-BE49-F238E27FC236}">
                <a16:creationId xmlns:a16="http://schemas.microsoft.com/office/drawing/2014/main" id="{F5AB6F57-DC45-4B04-ADA1-6B039020F4A4}"/>
              </a:ext>
            </a:extLst>
          </p:cNvPr>
          <p:cNvSpPr/>
          <p:nvPr userDrawn="1"/>
        </p:nvSpPr>
        <p:spPr>
          <a:xfrm rot="10799991">
            <a:off x="3" y="13895"/>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latin typeface="Tahoma" panose="020B0604030504040204" pitchFamily="34" charset="0"/>
              <a:ea typeface="Tahoma" panose="020B0604030504040204" pitchFamily="34" charset="0"/>
              <a:cs typeface="Tahoma" panose="020B0604030504040204" pitchFamily="34" charset="0"/>
            </a:endParaRPr>
          </a:p>
        </p:txBody>
      </p:sp>
      <p:pic>
        <p:nvPicPr>
          <p:cNvPr id="7" name="Imagen 6">
            <a:extLst>
              <a:ext uri="{FF2B5EF4-FFF2-40B4-BE49-F238E27FC236}">
                <a16:creationId xmlns:a16="http://schemas.microsoft.com/office/drawing/2014/main" id="{DD773A7F-C624-4F16-AB45-EEB3E5C9FC84}"/>
              </a:ext>
            </a:extLst>
          </p:cNvPr>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a:off x="10473556" y="108971"/>
            <a:ext cx="1639887" cy="42828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80"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0.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pic>
        <p:nvPicPr>
          <p:cNvPr id="2" name="Imagen 8"/>
          <p:cNvPicPr>
            <a:picLocks noChangeAspect="1"/>
          </p:cNvPicPr>
          <p:nvPr/>
        </p:nvPicPr>
        <p:blipFill>
          <a:blip r:embed="rId3"/>
          <a:stretch>
            <a:fillRect/>
          </a:stretch>
        </p:blipFill>
        <p:spPr>
          <a:xfrm>
            <a:off x="1904996" y="18"/>
            <a:ext cx="10287000" cy="6858000"/>
          </a:xfrm>
          <a:prstGeom prst="rect">
            <a:avLst/>
          </a:prstGeom>
          <a:noFill/>
          <a:ln cap="flat">
            <a:noFill/>
          </a:ln>
          <a:effectLst>
            <a:outerShdw dist="38096" dir="2700000" algn="tl">
              <a:srgbClr val="000000">
                <a:alpha val="40000"/>
              </a:srgbClr>
            </a:outerShdw>
          </a:effectLst>
        </p:spPr>
      </p:pic>
      <p:sp>
        <p:nvSpPr>
          <p:cNvPr id="3" name="Rectángulo 3"/>
          <p:cNvSpPr/>
          <p:nvPr/>
        </p:nvSpPr>
        <p:spPr>
          <a:xfrm rot="5400013">
            <a:off x="381003" y="-381003"/>
            <a:ext cx="6858000" cy="7620006"/>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ndParaRPr>
          </a:p>
        </p:txBody>
      </p:sp>
      <p:sp>
        <p:nvSpPr>
          <p:cNvPr id="4" name="CuadroTexto 4"/>
          <p:cNvSpPr txBox="1"/>
          <p:nvPr/>
        </p:nvSpPr>
        <p:spPr>
          <a:xfrm>
            <a:off x="217478" y="3614970"/>
            <a:ext cx="7031114" cy="1200329"/>
          </a:xfrm>
          <a:prstGeom prst="rect">
            <a:avLst/>
          </a:prstGeom>
          <a:noFill/>
          <a:ln cap="flat">
            <a:noFill/>
          </a:ln>
          <a:effectLst/>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600" b="0" i="0" u="none" strike="noStrike" kern="1200" cap="none" spc="0" baseline="0" dirty="0">
                <a:solidFill>
                  <a:srgbClr val="FFFFFF"/>
                </a:solidFill>
                <a:uFillTx/>
                <a:ea typeface="Tahoma" panose="020B0604030504040204" pitchFamily="34" charset="0"/>
                <a:cs typeface="Tahoma" panose="020B0604030504040204" pitchFamily="34" charset="0"/>
              </a:rPr>
              <a:t>Laboratorio de</a:t>
            </a:r>
            <a:r>
              <a:rPr lang="es-ES" sz="3600" b="0" i="0" u="none" strike="noStrike" kern="1200" cap="none" spc="0" dirty="0">
                <a:solidFill>
                  <a:srgbClr val="FFFFFF"/>
                </a:solidFill>
                <a:uFillTx/>
                <a:ea typeface="Tahoma" panose="020B0604030504040204" pitchFamily="34" charset="0"/>
                <a:cs typeface="Tahoma" panose="020B0604030504040204" pitchFamily="34" charset="0"/>
              </a:rPr>
              <a:t> Bases de Datos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600" dirty="0">
                <a:solidFill>
                  <a:srgbClr val="FFFFFF"/>
                </a:solidFill>
                <a:ea typeface="Tahoma" panose="020B0604030504040204" pitchFamily="34" charset="0"/>
                <a:cs typeface="Tahoma" panose="020B0604030504040204" pitchFamily="34" charset="0"/>
              </a:rPr>
              <a:t>y Sistemas Distribuidos</a:t>
            </a:r>
          </a:p>
        </p:txBody>
      </p:sp>
      <p:sp>
        <p:nvSpPr>
          <p:cNvPr id="5" name="CuadroTexto 6"/>
          <p:cNvSpPr txBox="1"/>
          <p:nvPr/>
        </p:nvSpPr>
        <p:spPr>
          <a:xfrm>
            <a:off x="-960470" y="6304019"/>
            <a:ext cx="2601157" cy="369332"/>
          </a:xfrm>
          <a:prstGeom prst="rect">
            <a:avLst/>
          </a:prstGeom>
          <a:noFill/>
          <a:ln cap="flat">
            <a:noFill/>
          </a:ln>
          <a:effectLst/>
        </p:spPr>
        <p:txBody>
          <a:bodyPr vert="horz" wrap="square" lIns="91440" tIns="45720" rIns="91440" bIns="4572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dirty="0">
                <a:solidFill>
                  <a:srgbClr val="FFFFFF"/>
                </a:solidFill>
                <a:ea typeface="Tahoma" panose="020B0604030504040204" pitchFamily="34" charset="0"/>
                <a:cs typeface="Tahoma" panose="020B0604030504040204" pitchFamily="34" charset="0"/>
              </a:rPr>
              <a:t>Febrero 2020</a:t>
            </a:r>
            <a:endParaRPr lang="es-ES" sz="11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6" name="CuadroTexto 7"/>
          <p:cNvSpPr txBox="1"/>
          <p:nvPr/>
        </p:nvSpPr>
        <p:spPr>
          <a:xfrm>
            <a:off x="-35609" y="164390"/>
            <a:ext cx="7537289" cy="430887"/>
          </a:xfrm>
          <a:prstGeom prst="rect">
            <a:avLst/>
          </a:prstGeom>
          <a:noFill/>
          <a:ln cap="flat">
            <a:noFill/>
          </a:ln>
          <a:effectLst/>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200" b="0" i="0" u="none" strike="noStrike" kern="1200" cap="none" spc="0" baseline="0" dirty="0">
                <a:solidFill>
                  <a:srgbClr val="FFFFFF"/>
                </a:solidFill>
                <a:uFillTx/>
                <a:ea typeface="Tahoma" panose="020B0604030504040204" pitchFamily="34" charset="0"/>
                <a:cs typeface="Tahoma" panose="020B0604030504040204" pitchFamily="34" charset="0"/>
              </a:rPr>
              <a:t>Grado en Ingeniería de Software</a:t>
            </a:r>
          </a:p>
        </p:txBody>
      </p:sp>
      <p:sp>
        <p:nvSpPr>
          <p:cNvPr id="7" name="CuadroTexto 8"/>
          <p:cNvSpPr txBox="1"/>
          <p:nvPr/>
        </p:nvSpPr>
        <p:spPr>
          <a:xfrm>
            <a:off x="170431" y="5807480"/>
            <a:ext cx="5925569" cy="369332"/>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b="0" i="0" u="none" strike="noStrike" kern="1200" cap="none" spc="0" baseline="0" dirty="0">
                <a:solidFill>
                  <a:srgbClr val="FFFFFF"/>
                </a:solidFill>
                <a:uFillTx/>
                <a:ea typeface="Tahoma" panose="020B0604030504040204" pitchFamily="34" charset="0"/>
                <a:cs typeface="Tahoma" panose="020B0604030504040204" pitchFamily="34" charset="0"/>
              </a:rPr>
              <a:t>Marcos</a:t>
            </a:r>
            <a:r>
              <a:rPr lang="es-ES" b="0" i="0" u="none" strike="noStrike" kern="1200" cap="none" spc="0" dirty="0">
                <a:solidFill>
                  <a:srgbClr val="FFFFFF"/>
                </a:solidFill>
                <a:uFillTx/>
                <a:ea typeface="Tahoma" panose="020B0604030504040204" pitchFamily="34" charset="0"/>
                <a:cs typeface="Tahoma" panose="020B0604030504040204" pitchFamily="34" charset="0"/>
              </a:rPr>
              <a:t> Novalbos, JA Fabián, Elena G. Gamella y </a:t>
            </a:r>
            <a:r>
              <a:rPr lang="es-ES" b="0" i="0" u="none" strike="noStrike" kern="1200" cap="none" spc="0" baseline="0" dirty="0">
                <a:solidFill>
                  <a:srgbClr val="FFFFFF"/>
                </a:solidFill>
                <a:uFillTx/>
                <a:ea typeface="Tahoma" panose="020B0604030504040204" pitchFamily="34" charset="0"/>
                <a:cs typeface="Tahoma" panose="020B0604030504040204" pitchFamily="34" charset="0"/>
              </a:rPr>
              <a:t>Rafael Socas</a:t>
            </a:r>
            <a:endParaRPr lang="es-ES" sz="11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7148" y="2343338"/>
            <a:ext cx="2771775" cy="7239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ángulo redondeado 7">
            <a:extLst>
              <a:ext uri="{FF2B5EF4-FFF2-40B4-BE49-F238E27FC236}">
                <a16:creationId xmlns:a16="http://schemas.microsoft.com/office/drawing/2014/main" id="{A4016E52-7D3F-4C23-A321-E5B30A618407}"/>
              </a:ext>
            </a:extLst>
          </p:cNvPr>
          <p:cNvSpPr/>
          <p:nvPr/>
        </p:nvSpPr>
        <p:spPr>
          <a:xfrm>
            <a:off x="4271951" y="1000557"/>
            <a:ext cx="7808539" cy="1057959"/>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5000">
                <a:srgbClr val="4EBF6D"/>
              </a:gs>
              <a:gs pos="21978">
                <a:srgbClr val="75C77B"/>
              </a:gs>
              <a:gs pos="27000">
                <a:srgbClr val="90CC85"/>
              </a:gs>
              <a:gs pos="41000">
                <a:schemeClr val="accent6">
                  <a:lumMod val="60000"/>
                  <a:lumOff val="40000"/>
                </a:schemeClr>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2800" b="1"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4" name="Rectángulo 3">
            <a:extLst>
              <a:ext uri="{FF2B5EF4-FFF2-40B4-BE49-F238E27FC236}">
                <a16:creationId xmlns:a16="http://schemas.microsoft.com/office/drawing/2014/main" id="{9E50C891-D7A4-4408-AA0C-DB84DD85A59D}"/>
              </a:ext>
            </a:extLst>
          </p:cNvPr>
          <p:cNvSpPr/>
          <p:nvPr/>
        </p:nvSpPr>
        <p:spPr>
          <a:xfrm>
            <a:off x="4271951" y="1054665"/>
            <a:ext cx="7927485" cy="830997"/>
          </a:xfrm>
          <a:prstGeom prst="rect">
            <a:avLst/>
          </a:prstGeom>
        </p:spPr>
        <p:txBody>
          <a:bodyPr wrap="square">
            <a:spAutoFit/>
          </a:bodyPr>
          <a:lstStyle/>
          <a:p>
            <a:pPr algn="ctr" fontAlgn="base"/>
            <a:r>
              <a:rPr lang="es-ES" sz="2400" dirty="0">
                <a:solidFill>
                  <a:srgbClr val="005DA2"/>
                </a:solidFill>
              </a:rPr>
              <a:t>Para cada </a:t>
            </a:r>
            <a:r>
              <a:rPr lang="es-ES" sz="2400" b="1" dirty="0">
                <a:solidFill>
                  <a:srgbClr val="005DA2"/>
                </a:solidFill>
              </a:rPr>
              <a:t>entidad</a:t>
            </a:r>
            <a:r>
              <a:rPr lang="es-ES" sz="2400" dirty="0">
                <a:solidFill>
                  <a:srgbClr val="005DA2"/>
                </a:solidFill>
              </a:rPr>
              <a:t> del modelo </a:t>
            </a:r>
            <a:r>
              <a:rPr lang="es-ES" sz="2400" b="1" dirty="0">
                <a:solidFill>
                  <a:srgbClr val="005DA2"/>
                </a:solidFill>
              </a:rPr>
              <a:t>se creará una tabla del esquema </a:t>
            </a:r>
            <a:r>
              <a:rPr lang="es-ES" sz="2400" dirty="0">
                <a:solidFill>
                  <a:srgbClr val="005DA2"/>
                </a:solidFill>
              </a:rPr>
              <a:t>con tantos campos como atributos tenga la entidad. </a:t>
            </a:r>
          </a:p>
        </p:txBody>
      </p:sp>
      <p:graphicFrame>
        <p:nvGraphicFramePr>
          <p:cNvPr id="2" name="Tabla 1">
            <a:extLst>
              <a:ext uri="{FF2B5EF4-FFF2-40B4-BE49-F238E27FC236}">
                <a16:creationId xmlns:a16="http://schemas.microsoft.com/office/drawing/2014/main" id="{C0A2B3D7-655E-4790-B6BF-16AA1D9BFDEA}"/>
              </a:ext>
            </a:extLst>
          </p:cNvPr>
          <p:cNvGraphicFramePr>
            <a:graphicFrameLocks noGrp="1"/>
          </p:cNvGraphicFramePr>
          <p:nvPr>
            <p:extLst>
              <p:ext uri="{D42A27DB-BD31-4B8C-83A1-F6EECF244321}">
                <p14:modId xmlns:p14="http://schemas.microsoft.com/office/powerpoint/2010/main" val="1044772869"/>
              </p:ext>
            </p:extLst>
          </p:nvPr>
        </p:nvGraphicFramePr>
        <p:xfrm>
          <a:off x="4675801" y="2733887"/>
          <a:ext cx="7260116" cy="1463040"/>
        </p:xfrm>
        <a:graphic>
          <a:graphicData uri="http://schemas.openxmlformats.org/drawingml/2006/table">
            <a:tbl>
              <a:tblPr/>
              <a:tblGrid>
                <a:gridCol w="1608463">
                  <a:extLst>
                    <a:ext uri="{9D8B030D-6E8A-4147-A177-3AD203B41FA5}">
                      <a16:colId xmlns:a16="http://schemas.microsoft.com/office/drawing/2014/main" val="647704694"/>
                    </a:ext>
                  </a:extLst>
                </a:gridCol>
                <a:gridCol w="1828800">
                  <a:extLst>
                    <a:ext uri="{9D8B030D-6E8A-4147-A177-3AD203B41FA5}">
                      <a16:colId xmlns:a16="http://schemas.microsoft.com/office/drawing/2014/main" val="1262191333"/>
                    </a:ext>
                  </a:extLst>
                </a:gridCol>
                <a:gridCol w="2423711">
                  <a:extLst>
                    <a:ext uri="{9D8B030D-6E8A-4147-A177-3AD203B41FA5}">
                      <a16:colId xmlns:a16="http://schemas.microsoft.com/office/drawing/2014/main" val="2059845706"/>
                    </a:ext>
                  </a:extLst>
                </a:gridCol>
                <a:gridCol w="1399142">
                  <a:extLst>
                    <a:ext uri="{9D8B030D-6E8A-4147-A177-3AD203B41FA5}">
                      <a16:colId xmlns:a16="http://schemas.microsoft.com/office/drawing/2014/main" val="3412449026"/>
                    </a:ext>
                  </a:extLst>
                </a:gridCol>
              </a:tblGrid>
              <a:tr h="0">
                <a:tc>
                  <a:txBody>
                    <a:bodyPr/>
                    <a:lstStyle/>
                    <a:p>
                      <a:pPr algn="ctr"/>
                      <a:r>
                        <a:rPr lang="es-ES" b="1" dirty="0">
                          <a:solidFill>
                            <a:schemeClr val="bg1"/>
                          </a:solidFill>
                        </a:rPr>
                        <a:t>DNI</a:t>
                      </a:r>
                      <a:endParaRPr lang="es-ES"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DA2"/>
                    </a:solidFill>
                  </a:tcPr>
                </a:tc>
                <a:tc>
                  <a:txBody>
                    <a:bodyPr/>
                    <a:lstStyle/>
                    <a:p>
                      <a:pPr algn="ctr"/>
                      <a:r>
                        <a:rPr lang="es-ES" b="1" dirty="0">
                          <a:solidFill>
                            <a:schemeClr val="bg1"/>
                          </a:solidFill>
                        </a:rPr>
                        <a:t>NUM_SS</a:t>
                      </a:r>
                      <a:endParaRPr lang="es-ES"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DA2"/>
                    </a:solidFill>
                  </a:tcPr>
                </a:tc>
                <a:tc>
                  <a:txBody>
                    <a:bodyPr/>
                    <a:lstStyle/>
                    <a:p>
                      <a:pPr algn="ctr"/>
                      <a:r>
                        <a:rPr lang="es-ES" b="1" dirty="0">
                          <a:solidFill>
                            <a:schemeClr val="bg1"/>
                          </a:solidFill>
                        </a:rPr>
                        <a:t>nombre-apellidos</a:t>
                      </a:r>
                      <a:endParaRPr lang="es-ES"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DA2"/>
                    </a:solidFill>
                  </a:tcPr>
                </a:tc>
                <a:tc>
                  <a:txBody>
                    <a:bodyPr/>
                    <a:lstStyle/>
                    <a:p>
                      <a:pPr algn="ctr"/>
                      <a:r>
                        <a:rPr lang="es-ES" b="1" dirty="0">
                          <a:solidFill>
                            <a:schemeClr val="bg1"/>
                          </a:solidFill>
                        </a:rPr>
                        <a:t>...     </a:t>
                      </a:r>
                      <a:endParaRPr lang="es-ES"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DA2"/>
                    </a:solidFill>
                  </a:tcPr>
                </a:tc>
                <a:extLst>
                  <a:ext uri="{0D108BD9-81ED-4DB2-BD59-A6C34878D82A}">
                    <a16:rowId xmlns:a16="http://schemas.microsoft.com/office/drawing/2014/main" val="1343640473"/>
                  </a:ext>
                </a:extLst>
              </a:tr>
              <a:tr h="0">
                <a:tc>
                  <a:txBody>
                    <a:bodyPr/>
                    <a:lstStyle/>
                    <a:p>
                      <a:pPr algn="ctr"/>
                      <a:r>
                        <a:rPr lang="es-ES" dirty="0"/>
                        <a:t>11111111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dirty="0"/>
                        <a:t>XXXXXXXXX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dirty="0"/>
                        <a:t>Fulano de tal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74282611"/>
                  </a:ext>
                </a:extLst>
              </a:tr>
              <a:tr h="0">
                <a:tc>
                  <a:txBody>
                    <a:bodyPr/>
                    <a:lstStyle/>
                    <a:p>
                      <a:pPr algn="ctr"/>
                      <a:r>
                        <a:rPr lang="es-ES" dirty="0"/>
                        <a:t>22222222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dirty="0"/>
                        <a:t>YYYYYYYYY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dirty="0"/>
                        <a:t>Mengano de cual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12335739"/>
                  </a:ext>
                </a:extLst>
              </a:tr>
              <a:tr h="0">
                <a:tc>
                  <a:txBody>
                    <a:bodyPr/>
                    <a:lstStyle/>
                    <a:p>
                      <a:pPr algn="ctr"/>
                      <a:r>
                        <a:rPr lang="es-ES"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03038061"/>
                  </a:ext>
                </a:extLst>
              </a:tr>
            </a:tbl>
          </a:graphicData>
        </a:graphic>
      </p:graphicFrame>
      <p:sp>
        <p:nvSpPr>
          <p:cNvPr id="3" name="Rectangle 1">
            <a:extLst>
              <a:ext uri="{FF2B5EF4-FFF2-40B4-BE49-F238E27FC236}">
                <a16:creationId xmlns:a16="http://schemas.microsoft.com/office/drawing/2014/main" id="{25EDFD1C-EF13-4A58-9F8F-2A4B4AA09FA6}"/>
              </a:ext>
            </a:extLst>
          </p:cNvPr>
          <p:cNvSpPr>
            <a:spLocks noChangeArrowheads="1"/>
          </p:cNvSpPr>
          <p:nvPr/>
        </p:nvSpPr>
        <p:spPr bwMode="auto">
          <a:xfrm>
            <a:off x="6992380" y="2322520"/>
            <a:ext cx="262695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dirty="0">
                <a:ln>
                  <a:noFill/>
                </a:ln>
                <a:solidFill>
                  <a:srgbClr val="004A99"/>
                </a:solidFill>
                <a:effectLst/>
                <a:latin typeface="Times New Roman" panose="02020603050405020304" pitchFamily="18" charset="0"/>
                <a:cs typeface="Times New Roman" panose="02020603050405020304" pitchFamily="18" charset="0"/>
              </a:rPr>
              <a:t>Tabla 'TRABAJADOR</a:t>
            </a:r>
          </a:p>
        </p:txBody>
      </p:sp>
      <p:sp>
        <p:nvSpPr>
          <p:cNvPr id="7" name="CuadroTexto 6">
            <a:extLst>
              <a:ext uri="{FF2B5EF4-FFF2-40B4-BE49-F238E27FC236}">
                <a16:creationId xmlns:a16="http://schemas.microsoft.com/office/drawing/2014/main" id="{CED9CE68-579A-4052-9A12-B11FA3F3E48D}"/>
              </a:ext>
            </a:extLst>
          </p:cNvPr>
          <p:cNvSpPr txBox="1"/>
          <p:nvPr/>
        </p:nvSpPr>
        <p:spPr>
          <a:xfrm>
            <a:off x="222287" y="77118"/>
            <a:ext cx="7859075" cy="584775"/>
          </a:xfrm>
          <a:prstGeom prst="rect">
            <a:avLst/>
          </a:prstGeom>
          <a:noFill/>
        </p:spPr>
        <p:txBody>
          <a:bodyPr wrap="none" rtlCol="0">
            <a:spAutoFit/>
          </a:bodyPr>
          <a:lstStyle>
            <a:defPPr>
              <a:defRPr lang="es-ES"/>
            </a:defPPr>
            <a:lvl1pPr>
              <a:defRPr sz="4400">
                <a:solidFill>
                  <a:schemeClr val="bg1"/>
                </a:solidFill>
              </a:defRPr>
            </a:lvl1pPr>
          </a:lstStyle>
          <a:p>
            <a:r>
              <a:rPr lang="es-ES" sz="3200" dirty="0"/>
              <a:t>Representación en tablas de un modelo E/R: </a:t>
            </a:r>
          </a:p>
        </p:txBody>
      </p:sp>
      <p:grpSp>
        <p:nvGrpSpPr>
          <p:cNvPr id="44" name="Grupo 43">
            <a:extLst>
              <a:ext uri="{FF2B5EF4-FFF2-40B4-BE49-F238E27FC236}">
                <a16:creationId xmlns:a16="http://schemas.microsoft.com/office/drawing/2014/main" id="{ED09D63D-58DA-409E-BA90-BDBB91F02319}"/>
              </a:ext>
            </a:extLst>
          </p:cNvPr>
          <p:cNvGrpSpPr/>
          <p:nvPr/>
        </p:nvGrpSpPr>
        <p:grpSpPr>
          <a:xfrm>
            <a:off x="348538" y="1101636"/>
            <a:ext cx="3861699" cy="5253802"/>
            <a:chOff x="78508" y="996843"/>
            <a:chExt cx="4490874" cy="5966554"/>
          </a:xfrm>
        </p:grpSpPr>
        <p:sp>
          <p:nvSpPr>
            <p:cNvPr id="9" name="Rectángulo 8">
              <a:extLst>
                <a:ext uri="{FF2B5EF4-FFF2-40B4-BE49-F238E27FC236}">
                  <a16:creationId xmlns:a16="http://schemas.microsoft.com/office/drawing/2014/main" id="{2ACC7DA3-3BAA-4539-9DA5-3CDCE499BCB8}"/>
                </a:ext>
              </a:extLst>
            </p:cNvPr>
            <p:cNvSpPr/>
            <p:nvPr/>
          </p:nvSpPr>
          <p:spPr>
            <a:xfrm>
              <a:off x="1422611" y="2536800"/>
              <a:ext cx="1592038" cy="497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Trabajador</a:t>
              </a:r>
            </a:p>
          </p:txBody>
        </p:sp>
        <p:sp>
          <p:nvSpPr>
            <p:cNvPr id="10" name="Rectángulo 9">
              <a:extLst>
                <a:ext uri="{FF2B5EF4-FFF2-40B4-BE49-F238E27FC236}">
                  <a16:creationId xmlns:a16="http://schemas.microsoft.com/office/drawing/2014/main" id="{56479B67-0497-47A2-8104-70D3229392F2}"/>
                </a:ext>
              </a:extLst>
            </p:cNvPr>
            <p:cNvSpPr/>
            <p:nvPr/>
          </p:nvSpPr>
          <p:spPr>
            <a:xfrm>
              <a:off x="1435816" y="5356129"/>
              <a:ext cx="1592038" cy="497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Empresa</a:t>
              </a:r>
            </a:p>
          </p:txBody>
        </p:sp>
        <p:sp>
          <p:nvSpPr>
            <p:cNvPr id="11" name="Rombo 10">
              <a:extLst>
                <a:ext uri="{FF2B5EF4-FFF2-40B4-BE49-F238E27FC236}">
                  <a16:creationId xmlns:a16="http://schemas.microsoft.com/office/drawing/2014/main" id="{1E3BC23C-A578-4F03-8927-0C291C924D60}"/>
                </a:ext>
              </a:extLst>
            </p:cNvPr>
            <p:cNvSpPr/>
            <p:nvPr/>
          </p:nvSpPr>
          <p:spPr>
            <a:xfrm>
              <a:off x="1126663" y="3694726"/>
              <a:ext cx="2183932" cy="861066"/>
            </a:xfrm>
            <a:prstGeom prst="diamond">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4A99"/>
                  </a:solidFill>
                </a:rPr>
                <a:t>Trabaja en </a:t>
              </a:r>
            </a:p>
          </p:txBody>
        </p:sp>
        <p:sp>
          <p:nvSpPr>
            <p:cNvPr id="12" name="Elipse 11">
              <a:extLst>
                <a:ext uri="{FF2B5EF4-FFF2-40B4-BE49-F238E27FC236}">
                  <a16:creationId xmlns:a16="http://schemas.microsoft.com/office/drawing/2014/main" id="{64F6E7C9-1C7C-4BA1-A0BB-15AE49AE6C51}"/>
                </a:ext>
              </a:extLst>
            </p:cNvPr>
            <p:cNvSpPr/>
            <p:nvPr/>
          </p:nvSpPr>
          <p:spPr>
            <a:xfrm>
              <a:off x="78508" y="1116627"/>
              <a:ext cx="1592038" cy="49746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4A99"/>
                  </a:solidFill>
                </a:rPr>
                <a:t>Nombre</a:t>
              </a:r>
            </a:p>
          </p:txBody>
        </p:sp>
        <p:sp>
          <p:nvSpPr>
            <p:cNvPr id="13" name="Elipse 12">
              <a:extLst>
                <a:ext uri="{FF2B5EF4-FFF2-40B4-BE49-F238E27FC236}">
                  <a16:creationId xmlns:a16="http://schemas.microsoft.com/office/drawing/2014/main" id="{D9E3D209-EEA9-4562-B5CB-91ACE0C2C742}"/>
                </a:ext>
              </a:extLst>
            </p:cNvPr>
            <p:cNvSpPr/>
            <p:nvPr/>
          </p:nvSpPr>
          <p:spPr>
            <a:xfrm>
              <a:off x="1834760" y="1632974"/>
              <a:ext cx="905638" cy="49746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4A99"/>
                  </a:solidFill>
                </a:rPr>
                <a:t>DNI</a:t>
              </a:r>
            </a:p>
          </p:txBody>
        </p:sp>
        <p:sp>
          <p:nvSpPr>
            <p:cNvPr id="14" name="Elipse 13">
              <a:extLst>
                <a:ext uri="{FF2B5EF4-FFF2-40B4-BE49-F238E27FC236}">
                  <a16:creationId xmlns:a16="http://schemas.microsoft.com/office/drawing/2014/main" id="{C1F67CC0-ECB8-4F1F-B752-84475EB05EA1}"/>
                </a:ext>
              </a:extLst>
            </p:cNvPr>
            <p:cNvSpPr/>
            <p:nvPr/>
          </p:nvSpPr>
          <p:spPr>
            <a:xfrm>
              <a:off x="2853368" y="6465930"/>
              <a:ext cx="1716014" cy="49746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dirty="0">
                  <a:solidFill>
                    <a:srgbClr val="004A99"/>
                  </a:solidFill>
                </a:rPr>
                <a:t>Nombre</a:t>
              </a:r>
            </a:p>
          </p:txBody>
        </p:sp>
        <p:sp>
          <p:nvSpPr>
            <p:cNvPr id="15" name="Elipse 14">
              <a:extLst>
                <a:ext uri="{FF2B5EF4-FFF2-40B4-BE49-F238E27FC236}">
                  <a16:creationId xmlns:a16="http://schemas.microsoft.com/office/drawing/2014/main" id="{9B3F162A-9300-479F-80BA-4DFE7BD4166D}"/>
                </a:ext>
              </a:extLst>
            </p:cNvPr>
            <p:cNvSpPr/>
            <p:nvPr/>
          </p:nvSpPr>
          <p:spPr>
            <a:xfrm>
              <a:off x="136214" y="6190279"/>
              <a:ext cx="1299602" cy="49746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dirty="0">
                  <a:solidFill>
                    <a:srgbClr val="004A99"/>
                  </a:solidFill>
                </a:rPr>
                <a:t>CIF</a:t>
              </a:r>
            </a:p>
          </p:txBody>
        </p:sp>
        <p:cxnSp>
          <p:nvCxnSpPr>
            <p:cNvPr id="16" name="Conector recto 15">
              <a:extLst>
                <a:ext uri="{FF2B5EF4-FFF2-40B4-BE49-F238E27FC236}">
                  <a16:creationId xmlns:a16="http://schemas.microsoft.com/office/drawing/2014/main" id="{FD76E0F9-4B75-4870-950E-432DD85B2978}"/>
                </a:ext>
              </a:extLst>
            </p:cNvPr>
            <p:cNvCxnSpPr>
              <a:cxnSpLocks/>
              <a:stCxn id="9" idx="0"/>
              <a:endCxn id="12" idx="4"/>
            </p:cNvCxnSpPr>
            <p:nvPr/>
          </p:nvCxnSpPr>
          <p:spPr>
            <a:xfrm flipH="1" flipV="1">
              <a:off x="874527" y="1614094"/>
              <a:ext cx="1344103" cy="922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973A3B2F-D5F0-4314-B6F3-7271100EF709}"/>
                </a:ext>
              </a:extLst>
            </p:cNvPr>
            <p:cNvCxnSpPr>
              <a:cxnSpLocks/>
              <a:stCxn id="9" idx="0"/>
              <a:endCxn id="13" idx="4"/>
            </p:cNvCxnSpPr>
            <p:nvPr/>
          </p:nvCxnSpPr>
          <p:spPr>
            <a:xfrm flipV="1">
              <a:off x="2218630" y="2130442"/>
              <a:ext cx="68950" cy="4063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7727C379-6A26-4EDA-B7D4-0A4E9088A672}"/>
                </a:ext>
              </a:extLst>
            </p:cNvPr>
            <p:cNvCxnSpPr>
              <a:cxnSpLocks/>
              <a:stCxn id="11" idx="0"/>
              <a:endCxn id="9" idx="2"/>
            </p:cNvCxnSpPr>
            <p:nvPr/>
          </p:nvCxnSpPr>
          <p:spPr>
            <a:xfrm flipV="1">
              <a:off x="2218630" y="3034268"/>
              <a:ext cx="0" cy="660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2BF6F9FA-0A39-486C-A987-8A3B94847AC3}"/>
                </a:ext>
              </a:extLst>
            </p:cNvPr>
            <p:cNvCxnSpPr>
              <a:cxnSpLocks/>
              <a:stCxn id="14" idx="0"/>
              <a:endCxn id="10" idx="2"/>
            </p:cNvCxnSpPr>
            <p:nvPr/>
          </p:nvCxnSpPr>
          <p:spPr>
            <a:xfrm flipH="1" flipV="1">
              <a:off x="2231835" y="5853596"/>
              <a:ext cx="1479541" cy="612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BC1ED5AB-101A-4702-9879-F74589D06BB1}"/>
                </a:ext>
              </a:extLst>
            </p:cNvPr>
            <p:cNvCxnSpPr>
              <a:cxnSpLocks/>
              <a:stCxn id="15" idx="0"/>
              <a:endCxn id="10" idx="2"/>
            </p:cNvCxnSpPr>
            <p:nvPr/>
          </p:nvCxnSpPr>
          <p:spPr>
            <a:xfrm flipV="1">
              <a:off x="786015" y="5853596"/>
              <a:ext cx="1445819" cy="33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9C72FC93-1D2B-442B-93A3-FD19B0E23A38}"/>
                </a:ext>
              </a:extLst>
            </p:cNvPr>
            <p:cNvCxnSpPr>
              <a:cxnSpLocks/>
              <a:stCxn id="10" idx="0"/>
              <a:endCxn id="11" idx="2"/>
            </p:cNvCxnSpPr>
            <p:nvPr/>
          </p:nvCxnSpPr>
          <p:spPr>
            <a:xfrm flipH="1" flipV="1">
              <a:off x="2218630" y="4555792"/>
              <a:ext cx="13205" cy="800337"/>
            </a:xfrm>
            <a:prstGeom prst="line">
              <a:avLst/>
            </a:prstGeom>
          </p:spPr>
          <p:style>
            <a:lnRef idx="1">
              <a:schemeClr val="accent1"/>
            </a:lnRef>
            <a:fillRef idx="0">
              <a:schemeClr val="accent1"/>
            </a:fillRef>
            <a:effectRef idx="0">
              <a:schemeClr val="accent1"/>
            </a:effectRef>
            <a:fontRef idx="minor">
              <a:schemeClr val="tx1"/>
            </a:fontRef>
          </p:style>
        </p:cxnSp>
        <p:sp>
          <p:nvSpPr>
            <p:cNvPr id="23" name="Elipse 22">
              <a:extLst>
                <a:ext uri="{FF2B5EF4-FFF2-40B4-BE49-F238E27FC236}">
                  <a16:creationId xmlns:a16="http://schemas.microsoft.com/office/drawing/2014/main" id="{0724563D-4CAF-4BB7-B5EC-15F9603CC4AF}"/>
                </a:ext>
              </a:extLst>
            </p:cNvPr>
            <p:cNvSpPr/>
            <p:nvPr/>
          </p:nvSpPr>
          <p:spPr>
            <a:xfrm>
              <a:off x="2853368" y="996843"/>
              <a:ext cx="1649885" cy="612333"/>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4A99"/>
                  </a:solidFill>
                </a:rPr>
                <a:t>NUM_SS</a:t>
              </a:r>
            </a:p>
          </p:txBody>
        </p:sp>
        <p:cxnSp>
          <p:nvCxnSpPr>
            <p:cNvPr id="24" name="Conector recto 23">
              <a:extLst>
                <a:ext uri="{FF2B5EF4-FFF2-40B4-BE49-F238E27FC236}">
                  <a16:creationId xmlns:a16="http://schemas.microsoft.com/office/drawing/2014/main" id="{876F10FC-E1BC-4431-9E2C-66F7E86DB559}"/>
                </a:ext>
              </a:extLst>
            </p:cNvPr>
            <p:cNvCxnSpPr>
              <a:cxnSpLocks/>
              <a:stCxn id="9" idx="0"/>
              <a:endCxn id="23" idx="4"/>
            </p:cNvCxnSpPr>
            <p:nvPr/>
          </p:nvCxnSpPr>
          <p:spPr>
            <a:xfrm flipV="1">
              <a:off x="2218630" y="1609176"/>
              <a:ext cx="1459682" cy="927624"/>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27" name="Tabla 26">
            <a:extLst>
              <a:ext uri="{FF2B5EF4-FFF2-40B4-BE49-F238E27FC236}">
                <a16:creationId xmlns:a16="http://schemas.microsoft.com/office/drawing/2014/main" id="{FC86508C-7BFB-46BC-B458-E54A26F991C1}"/>
              </a:ext>
            </a:extLst>
          </p:cNvPr>
          <p:cNvGraphicFramePr>
            <a:graphicFrameLocks noGrp="1"/>
          </p:cNvGraphicFramePr>
          <p:nvPr>
            <p:extLst>
              <p:ext uri="{D42A27DB-BD31-4B8C-83A1-F6EECF244321}">
                <p14:modId xmlns:p14="http://schemas.microsoft.com/office/powerpoint/2010/main" val="4231982907"/>
              </p:ext>
            </p:extLst>
          </p:nvPr>
        </p:nvGraphicFramePr>
        <p:xfrm>
          <a:off x="5887656" y="4937941"/>
          <a:ext cx="4836405" cy="1463040"/>
        </p:xfrm>
        <a:graphic>
          <a:graphicData uri="http://schemas.openxmlformats.org/drawingml/2006/table">
            <a:tbl>
              <a:tblPr/>
              <a:tblGrid>
                <a:gridCol w="1608463">
                  <a:extLst>
                    <a:ext uri="{9D8B030D-6E8A-4147-A177-3AD203B41FA5}">
                      <a16:colId xmlns:a16="http://schemas.microsoft.com/office/drawing/2014/main" val="647704694"/>
                    </a:ext>
                  </a:extLst>
                </a:gridCol>
                <a:gridCol w="1828800">
                  <a:extLst>
                    <a:ext uri="{9D8B030D-6E8A-4147-A177-3AD203B41FA5}">
                      <a16:colId xmlns:a16="http://schemas.microsoft.com/office/drawing/2014/main" val="1262191333"/>
                    </a:ext>
                  </a:extLst>
                </a:gridCol>
                <a:gridCol w="1399142">
                  <a:extLst>
                    <a:ext uri="{9D8B030D-6E8A-4147-A177-3AD203B41FA5}">
                      <a16:colId xmlns:a16="http://schemas.microsoft.com/office/drawing/2014/main" val="3412449026"/>
                    </a:ext>
                  </a:extLst>
                </a:gridCol>
              </a:tblGrid>
              <a:tr h="0">
                <a:tc>
                  <a:txBody>
                    <a:bodyPr/>
                    <a:lstStyle/>
                    <a:p>
                      <a:pPr algn="ctr"/>
                      <a:r>
                        <a:rPr lang="es-ES" b="1" dirty="0">
                          <a:solidFill>
                            <a:schemeClr val="bg1"/>
                          </a:solidFill>
                        </a:rPr>
                        <a:t>CIF</a:t>
                      </a:r>
                      <a:endParaRPr lang="es-ES"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DA2"/>
                    </a:solidFill>
                  </a:tcPr>
                </a:tc>
                <a:tc>
                  <a:txBody>
                    <a:bodyPr/>
                    <a:lstStyle/>
                    <a:p>
                      <a:pPr algn="ctr"/>
                      <a:r>
                        <a:rPr lang="es-ES" b="1" dirty="0">
                          <a:solidFill>
                            <a:schemeClr val="bg1"/>
                          </a:solidFill>
                        </a:rPr>
                        <a:t>Nombre </a:t>
                      </a:r>
                      <a:endParaRPr lang="es-ES"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DA2"/>
                    </a:solidFill>
                  </a:tcPr>
                </a:tc>
                <a:tc>
                  <a:txBody>
                    <a:bodyPr/>
                    <a:lstStyle/>
                    <a:p>
                      <a:pPr algn="ctr"/>
                      <a:r>
                        <a:rPr lang="es-ES" b="1" dirty="0">
                          <a:solidFill>
                            <a:schemeClr val="bg1"/>
                          </a:solidFill>
                        </a:rPr>
                        <a:t>...     </a:t>
                      </a:r>
                      <a:endParaRPr lang="es-ES"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DA2"/>
                    </a:solidFill>
                  </a:tcPr>
                </a:tc>
                <a:extLst>
                  <a:ext uri="{0D108BD9-81ED-4DB2-BD59-A6C34878D82A}">
                    <a16:rowId xmlns:a16="http://schemas.microsoft.com/office/drawing/2014/main" val="1343640473"/>
                  </a:ext>
                </a:extLst>
              </a:tr>
              <a:tr h="0">
                <a:tc>
                  <a:txBody>
                    <a:bodyPr/>
                    <a:lstStyle/>
                    <a:p>
                      <a:pPr algn="ctr"/>
                      <a:r>
                        <a:rPr lang="es-ES" dirty="0"/>
                        <a:t>AA-XXX-BB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dirty="0"/>
                        <a:t>Empresa 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74282611"/>
                  </a:ext>
                </a:extLst>
              </a:tr>
              <a:tr h="0">
                <a:tc>
                  <a:txBody>
                    <a:bodyPr/>
                    <a:lstStyle/>
                    <a:p>
                      <a:pPr algn="ctr"/>
                      <a:r>
                        <a:rPr lang="es-ES" dirty="0"/>
                        <a:t>CC-YYY-DD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dirty="0"/>
                        <a:t>Empresa 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12335739"/>
                  </a:ext>
                </a:extLst>
              </a:tr>
              <a:tr h="0">
                <a:tc>
                  <a:txBody>
                    <a:bodyPr/>
                    <a:lstStyle/>
                    <a:p>
                      <a:pPr algn="ctr"/>
                      <a:r>
                        <a:rPr lang="es-ES"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03038061"/>
                  </a:ext>
                </a:extLst>
              </a:tr>
            </a:tbl>
          </a:graphicData>
        </a:graphic>
      </p:graphicFrame>
      <p:sp>
        <p:nvSpPr>
          <p:cNvPr id="28" name="Rectangle 1">
            <a:extLst>
              <a:ext uri="{FF2B5EF4-FFF2-40B4-BE49-F238E27FC236}">
                <a16:creationId xmlns:a16="http://schemas.microsoft.com/office/drawing/2014/main" id="{D349F131-B628-4BEA-B7C9-8F530D241483}"/>
              </a:ext>
            </a:extLst>
          </p:cNvPr>
          <p:cNvSpPr>
            <a:spLocks noChangeArrowheads="1"/>
          </p:cNvSpPr>
          <p:nvPr/>
        </p:nvSpPr>
        <p:spPr bwMode="auto">
          <a:xfrm>
            <a:off x="6992380" y="4583896"/>
            <a:ext cx="262695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dirty="0">
                <a:ln>
                  <a:noFill/>
                </a:ln>
                <a:solidFill>
                  <a:srgbClr val="004A99"/>
                </a:solidFill>
                <a:effectLst/>
                <a:latin typeface="Times New Roman" panose="02020603050405020304" pitchFamily="18" charset="0"/>
                <a:cs typeface="Times New Roman" panose="02020603050405020304" pitchFamily="18" charset="0"/>
              </a:rPr>
              <a:t>Tabla EMPRESA</a:t>
            </a:r>
          </a:p>
        </p:txBody>
      </p:sp>
      <p:sp>
        <p:nvSpPr>
          <p:cNvPr id="25" name="CuadroTexto 24">
            <a:extLst>
              <a:ext uri="{FF2B5EF4-FFF2-40B4-BE49-F238E27FC236}">
                <a16:creationId xmlns:a16="http://schemas.microsoft.com/office/drawing/2014/main" id="{CC59CAD8-F65C-4E51-BFA5-CBE5B8EBF7F4}"/>
              </a:ext>
            </a:extLst>
          </p:cNvPr>
          <p:cNvSpPr txBox="1"/>
          <p:nvPr/>
        </p:nvSpPr>
        <p:spPr>
          <a:xfrm>
            <a:off x="1718869" y="4433914"/>
            <a:ext cx="476412" cy="369332"/>
          </a:xfrm>
          <a:prstGeom prst="rect">
            <a:avLst/>
          </a:prstGeom>
          <a:noFill/>
        </p:spPr>
        <p:txBody>
          <a:bodyPr wrap="none" rtlCol="0">
            <a:spAutoFit/>
          </a:bodyPr>
          <a:lstStyle/>
          <a:p>
            <a:r>
              <a:rPr lang="es-ES" dirty="0"/>
              <a:t>1,1</a:t>
            </a:r>
          </a:p>
        </p:txBody>
      </p:sp>
      <p:sp>
        <p:nvSpPr>
          <p:cNvPr id="26" name="CuadroTexto 25">
            <a:extLst>
              <a:ext uri="{FF2B5EF4-FFF2-40B4-BE49-F238E27FC236}">
                <a16:creationId xmlns:a16="http://schemas.microsoft.com/office/drawing/2014/main" id="{444FF4A2-5DD1-42FA-8A22-566558D7FF62}"/>
              </a:ext>
            </a:extLst>
          </p:cNvPr>
          <p:cNvSpPr txBox="1"/>
          <p:nvPr/>
        </p:nvSpPr>
        <p:spPr>
          <a:xfrm>
            <a:off x="3190008" y="3622863"/>
            <a:ext cx="513282" cy="369332"/>
          </a:xfrm>
          <a:prstGeom prst="rect">
            <a:avLst/>
          </a:prstGeom>
          <a:noFill/>
          <a:ln w="19050">
            <a:solidFill>
              <a:srgbClr val="FF0000"/>
            </a:solidFill>
          </a:ln>
        </p:spPr>
        <p:txBody>
          <a:bodyPr wrap="none" rtlCol="0">
            <a:spAutoFit/>
          </a:bodyPr>
          <a:lstStyle/>
          <a:p>
            <a:r>
              <a:rPr lang="es-ES" dirty="0"/>
              <a:t>N:1</a:t>
            </a:r>
          </a:p>
        </p:txBody>
      </p:sp>
      <p:sp>
        <p:nvSpPr>
          <p:cNvPr id="29" name="CuadroTexto 28">
            <a:extLst>
              <a:ext uri="{FF2B5EF4-FFF2-40B4-BE49-F238E27FC236}">
                <a16:creationId xmlns:a16="http://schemas.microsoft.com/office/drawing/2014/main" id="{75D8A1BC-5C13-4D41-A8A6-D998ECAA621F}"/>
              </a:ext>
            </a:extLst>
          </p:cNvPr>
          <p:cNvSpPr txBox="1"/>
          <p:nvPr/>
        </p:nvSpPr>
        <p:spPr>
          <a:xfrm>
            <a:off x="1707604" y="3052824"/>
            <a:ext cx="481222" cy="369332"/>
          </a:xfrm>
          <a:prstGeom prst="rect">
            <a:avLst/>
          </a:prstGeom>
          <a:noFill/>
        </p:spPr>
        <p:txBody>
          <a:bodyPr wrap="none" rtlCol="0">
            <a:spAutoFit/>
          </a:bodyPr>
          <a:lstStyle/>
          <a:p>
            <a:r>
              <a:rPr lang="es-ES" dirty="0"/>
              <a:t>1,n</a:t>
            </a:r>
          </a:p>
        </p:txBody>
      </p:sp>
    </p:spTree>
    <p:extLst>
      <p:ext uri="{BB962C8B-B14F-4D97-AF65-F5344CB8AC3E}">
        <p14:creationId xmlns:p14="http://schemas.microsoft.com/office/powerpoint/2010/main" val="1460212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ángulo redondeado 7">
            <a:extLst>
              <a:ext uri="{FF2B5EF4-FFF2-40B4-BE49-F238E27FC236}">
                <a16:creationId xmlns:a16="http://schemas.microsoft.com/office/drawing/2014/main" id="{7BD30787-F7DB-47DB-85D1-8084D33A9D2F}"/>
              </a:ext>
            </a:extLst>
          </p:cNvPr>
          <p:cNvSpPr/>
          <p:nvPr/>
        </p:nvSpPr>
        <p:spPr>
          <a:xfrm>
            <a:off x="409573" y="931140"/>
            <a:ext cx="11210925" cy="137431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5000">
                <a:srgbClr val="4EBF6D"/>
              </a:gs>
              <a:gs pos="21978">
                <a:srgbClr val="75C77B"/>
              </a:gs>
              <a:gs pos="27000">
                <a:srgbClr val="90CC85"/>
              </a:gs>
              <a:gs pos="41000">
                <a:schemeClr val="accent6">
                  <a:lumMod val="60000"/>
                  <a:lumOff val="40000"/>
                </a:schemeClr>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2800" b="1"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4" name="Rectángulo 3">
            <a:extLst>
              <a:ext uri="{FF2B5EF4-FFF2-40B4-BE49-F238E27FC236}">
                <a16:creationId xmlns:a16="http://schemas.microsoft.com/office/drawing/2014/main" id="{9E50C891-D7A4-4408-AA0C-DB84DD85A59D}"/>
              </a:ext>
            </a:extLst>
          </p:cNvPr>
          <p:cNvSpPr/>
          <p:nvPr/>
        </p:nvSpPr>
        <p:spPr>
          <a:xfrm>
            <a:off x="222287" y="1097940"/>
            <a:ext cx="11210926" cy="1200329"/>
          </a:xfrm>
          <a:prstGeom prst="rect">
            <a:avLst/>
          </a:prstGeom>
        </p:spPr>
        <p:txBody>
          <a:bodyPr wrap="square">
            <a:spAutoFit/>
          </a:bodyPr>
          <a:lstStyle/>
          <a:p>
            <a:pPr algn="ctr" fontAlgn="base"/>
            <a:r>
              <a:rPr lang="es-ES" sz="2400" dirty="0">
                <a:solidFill>
                  <a:srgbClr val="004A99"/>
                </a:solidFill>
              </a:rPr>
              <a:t>Las </a:t>
            </a:r>
            <a:r>
              <a:rPr lang="es-ES" sz="2400" b="1" dirty="0">
                <a:solidFill>
                  <a:srgbClr val="004A99"/>
                </a:solidFill>
              </a:rPr>
              <a:t>relaciones 1-1 se reflejan incluyendo en una de las dos tablas un campo en el que incluir la clave del elemento de la otra tabla con el que se está relacionado. </a:t>
            </a:r>
          </a:p>
          <a:p>
            <a:pPr algn="ctr" fontAlgn="base"/>
            <a:r>
              <a:rPr lang="es-ES" sz="2400" dirty="0">
                <a:solidFill>
                  <a:srgbClr val="004A99"/>
                </a:solidFill>
              </a:rPr>
              <a:t>Ese nuevo campo que se incluye en la tabla recibe el nombre de</a:t>
            </a:r>
            <a:r>
              <a:rPr lang="es-ES" sz="2400" b="1" dirty="0">
                <a:solidFill>
                  <a:srgbClr val="004A99"/>
                </a:solidFill>
              </a:rPr>
              <a:t> clave ajena. </a:t>
            </a:r>
          </a:p>
        </p:txBody>
      </p:sp>
      <p:graphicFrame>
        <p:nvGraphicFramePr>
          <p:cNvPr id="7" name="Tabla 6">
            <a:extLst>
              <a:ext uri="{FF2B5EF4-FFF2-40B4-BE49-F238E27FC236}">
                <a16:creationId xmlns:a16="http://schemas.microsoft.com/office/drawing/2014/main" id="{0580E7A9-1FEF-4833-AA94-E5410038DB15}"/>
              </a:ext>
            </a:extLst>
          </p:cNvPr>
          <p:cNvGraphicFramePr>
            <a:graphicFrameLocks noGrp="1"/>
          </p:cNvGraphicFramePr>
          <p:nvPr>
            <p:extLst>
              <p:ext uri="{D42A27DB-BD31-4B8C-83A1-F6EECF244321}">
                <p14:modId xmlns:p14="http://schemas.microsoft.com/office/powerpoint/2010/main" val="19554570"/>
              </p:ext>
            </p:extLst>
          </p:nvPr>
        </p:nvGraphicFramePr>
        <p:xfrm>
          <a:off x="7427763" y="2975450"/>
          <a:ext cx="4025526" cy="1219200"/>
        </p:xfrm>
        <a:graphic>
          <a:graphicData uri="http://schemas.openxmlformats.org/drawingml/2006/table">
            <a:tbl>
              <a:tblPr/>
              <a:tblGrid>
                <a:gridCol w="1187076">
                  <a:extLst>
                    <a:ext uri="{9D8B030D-6E8A-4147-A177-3AD203B41FA5}">
                      <a16:colId xmlns:a16="http://schemas.microsoft.com/office/drawing/2014/main" val="2693443550"/>
                    </a:ext>
                  </a:extLst>
                </a:gridCol>
                <a:gridCol w="1724025">
                  <a:extLst>
                    <a:ext uri="{9D8B030D-6E8A-4147-A177-3AD203B41FA5}">
                      <a16:colId xmlns:a16="http://schemas.microsoft.com/office/drawing/2014/main" val="1889907940"/>
                    </a:ext>
                  </a:extLst>
                </a:gridCol>
                <a:gridCol w="1114425">
                  <a:extLst>
                    <a:ext uri="{9D8B030D-6E8A-4147-A177-3AD203B41FA5}">
                      <a16:colId xmlns:a16="http://schemas.microsoft.com/office/drawing/2014/main" val="2672457248"/>
                    </a:ext>
                  </a:extLst>
                </a:gridCol>
              </a:tblGrid>
              <a:tr h="0">
                <a:tc>
                  <a:txBody>
                    <a:bodyPr/>
                    <a:lstStyle/>
                    <a:p>
                      <a:pPr algn="ctr"/>
                      <a:r>
                        <a:rPr lang="es-ES" sz="1400" b="1" dirty="0">
                          <a:solidFill>
                            <a:schemeClr val="bg1"/>
                          </a:solidFill>
                        </a:rPr>
                        <a:t>DNI</a:t>
                      </a:r>
                      <a:endParaRPr lang="es-ES" sz="14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DA2"/>
                    </a:solidFill>
                  </a:tcPr>
                </a:tc>
                <a:tc>
                  <a:txBody>
                    <a:bodyPr/>
                    <a:lstStyle/>
                    <a:p>
                      <a:pPr algn="ctr"/>
                      <a:r>
                        <a:rPr lang="es-ES" sz="1400" b="1" dirty="0">
                          <a:solidFill>
                            <a:schemeClr val="bg1"/>
                          </a:solidFill>
                        </a:rPr>
                        <a:t>Nombre</a:t>
                      </a:r>
                      <a:endParaRPr lang="es-ES" sz="14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DA2"/>
                    </a:solidFill>
                  </a:tcPr>
                </a:tc>
                <a:tc>
                  <a:txBody>
                    <a:bodyPr/>
                    <a:lstStyle/>
                    <a:p>
                      <a:pPr algn="ctr"/>
                      <a:r>
                        <a:rPr lang="es-ES" sz="1400" b="1" dirty="0">
                          <a:solidFill>
                            <a:schemeClr val="bg1"/>
                          </a:solidFill>
                        </a:rPr>
                        <a:t>...     </a:t>
                      </a:r>
                      <a:endParaRPr lang="es-ES" sz="14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DA2"/>
                    </a:solidFill>
                  </a:tcPr>
                </a:tc>
                <a:extLst>
                  <a:ext uri="{0D108BD9-81ED-4DB2-BD59-A6C34878D82A}">
                    <a16:rowId xmlns:a16="http://schemas.microsoft.com/office/drawing/2014/main" val="3474215376"/>
                  </a:ext>
                </a:extLst>
              </a:tr>
              <a:tr h="0">
                <a:tc>
                  <a:txBody>
                    <a:bodyPr/>
                    <a:lstStyle/>
                    <a:p>
                      <a:pPr algn="ctr"/>
                      <a:r>
                        <a:rPr lang="es-ES" sz="1400" dirty="0"/>
                        <a:t>11111111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95440670"/>
                  </a:ext>
                </a:extLst>
              </a:tr>
              <a:tr h="0">
                <a:tc>
                  <a:txBody>
                    <a:bodyPr/>
                    <a:lstStyle/>
                    <a:p>
                      <a:pPr algn="ctr"/>
                      <a:r>
                        <a:rPr lang="es-ES" sz="1400" dirty="0"/>
                        <a:t>22222222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1027326"/>
                  </a:ext>
                </a:extLst>
              </a:tr>
              <a:tr h="0">
                <a:tc>
                  <a:txBody>
                    <a:bodyPr/>
                    <a:lstStyle/>
                    <a:p>
                      <a:pPr algn="ctr"/>
                      <a:r>
                        <a:rPr lang="es-ES"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2827949"/>
                  </a:ext>
                </a:extLst>
              </a:tr>
            </a:tbl>
          </a:graphicData>
        </a:graphic>
      </p:graphicFrame>
      <p:graphicFrame>
        <p:nvGraphicFramePr>
          <p:cNvPr id="8" name="Tabla 7">
            <a:extLst>
              <a:ext uri="{FF2B5EF4-FFF2-40B4-BE49-F238E27FC236}">
                <a16:creationId xmlns:a16="http://schemas.microsoft.com/office/drawing/2014/main" id="{B9AC9688-8FA8-4E67-AB99-FAC5445A5C50}"/>
              </a:ext>
            </a:extLst>
          </p:cNvPr>
          <p:cNvGraphicFramePr>
            <a:graphicFrameLocks noGrp="1"/>
          </p:cNvGraphicFramePr>
          <p:nvPr>
            <p:extLst>
              <p:ext uri="{D42A27DB-BD31-4B8C-83A1-F6EECF244321}">
                <p14:modId xmlns:p14="http://schemas.microsoft.com/office/powerpoint/2010/main" val="2513210891"/>
              </p:ext>
            </p:extLst>
          </p:nvPr>
        </p:nvGraphicFramePr>
        <p:xfrm>
          <a:off x="6837227" y="4851371"/>
          <a:ext cx="5256483" cy="1219200"/>
        </p:xfrm>
        <a:graphic>
          <a:graphicData uri="http://schemas.openxmlformats.org/drawingml/2006/table">
            <a:tbl>
              <a:tblPr/>
              <a:tblGrid>
                <a:gridCol w="1265508">
                  <a:extLst>
                    <a:ext uri="{9D8B030D-6E8A-4147-A177-3AD203B41FA5}">
                      <a16:colId xmlns:a16="http://schemas.microsoft.com/office/drawing/2014/main" val="3888369966"/>
                    </a:ext>
                  </a:extLst>
                </a:gridCol>
                <a:gridCol w="1362075">
                  <a:extLst>
                    <a:ext uri="{9D8B030D-6E8A-4147-A177-3AD203B41FA5}">
                      <a16:colId xmlns:a16="http://schemas.microsoft.com/office/drawing/2014/main" val="1838134308"/>
                    </a:ext>
                  </a:extLst>
                </a:gridCol>
                <a:gridCol w="1037111">
                  <a:extLst>
                    <a:ext uri="{9D8B030D-6E8A-4147-A177-3AD203B41FA5}">
                      <a16:colId xmlns:a16="http://schemas.microsoft.com/office/drawing/2014/main" val="1200423193"/>
                    </a:ext>
                  </a:extLst>
                </a:gridCol>
                <a:gridCol w="1591789">
                  <a:extLst>
                    <a:ext uri="{9D8B030D-6E8A-4147-A177-3AD203B41FA5}">
                      <a16:colId xmlns:a16="http://schemas.microsoft.com/office/drawing/2014/main" val="1161650916"/>
                    </a:ext>
                  </a:extLst>
                </a:gridCol>
              </a:tblGrid>
              <a:tr h="0">
                <a:tc>
                  <a:txBody>
                    <a:bodyPr/>
                    <a:lstStyle/>
                    <a:p>
                      <a:pPr algn="ctr"/>
                      <a:r>
                        <a:rPr lang="es-ES" sz="1400" b="1" dirty="0">
                          <a:solidFill>
                            <a:schemeClr val="bg1"/>
                          </a:solidFill>
                        </a:rPr>
                        <a:t>DNI</a:t>
                      </a:r>
                      <a:endParaRPr lang="es-ES" sz="14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5DA2"/>
                    </a:solidFill>
                  </a:tcPr>
                </a:tc>
                <a:tc>
                  <a:txBody>
                    <a:bodyPr/>
                    <a:lstStyle/>
                    <a:p>
                      <a:pPr algn="ctr"/>
                      <a:r>
                        <a:rPr lang="es-ES" sz="1400" b="1" dirty="0">
                          <a:solidFill>
                            <a:schemeClr val="bg1"/>
                          </a:solidFill>
                        </a:rPr>
                        <a:t>Nombre</a:t>
                      </a:r>
                      <a:endParaRPr lang="es-ES" sz="14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5DA2"/>
                    </a:solidFill>
                  </a:tcPr>
                </a:tc>
                <a:tc>
                  <a:txBody>
                    <a:bodyPr/>
                    <a:lstStyle/>
                    <a:p>
                      <a:pPr algn="ctr"/>
                      <a:r>
                        <a:rPr lang="es-ES" sz="1400" b="1" dirty="0">
                          <a:solidFill>
                            <a:schemeClr val="bg1"/>
                          </a:solidFill>
                        </a:rPr>
                        <a:t>...     </a:t>
                      </a:r>
                      <a:endParaRPr lang="es-ES" sz="14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5DA2"/>
                    </a:solidFill>
                  </a:tcPr>
                </a:tc>
                <a:tc>
                  <a:txBody>
                    <a:bodyPr/>
                    <a:lstStyle/>
                    <a:p>
                      <a:pPr algn="ctr"/>
                      <a:r>
                        <a:rPr lang="es-ES" sz="1400" b="1" dirty="0">
                          <a:solidFill>
                            <a:schemeClr val="accent2">
                              <a:lumMod val="60000"/>
                              <a:lumOff val="40000"/>
                            </a:schemeClr>
                          </a:solidFill>
                        </a:rPr>
                        <a:t>DNI-ESPOSO</a:t>
                      </a:r>
                      <a:endParaRPr lang="es-ES" sz="1400" dirty="0">
                        <a:solidFill>
                          <a:schemeClr val="accent2">
                            <a:lumMod val="60000"/>
                            <a:lumOff val="4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5DA2"/>
                    </a:solidFill>
                  </a:tcPr>
                </a:tc>
                <a:extLst>
                  <a:ext uri="{0D108BD9-81ED-4DB2-BD59-A6C34878D82A}">
                    <a16:rowId xmlns:a16="http://schemas.microsoft.com/office/drawing/2014/main" val="2639054691"/>
                  </a:ext>
                </a:extLst>
              </a:tr>
              <a:tr h="0">
                <a:tc>
                  <a:txBody>
                    <a:bodyPr/>
                    <a:lstStyle/>
                    <a:p>
                      <a:pPr algn="ctr"/>
                      <a:r>
                        <a:rPr lang="es-ES" sz="1400" dirty="0"/>
                        <a:t>33333333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11111111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3584665"/>
                  </a:ext>
                </a:extLst>
              </a:tr>
              <a:tr h="0">
                <a:tc>
                  <a:txBody>
                    <a:bodyPr/>
                    <a:lstStyle/>
                    <a:p>
                      <a:pPr algn="ctr"/>
                      <a:r>
                        <a:rPr lang="es-ES" sz="1400"/>
                        <a:t>44444444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(nulo)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94022993"/>
                  </a:ext>
                </a:extLst>
              </a:tr>
              <a:tr h="0">
                <a:tc>
                  <a:txBody>
                    <a:bodyPr/>
                    <a:lstStyle/>
                    <a:p>
                      <a:pPr algn="ctr"/>
                      <a:r>
                        <a:rPr lang="es-ES"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74599028"/>
                  </a:ext>
                </a:extLst>
              </a:tr>
            </a:tbl>
          </a:graphicData>
        </a:graphic>
      </p:graphicFrame>
      <p:sp>
        <p:nvSpPr>
          <p:cNvPr id="10" name="Rectangle 1">
            <a:extLst>
              <a:ext uri="{FF2B5EF4-FFF2-40B4-BE49-F238E27FC236}">
                <a16:creationId xmlns:a16="http://schemas.microsoft.com/office/drawing/2014/main" id="{E06EB77A-EFB6-4B9D-8F8A-0917026047D1}"/>
              </a:ext>
            </a:extLst>
          </p:cNvPr>
          <p:cNvSpPr>
            <a:spLocks noChangeArrowheads="1"/>
          </p:cNvSpPr>
          <p:nvPr/>
        </p:nvSpPr>
        <p:spPr bwMode="auto">
          <a:xfrm>
            <a:off x="8113594" y="2590391"/>
            <a:ext cx="262695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Tabla HOMBRE</a:t>
            </a:r>
          </a:p>
        </p:txBody>
      </p:sp>
      <p:sp>
        <p:nvSpPr>
          <p:cNvPr id="11" name="Rectangle 1">
            <a:extLst>
              <a:ext uri="{FF2B5EF4-FFF2-40B4-BE49-F238E27FC236}">
                <a16:creationId xmlns:a16="http://schemas.microsoft.com/office/drawing/2014/main" id="{0E3C440C-B070-4A6A-9B5A-A3446473595A}"/>
              </a:ext>
            </a:extLst>
          </p:cNvPr>
          <p:cNvSpPr>
            <a:spLocks noChangeArrowheads="1"/>
          </p:cNvSpPr>
          <p:nvPr/>
        </p:nvSpPr>
        <p:spPr bwMode="auto">
          <a:xfrm>
            <a:off x="7938792" y="4422431"/>
            <a:ext cx="262695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Tabla MUJER</a:t>
            </a:r>
          </a:p>
        </p:txBody>
      </p:sp>
      <p:sp>
        <p:nvSpPr>
          <p:cNvPr id="13" name="Rectángulo 12">
            <a:extLst>
              <a:ext uri="{FF2B5EF4-FFF2-40B4-BE49-F238E27FC236}">
                <a16:creationId xmlns:a16="http://schemas.microsoft.com/office/drawing/2014/main" id="{8EC29412-83BE-4FDB-8B79-7F8FE38A4BA4}"/>
              </a:ext>
            </a:extLst>
          </p:cNvPr>
          <p:cNvSpPr/>
          <p:nvPr/>
        </p:nvSpPr>
        <p:spPr>
          <a:xfrm>
            <a:off x="409574" y="4063012"/>
            <a:ext cx="6096000" cy="2308324"/>
          </a:xfrm>
          <a:prstGeom prst="rect">
            <a:avLst/>
          </a:prstGeom>
        </p:spPr>
        <p:txBody>
          <a:bodyPr>
            <a:spAutoFit/>
          </a:bodyPr>
          <a:lstStyle/>
          <a:p>
            <a:pPr algn="just"/>
            <a:r>
              <a:rPr lang="es-ES" dirty="0">
                <a:solidFill>
                  <a:srgbClr val="004A99"/>
                </a:solidFill>
              </a:rPr>
              <a:t>Donde el campo </a:t>
            </a:r>
            <a:r>
              <a:rPr lang="es-ES" b="1" dirty="0">
                <a:solidFill>
                  <a:schemeClr val="accent2">
                    <a:lumMod val="75000"/>
                  </a:schemeClr>
                </a:solidFill>
              </a:rPr>
              <a:t>DNI-ESPOSO</a:t>
            </a:r>
            <a:r>
              <a:rPr lang="es-ES" dirty="0">
                <a:solidFill>
                  <a:srgbClr val="004A99"/>
                </a:solidFill>
              </a:rPr>
              <a:t> es clave ajena de la tabla </a:t>
            </a:r>
            <a:r>
              <a:rPr lang="es-ES" b="1" dirty="0">
                <a:solidFill>
                  <a:srgbClr val="004A99"/>
                </a:solidFill>
              </a:rPr>
              <a:t>HOMBRE</a:t>
            </a:r>
            <a:r>
              <a:rPr lang="es-ES" dirty="0">
                <a:solidFill>
                  <a:srgbClr val="004A99"/>
                </a:solidFill>
              </a:rPr>
              <a:t>. </a:t>
            </a:r>
          </a:p>
          <a:p>
            <a:pPr algn="just"/>
            <a:endParaRPr lang="es-ES" dirty="0">
              <a:solidFill>
                <a:srgbClr val="004A99"/>
              </a:solidFill>
            </a:endParaRPr>
          </a:p>
          <a:p>
            <a:pPr algn="just"/>
            <a:r>
              <a:rPr lang="es-ES" dirty="0">
                <a:solidFill>
                  <a:srgbClr val="004A99"/>
                </a:solidFill>
              </a:rPr>
              <a:t>El campo DNI-ESPOSO puede tomar o bien un valor nulo, en el caso de aquellas mujeres que no estén casadas, o bien el valor de alguno de los DNI de la tabla HOMBRE. En el caso de las mujeres casadas, ese DNI (la clave ajena) no se deberá repetir en ningún otro registro de la tabla MUJER.</a:t>
            </a:r>
          </a:p>
        </p:txBody>
      </p:sp>
      <p:sp>
        <p:nvSpPr>
          <p:cNvPr id="14" name="CuadroTexto 13">
            <a:extLst>
              <a:ext uri="{FF2B5EF4-FFF2-40B4-BE49-F238E27FC236}">
                <a16:creationId xmlns:a16="http://schemas.microsoft.com/office/drawing/2014/main" id="{3A4EFABA-7768-4941-A177-654110D74D6D}"/>
              </a:ext>
            </a:extLst>
          </p:cNvPr>
          <p:cNvSpPr txBox="1"/>
          <p:nvPr/>
        </p:nvSpPr>
        <p:spPr>
          <a:xfrm>
            <a:off x="222287" y="77118"/>
            <a:ext cx="7455118" cy="584775"/>
          </a:xfrm>
          <a:prstGeom prst="rect">
            <a:avLst/>
          </a:prstGeom>
          <a:noFill/>
        </p:spPr>
        <p:txBody>
          <a:bodyPr wrap="none" rtlCol="0">
            <a:spAutoFit/>
          </a:bodyPr>
          <a:lstStyle>
            <a:defPPr>
              <a:defRPr lang="es-ES"/>
            </a:defPPr>
            <a:lvl1pPr>
              <a:defRPr sz="4400">
                <a:solidFill>
                  <a:schemeClr val="bg1"/>
                </a:solidFill>
              </a:defRPr>
            </a:lvl1pPr>
          </a:lstStyle>
          <a:p>
            <a:r>
              <a:rPr lang="es-ES" sz="3200" dirty="0"/>
              <a:t>Representación en tablas de un modelo E/R</a:t>
            </a:r>
          </a:p>
        </p:txBody>
      </p:sp>
      <p:grpSp>
        <p:nvGrpSpPr>
          <p:cNvPr id="26" name="Grupo 25">
            <a:extLst>
              <a:ext uri="{FF2B5EF4-FFF2-40B4-BE49-F238E27FC236}">
                <a16:creationId xmlns:a16="http://schemas.microsoft.com/office/drawing/2014/main" id="{0647782E-2468-463B-9708-0A6F44FB5BD1}"/>
              </a:ext>
            </a:extLst>
          </p:cNvPr>
          <p:cNvGrpSpPr/>
          <p:nvPr/>
        </p:nvGrpSpPr>
        <p:grpSpPr>
          <a:xfrm>
            <a:off x="461556" y="3105263"/>
            <a:ext cx="6369601" cy="655179"/>
            <a:chOff x="-84391" y="2718552"/>
            <a:chExt cx="6893979" cy="861066"/>
          </a:xfrm>
        </p:grpSpPr>
        <p:sp>
          <p:nvSpPr>
            <p:cNvPr id="16" name="Rectángulo 15">
              <a:extLst>
                <a:ext uri="{FF2B5EF4-FFF2-40B4-BE49-F238E27FC236}">
                  <a16:creationId xmlns:a16="http://schemas.microsoft.com/office/drawing/2014/main" id="{185CEEC4-9882-403B-B8F1-36F833CD5A63}"/>
                </a:ext>
              </a:extLst>
            </p:cNvPr>
            <p:cNvSpPr/>
            <p:nvPr/>
          </p:nvSpPr>
          <p:spPr>
            <a:xfrm>
              <a:off x="-84391" y="2900352"/>
              <a:ext cx="1592039" cy="497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HOMBRE</a:t>
              </a:r>
            </a:p>
          </p:txBody>
        </p:sp>
        <p:sp>
          <p:nvSpPr>
            <p:cNvPr id="17" name="Rectángulo 16">
              <a:extLst>
                <a:ext uri="{FF2B5EF4-FFF2-40B4-BE49-F238E27FC236}">
                  <a16:creationId xmlns:a16="http://schemas.microsoft.com/office/drawing/2014/main" id="{51C8A020-B6AD-48C6-AD0B-F3D1F1475B0A}"/>
                </a:ext>
              </a:extLst>
            </p:cNvPr>
            <p:cNvSpPr/>
            <p:nvPr/>
          </p:nvSpPr>
          <p:spPr>
            <a:xfrm>
              <a:off x="5217551" y="2914438"/>
              <a:ext cx="1592037" cy="497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MUJER</a:t>
              </a:r>
            </a:p>
          </p:txBody>
        </p:sp>
        <p:sp>
          <p:nvSpPr>
            <p:cNvPr id="18" name="Rombo 17">
              <a:extLst>
                <a:ext uri="{FF2B5EF4-FFF2-40B4-BE49-F238E27FC236}">
                  <a16:creationId xmlns:a16="http://schemas.microsoft.com/office/drawing/2014/main" id="{EE5E2997-9757-4386-BA13-F7924A0F9BB1}"/>
                </a:ext>
              </a:extLst>
            </p:cNvPr>
            <p:cNvSpPr/>
            <p:nvPr/>
          </p:nvSpPr>
          <p:spPr>
            <a:xfrm>
              <a:off x="2467117" y="2718552"/>
              <a:ext cx="1592037" cy="861066"/>
            </a:xfrm>
            <a:prstGeom prst="diamond">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004A99"/>
                </a:solidFill>
              </a:endParaRPr>
            </a:p>
          </p:txBody>
        </p:sp>
        <p:sp>
          <p:nvSpPr>
            <p:cNvPr id="2" name="CuadroTexto 1">
              <a:extLst>
                <a:ext uri="{FF2B5EF4-FFF2-40B4-BE49-F238E27FC236}">
                  <a16:creationId xmlns:a16="http://schemas.microsoft.com/office/drawing/2014/main" id="{4C9F953E-8402-4C87-9A32-AEB21893BA40}"/>
                </a:ext>
              </a:extLst>
            </p:cNvPr>
            <p:cNvSpPr txBox="1"/>
            <p:nvPr/>
          </p:nvSpPr>
          <p:spPr>
            <a:xfrm>
              <a:off x="2534149" y="2873855"/>
              <a:ext cx="1592037" cy="485393"/>
            </a:xfrm>
            <a:prstGeom prst="rect">
              <a:avLst/>
            </a:prstGeom>
            <a:noFill/>
          </p:spPr>
          <p:txBody>
            <a:bodyPr wrap="square" rtlCol="0">
              <a:spAutoFit/>
            </a:bodyPr>
            <a:lstStyle/>
            <a:p>
              <a:r>
                <a:rPr lang="es-ES" dirty="0">
                  <a:solidFill>
                    <a:srgbClr val="004A99"/>
                  </a:solidFill>
                </a:rPr>
                <a:t>Matrimonio</a:t>
              </a:r>
            </a:p>
          </p:txBody>
        </p:sp>
        <p:cxnSp>
          <p:nvCxnSpPr>
            <p:cNvPr id="9" name="Conector recto 8">
              <a:extLst>
                <a:ext uri="{FF2B5EF4-FFF2-40B4-BE49-F238E27FC236}">
                  <a16:creationId xmlns:a16="http://schemas.microsoft.com/office/drawing/2014/main" id="{8DE2D7F9-FC86-4966-82FC-1E69B75E31A1}"/>
                </a:ext>
              </a:extLst>
            </p:cNvPr>
            <p:cNvCxnSpPr>
              <a:cxnSpLocks/>
              <a:stCxn id="16" idx="3"/>
              <a:endCxn id="18" idx="1"/>
            </p:cNvCxnSpPr>
            <p:nvPr/>
          </p:nvCxnSpPr>
          <p:spPr>
            <a:xfrm>
              <a:off x="1507648" y="3149086"/>
              <a:ext cx="9594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69D2CAB3-F266-490D-A5D3-E35C4CD7663C}"/>
                </a:ext>
              </a:extLst>
            </p:cNvPr>
            <p:cNvCxnSpPr>
              <a:cxnSpLocks/>
              <a:stCxn id="18" idx="3"/>
              <a:endCxn id="17" idx="1"/>
            </p:cNvCxnSpPr>
            <p:nvPr/>
          </p:nvCxnSpPr>
          <p:spPr>
            <a:xfrm>
              <a:off x="4059154" y="3149086"/>
              <a:ext cx="1158396" cy="140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 name="CuadroTexto 19">
            <a:extLst>
              <a:ext uri="{FF2B5EF4-FFF2-40B4-BE49-F238E27FC236}">
                <a16:creationId xmlns:a16="http://schemas.microsoft.com/office/drawing/2014/main" id="{CBB8C3B7-3774-4F0D-B24E-835C910013ED}"/>
              </a:ext>
            </a:extLst>
          </p:cNvPr>
          <p:cNvSpPr txBox="1"/>
          <p:nvPr/>
        </p:nvSpPr>
        <p:spPr>
          <a:xfrm>
            <a:off x="2218712" y="3105263"/>
            <a:ext cx="476412" cy="369332"/>
          </a:xfrm>
          <a:prstGeom prst="rect">
            <a:avLst/>
          </a:prstGeom>
          <a:noFill/>
        </p:spPr>
        <p:txBody>
          <a:bodyPr wrap="none" rtlCol="0">
            <a:spAutoFit/>
          </a:bodyPr>
          <a:lstStyle/>
          <a:p>
            <a:r>
              <a:rPr lang="es-ES" dirty="0"/>
              <a:t>1,1</a:t>
            </a:r>
          </a:p>
        </p:txBody>
      </p:sp>
      <p:sp>
        <p:nvSpPr>
          <p:cNvPr id="21" name="CuadroTexto 20">
            <a:extLst>
              <a:ext uri="{FF2B5EF4-FFF2-40B4-BE49-F238E27FC236}">
                <a16:creationId xmlns:a16="http://schemas.microsoft.com/office/drawing/2014/main" id="{112EA262-8239-4EC5-A33D-2663421DA056}"/>
              </a:ext>
            </a:extLst>
          </p:cNvPr>
          <p:cNvSpPr txBox="1"/>
          <p:nvPr/>
        </p:nvSpPr>
        <p:spPr>
          <a:xfrm>
            <a:off x="3297818" y="2676847"/>
            <a:ext cx="481222" cy="369332"/>
          </a:xfrm>
          <a:prstGeom prst="rect">
            <a:avLst/>
          </a:prstGeom>
          <a:noFill/>
          <a:ln w="19050">
            <a:solidFill>
              <a:srgbClr val="FF0000"/>
            </a:solidFill>
          </a:ln>
        </p:spPr>
        <p:txBody>
          <a:bodyPr wrap="none" rtlCol="0">
            <a:spAutoFit/>
          </a:bodyPr>
          <a:lstStyle/>
          <a:p>
            <a:r>
              <a:rPr lang="es-ES" dirty="0"/>
              <a:t>1:1</a:t>
            </a:r>
          </a:p>
        </p:txBody>
      </p:sp>
      <p:sp>
        <p:nvSpPr>
          <p:cNvPr id="23" name="CuadroTexto 22">
            <a:extLst>
              <a:ext uri="{FF2B5EF4-FFF2-40B4-BE49-F238E27FC236}">
                <a16:creationId xmlns:a16="http://schemas.microsoft.com/office/drawing/2014/main" id="{53B306DF-81E6-45DD-9EDD-1589410F2428}"/>
              </a:ext>
            </a:extLst>
          </p:cNvPr>
          <p:cNvSpPr txBox="1"/>
          <p:nvPr/>
        </p:nvSpPr>
        <p:spPr>
          <a:xfrm>
            <a:off x="4417941" y="3069645"/>
            <a:ext cx="476412" cy="369332"/>
          </a:xfrm>
          <a:prstGeom prst="rect">
            <a:avLst/>
          </a:prstGeom>
          <a:noFill/>
        </p:spPr>
        <p:txBody>
          <a:bodyPr wrap="none" rtlCol="0">
            <a:spAutoFit/>
          </a:bodyPr>
          <a:lstStyle/>
          <a:p>
            <a:r>
              <a:rPr lang="es-ES" dirty="0"/>
              <a:t>1,1</a:t>
            </a:r>
          </a:p>
        </p:txBody>
      </p:sp>
      <p:sp>
        <p:nvSpPr>
          <p:cNvPr id="22" name="Elipse 21">
            <a:extLst>
              <a:ext uri="{FF2B5EF4-FFF2-40B4-BE49-F238E27FC236}">
                <a16:creationId xmlns:a16="http://schemas.microsoft.com/office/drawing/2014/main" id="{B7D4FF5D-2FE5-475B-BC8E-60956294C990}"/>
              </a:ext>
            </a:extLst>
          </p:cNvPr>
          <p:cNvSpPr/>
          <p:nvPr/>
        </p:nvSpPr>
        <p:spPr>
          <a:xfrm>
            <a:off x="208994" y="2557450"/>
            <a:ext cx="1015632" cy="37576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04A99"/>
                </a:solidFill>
              </a:rPr>
              <a:t>Nombre</a:t>
            </a:r>
            <a:endParaRPr lang="es-ES" dirty="0">
              <a:solidFill>
                <a:srgbClr val="004A99"/>
              </a:solidFill>
            </a:endParaRPr>
          </a:p>
        </p:txBody>
      </p:sp>
      <p:sp>
        <p:nvSpPr>
          <p:cNvPr id="24" name="Elipse 23">
            <a:extLst>
              <a:ext uri="{FF2B5EF4-FFF2-40B4-BE49-F238E27FC236}">
                <a16:creationId xmlns:a16="http://schemas.microsoft.com/office/drawing/2014/main" id="{8800474C-05EA-46F2-9EDB-193014C784C6}"/>
              </a:ext>
            </a:extLst>
          </p:cNvPr>
          <p:cNvSpPr/>
          <p:nvPr/>
        </p:nvSpPr>
        <p:spPr>
          <a:xfrm>
            <a:off x="1201951" y="2808118"/>
            <a:ext cx="628937" cy="32025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a:solidFill>
                  <a:srgbClr val="004A99"/>
                </a:solidFill>
              </a:rPr>
              <a:t>DNI</a:t>
            </a:r>
          </a:p>
        </p:txBody>
      </p:sp>
      <p:sp>
        <p:nvSpPr>
          <p:cNvPr id="25" name="Elipse 24">
            <a:extLst>
              <a:ext uri="{FF2B5EF4-FFF2-40B4-BE49-F238E27FC236}">
                <a16:creationId xmlns:a16="http://schemas.microsoft.com/office/drawing/2014/main" id="{B744E413-4940-408A-9F4C-B4F328C91E32}"/>
              </a:ext>
            </a:extLst>
          </p:cNvPr>
          <p:cNvSpPr/>
          <p:nvPr/>
        </p:nvSpPr>
        <p:spPr>
          <a:xfrm>
            <a:off x="5104951" y="2549136"/>
            <a:ext cx="1015632" cy="37576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04A99"/>
                </a:solidFill>
              </a:rPr>
              <a:t>Nombre</a:t>
            </a:r>
            <a:endParaRPr lang="es-ES" dirty="0">
              <a:solidFill>
                <a:srgbClr val="004A99"/>
              </a:solidFill>
            </a:endParaRPr>
          </a:p>
        </p:txBody>
      </p:sp>
      <p:sp>
        <p:nvSpPr>
          <p:cNvPr id="27" name="Elipse 26">
            <a:extLst>
              <a:ext uri="{FF2B5EF4-FFF2-40B4-BE49-F238E27FC236}">
                <a16:creationId xmlns:a16="http://schemas.microsoft.com/office/drawing/2014/main" id="{450C8046-0D7E-4347-91E2-1CD391E39AD2}"/>
              </a:ext>
            </a:extLst>
          </p:cNvPr>
          <p:cNvSpPr/>
          <p:nvPr/>
        </p:nvSpPr>
        <p:spPr>
          <a:xfrm>
            <a:off x="6097908" y="2799804"/>
            <a:ext cx="628937" cy="32025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a:solidFill>
                  <a:srgbClr val="004A99"/>
                </a:solidFill>
              </a:rPr>
              <a:t>DNI</a:t>
            </a:r>
          </a:p>
        </p:txBody>
      </p:sp>
      <p:cxnSp>
        <p:nvCxnSpPr>
          <p:cNvPr id="6" name="Conector recto de flecha 5">
            <a:extLst>
              <a:ext uri="{FF2B5EF4-FFF2-40B4-BE49-F238E27FC236}">
                <a16:creationId xmlns:a16="http://schemas.microsoft.com/office/drawing/2014/main" id="{46366509-697D-46A4-B7E3-A38A6095CBF7}"/>
              </a:ext>
            </a:extLst>
          </p:cNvPr>
          <p:cNvCxnSpPr>
            <a:cxnSpLocks/>
            <a:endCxn id="22" idx="4"/>
          </p:cNvCxnSpPr>
          <p:nvPr/>
        </p:nvCxnSpPr>
        <p:spPr>
          <a:xfrm flipH="1" flipV="1">
            <a:off x="716810" y="2933210"/>
            <a:ext cx="362924" cy="302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0F5BA86B-DB05-4B2A-BB41-67862C633FFC}"/>
              </a:ext>
            </a:extLst>
          </p:cNvPr>
          <p:cNvCxnSpPr>
            <a:cxnSpLocks/>
            <a:stCxn id="16" idx="0"/>
            <a:endCxn id="24" idx="4"/>
          </p:cNvCxnSpPr>
          <p:nvPr/>
        </p:nvCxnSpPr>
        <p:spPr>
          <a:xfrm flipV="1">
            <a:off x="1197028" y="3128368"/>
            <a:ext cx="319392" cy="115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F20144FC-5A9F-4E6D-8847-5782AA7EB13C}"/>
              </a:ext>
            </a:extLst>
          </p:cNvPr>
          <p:cNvCxnSpPr>
            <a:cxnSpLocks/>
            <a:stCxn id="17" idx="0"/>
            <a:endCxn id="25" idx="4"/>
          </p:cNvCxnSpPr>
          <p:nvPr/>
        </p:nvCxnSpPr>
        <p:spPr>
          <a:xfrm flipH="1" flipV="1">
            <a:off x="5612767" y="2924896"/>
            <a:ext cx="482919" cy="329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09823205-C3D6-47E3-B208-45AD3B85001F}"/>
              </a:ext>
            </a:extLst>
          </p:cNvPr>
          <p:cNvCxnSpPr>
            <a:cxnSpLocks/>
            <a:stCxn id="17" idx="0"/>
            <a:endCxn id="27" idx="4"/>
          </p:cNvCxnSpPr>
          <p:nvPr/>
        </p:nvCxnSpPr>
        <p:spPr>
          <a:xfrm flipV="1">
            <a:off x="6095686" y="3120054"/>
            <a:ext cx="316691" cy="134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380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redondeado 7">
            <a:extLst>
              <a:ext uri="{FF2B5EF4-FFF2-40B4-BE49-F238E27FC236}">
                <a16:creationId xmlns:a16="http://schemas.microsoft.com/office/drawing/2014/main" id="{1FF022C7-6B49-48B1-B69F-FD7418C4702C}"/>
              </a:ext>
            </a:extLst>
          </p:cNvPr>
          <p:cNvSpPr/>
          <p:nvPr/>
        </p:nvSpPr>
        <p:spPr>
          <a:xfrm>
            <a:off x="213183" y="931140"/>
            <a:ext cx="11764275" cy="1811974"/>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5000">
                <a:srgbClr val="4EBF6D"/>
              </a:gs>
              <a:gs pos="21978">
                <a:srgbClr val="75C77B"/>
              </a:gs>
              <a:gs pos="27000">
                <a:srgbClr val="90CC85"/>
              </a:gs>
              <a:gs pos="41000">
                <a:schemeClr val="accent6">
                  <a:lumMod val="60000"/>
                  <a:lumOff val="40000"/>
                </a:schemeClr>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2800" b="1"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4" name="Rectángulo 3">
            <a:extLst>
              <a:ext uri="{FF2B5EF4-FFF2-40B4-BE49-F238E27FC236}">
                <a16:creationId xmlns:a16="http://schemas.microsoft.com/office/drawing/2014/main" id="{9E50C891-D7A4-4408-AA0C-DB84DD85A59D}"/>
              </a:ext>
            </a:extLst>
          </p:cNvPr>
          <p:cNvSpPr/>
          <p:nvPr/>
        </p:nvSpPr>
        <p:spPr>
          <a:xfrm>
            <a:off x="198053" y="1052297"/>
            <a:ext cx="11764275" cy="1569660"/>
          </a:xfrm>
          <a:prstGeom prst="rect">
            <a:avLst/>
          </a:prstGeom>
        </p:spPr>
        <p:txBody>
          <a:bodyPr wrap="square">
            <a:spAutoFit/>
          </a:bodyPr>
          <a:lstStyle/>
          <a:p>
            <a:pPr algn="ctr" fontAlgn="base"/>
            <a:r>
              <a:rPr lang="es-ES" sz="2400" b="1" dirty="0">
                <a:solidFill>
                  <a:srgbClr val="004A99"/>
                </a:solidFill>
              </a:rPr>
              <a:t>Las relaciones 1:n </a:t>
            </a:r>
            <a:r>
              <a:rPr lang="es-ES" sz="2400" dirty="0">
                <a:solidFill>
                  <a:srgbClr val="004A99"/>
                </a:solidFill>
              </a:rPr>
              <a:t> </a:t>
            </a:r>
            <a:r>
              <a:rPr lang="es-ES" sz="2400" b="1" dirty="0">
                <a:solidFill>
                  <a:srgbClr val="004A99"/>
                </a:solidFill>
              </a:rPr>
              <a:t>o n:1 representan </a:t>
            </a:r>
            <a:r>
              <a:rPr lang="es-ES" sz="2400" dirty="0">
                <a:solidFill>
                  <a:srgbClr val="004A99"/>
                </a:solidFill>
              </a:rPr>
              <a:t>como se representan las relaciones 1-1, es decir, </a:t>
            </a:r>
            <a:r>
              <a:rPr lang="es-ES" sz="2400" b="1" dirty="0">
                <a:solidFill>
                  <a:srgbClr val="004A99"/>
                </a:solidFill>
              </a:rPr>
              <a:t>incluyendo la clave de una de las tablas en la otra</a:t>
            </a:r>
            <a:r>
              <a:rPr lang="es-ES" sz="2400" dirty="0">
                <a:solidFill>
                  <a:srgbClr val="004A99"/>
                </a:solidFill>
              </a:rPr>
              <a:t>, pero en este caso no es indiferente donde se coloque la clave ajena, esta </a:t>
            </a:r>
            <a:r>
              <a:rPr lang="es-ES" sz="2400" b="1" dirty="0">
                <a:solidFill>
                  <a:srgbClr val="004A99"/>
                </a:solidFill>
              </a:rPr>
              <a:t>debe estar obligatoriamente en la tabla del 'mucho’ (n).</a:t>
            </a:r>
            <a:r>
              <a:rPr lang="es-ES" sz="2400" dirty="0">
                <a:solidFill>
                  <a:srgbClr val="004A99"/>
                </a:solidFill>
              </a:rPr>
              <a:t> Además, en este caso sí se permitirá que haya valores repetidos en dicho campo. </a:t>
            </a:r>
          </a:p>
        </p:txBody>
      </p:sp>
      <p:graphicFrame>
        <p:nvGraphicFramePr>
          <p:cNvPr id="8" name="Tabla 7">
            <a:extLst>
              <a:ext uri="{FF2B5EF4-FFF2-40B4-BE49-F238E27FC236}">
                <a16:creationId xmlns:a16="http://schemas.microsoft.com/office/drawing/2014/main" id="{8BD4AF0F-3094-4E27-A258-E32936205375}"/>
              </a:ext>
            </a:extLst>
          </p:cNvPr>
          <p:cNvGraphicFramePr>
            <a:graphicFrameLocks noGrp="1"/>
          </p:cNvGraphicFramePr>
          <p:nvPr>
            <p:extLst>
              <p:ext uri="{D42A27DB-BD31-4B8C-83A1-F6EECF244321}">
                <p14:modId xmlns:p14="http://schemas.microsoft.com/office/powerpoint/2010/main" val="4285011254"/>
              </p:ext>
            </p:extLst>
          </p:nvPr>
        </p:nvGraphicFramePr>
        <p:xfrm>
          <a:off x="7281808" y="3169393"/>
          <a:ext cx="4025526" cy="1219200"/>
        </p:xfrm>
        <a:graphic>
          <a:graphicData uri="http://schemas.openxmlformats.org/drawingml/2006/table">
            <a:tbl>
              <a:tblPr/>
              <a:tblGrid>
                <a:gridCol w="1187076">
                  <a:extLst>
                    <a:ext uri="{9D8B030D-6E8A-4147-A177-3AD203B41FA5}">
                      <a16:colId xmlns:a16="http://schemas.microsoft.com/office/drawing/2014/main" val="2693443550"/>
                    </a:ext>
                  </a:extLst>
                </a:gridCol>
                <a:gridCol w="1724025">
                  <a:extLst>
                    <a:ext uri="{9D8B030D-6E8A-4147-A177-3AD203B41FA5}">
                      <a16:colId xmlns:a16="http://schemas.microsoft.com/office/drawing/2014/main" val="1889907940"/>
                    </a:ext>
                  </a:extLst>
                </a:gridCol>
                <a:gridCol w="1114425">
                  <a:extLst>
                    <a:ext uri="{9D8B030D-6E8A-4147-A177-3AD203B41FA5}">
                      <a16:colId xmlns:a16="http://schemas.microsoft.com/office/drawing/2014/main" val="2672457248"/>
                    </a:ext>
                  </a:extLst>
                </a:gridCol>
              </a:tblGrid>
              <a:tr h="0">
                <a:tc>
                  <a:txBody>
                    <a:bodyPr/>
                    <a:lstStyle/>
                    <a:p>
                      <a:pPr algn="ctr"/>
                      <a:r>
                        <a:rPr lang="es-ES" sz="1400" b="1" dirty="0">
                          <a:solidFill>
                            <a:schemeClr val="bg1"/>
                          </a:solidFill>
                        </a:rPr>
                        <a:t>CIF</a:t>
                      </a:r>
                      <a:endParaRPr lang="es-ES" sz="14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DA2"/>
                    </a:solidFill>
                  </a:tcPr>
                </a:tc>
                <a:tc>
                  <a:txBody>
                    <a:bodyPr/>
                    <a:lstStyle/>
                    <a:p>
                      <a:pPr algn="ctr"/>
                      <a:r>
                        <a:rPr lang="es-ES" sz="1400" b="1" dirty="0">
                          <a:solidFill>
                            <a:schemeClr val="bg1"/>
                          </a:solidFill>
                        </a:rPr>
                        <a:t>Nombre</a:t>
                      </a:r>
                      <a:endParaRPr lang="es-ES" sz="14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DA2"/>
                    </a:solidFill>
                  </a:tcPr>
                </a:tc>
                <a:tc>
                  <a:txBody>
                    <a:bodyPr/>
                    <a:lstStyle/>
                    <a:p>
                      <a:pPr algn="ctr"/>
                      <a:r>
                        <a:rPr lang="es-ES" sz="1400" b="1" dirty="0">
                          <a:solidFill>
                            <a:schemeClr val="bg1"/>
                          </a:solidFill>
                        </a:rPr>
                        <a:t>...     </a:t>
                      </a:r>
                      <a:endParaRPr lang="es-ES" sz="14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DA2"/>
                    </a:solidFill>
                  </a:tcPr>
                </a:tc>
                <a:extLst>
                  <a:ext uri="{0D108BD9-81ED-4DB2-BD59-A6C34878D82A}">
                    <a16:rowId xmlns:a16="http://schemas.microsoft.com/office/drawing/2014/main" val="3474215376"/>
                  </a:ext>
                </a:extLst>
              </a:tr>
              <a:tr h="0">
                <a:tc>
                  <a:txBody>
                    <a:bodyPr/>
                    <a:lstStyle/>
                    <a:p>
                      <a:pPr algn="ctr"/>
                      <a:r>
                        <a:rPr lang="es-ES" sz="1400" dirty="0"/>
                        <a:t>XX-111-AAA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4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5440670"/>
                  </a:ext>
                </a:extLst>
              </a:tr>
              <a:tr h="0">
                <a:tc>
                  <a:txBody>
                    <a:bodyPr/>
                    <a:lstStyle/>
                    <a:p>
                      <a:pPr algn="ctr"/>
                      <a:r>
                        <a:rPr lang="es-ES" sz="1400" dirty="0"/>
                        <a:t>YY-222-BBB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1027326"/>
                  </a:ext>
                </a:extLst>
              </a:tr>
              <a:tr h="0">
                <a:tc>
                  <a:txBody>
                    <a:bodyPr/>
                    <a:lstStyle/>
                    <a:p>
                      <a:pPr algn="ctr"/>
                      <a:r>
                        <a:rPr lang="es-E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827949"/>
                  </a:ext>
                </a:extLst>
              </a:tr>
            </a:tbl>
          </a:graphicData>
        </a:graphic>
      </p:graphicFrame>
      <p:graphicFrame>
        <p:nvGraphicFramePr>
          <p:cNvPr id="9" name="Tabla 8">
            <a:extLst>
              <a:ext uri="{FF2B5EF4-FFF2-40B4-BE49-F238E27FC236}">
                <a16:creationId xmlns:a16="http://schemas.microsoft.com/office/drawing/2014/main" id="{64F5373C-EC48-43F8-A46D-F2813A12035D}"/>
              </a:ext>
            </a:extLst>
          </p:cNvPr>
          <p:cNvGraphicFramePr>
            <a:graphicFrameLocks noGrp="1"/>
          </p:cNvGraphicFramePr>
          <p:nvPr>
            <p:extLst>
              <p:ext uri="{D42A27DB-BD31-4B8C-83A1-F6EECF244321}">
                <p14:modId xmlns:p14="http://schemas.microsoft.com/office/powerpoint/2010/main" val="2318502500"/>
              </p:ext>
            </p:extLst>
          </p:nvPr>
        </p:nvGraphicFramePr>
        <p:xfrm>
          <a:off x="6666328" y="4880047"/>
          <a:ext cx="5256483" cy="1859280"/>
        </p:xfrm>
        <a:graphic>
          <a:graphicData uri="http://schemas.openxmlformats.org/drawingml/2006/table">
            <a:tbl>
              <a:tblPr/>
              <a:tblGrid>
                <a:gridCol w="1265508">
                  <a:extLst>
                    <a:ext uri="{9D8B030D-6E8A-4147-A177-3AD203B41FA5}">
                      <a16:colId xmlns:a16="http://schemas.microsoft.com/office/drawing/2014/main" val="3888369966"/>
                    </a:ext>
                  </a:extLst>
                </a:gridCol>
                <a:gridCol w="1362075">
                  <a:extLst>
                    <a:ext uri="{9D8B030D-6E8A-4147-A177-3AD203B41FA5}">
                      <a16:colId xmlns:a16="http://schemas.microsoft.com/office/drawing/2014/main" val="1838134308"/>
                    </a:ext>
                  </a:extLst>
                </a:gridCol>
                <a:gridCol w="1037111">
                  <a:extLst>
                    <a:ext uri="{9D8B030D-6E8A-4147-A177-3AD203B41FA5}">
                      <a16:colId xmlns:a16="http://schemas.microsoft.com/office/drawing/2014/main" val="1200423193"/>
                    </a:ext>
                  </a:extLst>
                </a:gridCol>
                <a:gridCol w="1591789">
                  <a:extLst>
                    <a:ext uri="{9D8B030D-6E8A-4147-A177-3AD203B41FA5}">
                      <a16:colId xmlns:a16="http://schemas.microsoft.com/office/drawing/2014/main" val="1161650916"/>
                    </a:ext>
                  </a:extLst>
                </a:gridCol>
              </a:tblGrid>
              <a:tr h="0">
                <a:tc>
                  <a:txBody>
                    <a:bodyPr/>
                    <a:lstStyle/>
                    <a:p>
                      <a:pPr algn="ctr"/>
                      <a:r>
                        <a:rPr lang="es-ES" sz="1600" b="1" dirty="0">
                          <a:solidFill>
                            <a:schemeClr val="bg1"/>
                          </a:solidFill>
                        </a:rPr>
                        <a:t>DNI</a:t>
                      </a:r>
                      <a:endParaRPr lang="es-ES" sz="16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DA2"/>
                    </a:solidFill>
                  </a:tcPr>
                </a:tc>
                <a:tc>
                  <a:txBody>
                    <a:bodyPr/>
                    <a:lstStyle/>
                    <a:p>
                      <a:pPr algn="ctr"/>
                      <a:r>
                        <a:rPr lang="es-ES" sz="1600" b="1" dirty="0">
                          <a:solidFill>
                            <a:schemeClr val="bg1"/>
                          </a:solidFill>
                        </a:rPr>
                        <a:t>Nombre</a:t>
                      </a:r>
                      <a:endParaRPr lang="es-ES" sz="16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DA2"/>
                    </a:solidFill>
                  </a:tcPr>
                </a:tc>
                <a:tc>
                  <a:txBody>
                    <a:bodyPr/>
                    <a:lstStyle/>
                    <a:p>
                      <a:pPr algn="ctr"/>
                      <a:r>
                        <a:rPr lang="es-ES" sz="1600" b="1" dirty="0">
                          <a:solidFill>
                            <a:schemeClr val="bg1"/>
                          </a:solidFill>
                        </a:rPr>
                        <a:t>...     </a:t>
                      </a:r>
                      <a:endParaRPr lang="es-ES" sz="16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DA2"/>
                    </a:solidFill>
                  </a:tcPr>
                </a:tc>
                <a:tc>
                  <a:txBody>
                    <a:bodyPr/>
                    <a:lstStyle/>
                    <a:p>
                      <a:pPr algn="ctr"/>
                      <a:r>
                        <a:rPr lang="es-ES" sz="1600" b="1" dirty="0">
                          <a:solidFill>
                            <a:schemeClr val="accent2">
                              <a:lumMod val="60000"/>
                              <a:lumOff val="40000"/>
                            </a:schemeClr>
                          </a:solidFill>
                        </a:rPr>
                        <a:t>CIF</a:t>
                      </a:r>
                      <a:endParaRPr lang="es-ES" sz="1600" dirty="0">
                        <a:solidFill>
                          <a:schemeClr val="accent2">
                            <a:lumMod val="60000"/>
                            <a:lumOff val="4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DA2"/>
                    </a:solidFill>
                  </a:tcPr>
                </a:tc>
                <a:extLst>
                  <a:ext uri="{0D108BD9-81ED-4DB2-BD59-A6C34878D82A}">
                    <a16:rowId xmlns:a16="http://schemas.microsoft.com/office/drawing/2014/main" val="2639054691"/>
                  </a:ext>
                </a:extLst>
              </a:tr>
              <a:tr h="0">
                <a:tc>
                  <a:txBody>
                    <a:bodyPr/>
                    <a:lstStyle/>
                    <a:p>
                      <a:pPr algn="ctr"/>
                      <a:r>
                        <a:rPr lang="es-ES" sz="1400" dirty="0"/>
                        <a:t>11111111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E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E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XX-111-AAA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0058358"/>
                  </a:ext>
                </a:extLst>
              </a:tr>
              <a:tr h="0">
                <a:tc>
                  <a:txBody>
                    <a:bodyPr/>
                    <a:lstStyle/>
                    <a:p>
                      <a:pPr algn="ctr"/>
                      <a:r>
                        <a:rPr lang="es-ES" sz="1400" dirty="0"/>
                        <a:t>22222222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E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E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YY-222-BBB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0825460"/>
                  </a:ext>
                </a:extLst>
              </a:tr>
              <a:tr h="0">
                <a:tc>
                  <a:txBody>
                    <a:bodyPr/>
                    <a:lstStyle/>
                    <a:p>
                      <a:pPr algn="ctr"/>
                      <a:r>
                        <a:rPr lang="es-ES" sz="1400" dirty="0"/>
                        <a:t>33333333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400" dirty="0"/>
                        <a:t>XX-111-AAA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84665"/>
                  </a:ext>
                </a:extLst>
              </a:tr>
              <a:tr h="0">
                <a:tc>
                  <a:txBody>
                    <a:bodyPr/>
                    <a:lstStyle/>
                    <a:p>
                      <a:pPr algn="ctr"/>
                      <a:r>
                        <a:rPr lang="es-ES" sz="1400"/>
                        <a:t>44444444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4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400" dirty="0"/>
                        <a:t>YY-222-BBB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4022993"/>
                  </a:ext>
                </a:extLst>
              </a:tr>
              <a:tr h="0">
                <a:tc>
                  <a:txBody>
                    <a:bodyPr/>
                    <a:lstStyle/>
                    <a:p>
                      <a:pPr algn="ctr"/>
                      <a:r>
                        <a:rPr lang="es-E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4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4599028"/>
                  </a:ext>
                </a:extLst>
              </a:tr>
            </a:tbl>
          </a:graphicData>
        </a:graphic>
      </p:graphicFrame>
      <p:sp>
        <p:nvSpPr>
          <p:cNvPr id="10" name="Rectangle 1">
            <a:extLst>
              <a:ext uri="{FF2B5EF4-FFF2-40B4-BE49-F238E27FC236}">
                <a16:creationId xmlns:a16="http://schemas.microsoft.com/office/drawing/2014/main" id="{50FF908C-7ED0-4C14-A50E-FB53E43BDA7C}"/>
              </a:ext>
            </a:extLst>
          </p:cNvPr>
          <p:cNvSpPr>
            <a:spLocks noChangeArrowheads="1"/>
          </p:cNvSpPr>
          <p:nvPr/>
        </p:nvSpPr>
        <p:spPr bwMode="auto">
          <a:xfrm>
            <a:off x="8028422" y="2786977"/>
            <a:ext cx="262695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Tabla EMPRESA</a:t>
            </a:r>
          </a:p>
        </p:txBody>
      </p:sp>
      <p:sp>
        <p:nvSpPr>
          <p:cNvPr id="11" name="Rectangle 1">
            <a:extLst>
              <a:ext uri="{FF2B5EF4-FFF2-40B4-BE49-F238E27FC236}">
                <a16:creationId xmlns:a16="http://schemas.microsoft.com/office/drawing/2014/main" id="{658C2650-FE0C-4395-AE36-8B1C778D2245}"/>
              </a:ext>
            </a:extLst>
          </p:cNvPr>
          <p:cNvSpPr>
            <a:spLocks noChangeArrowheads="1"/>
          </p:cNvSpPr>
          <p:nvPr/>
        </p:nvSpPr>
        <p:spPr bwMode="auto">
          <a:xfrm>
            <a:off x="7981091" y="4465043"/>
            <a:ext cx="262695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Tabla TRABAJADOR</a:t>
            </a:r>
          </a:p>
        </p:txBody>
      </p:sp>
      <p:sp>
        <p:nvSpPr>
          <p:cNvPr id="12" name="Rectángulo 11">
            <a:extLst>
              <a:ext uri="{FF2B5EF4-FFF2-40B4-BE49-F238E27FC236}">
                <a16:creationId xmlns:a16="http://schemas.microsoft.com/office/drawing/2014/main" id="{BA506D48-2A11-460A-AC88-6A4446BFECDC}"/>
              </a:ext>
            </a:extLst>
          </p:cNvPr>
          <p:cNvSpPr/>
          <p:nvPr/>
        </p:nvSpPr>
        <p:spPr>
          <a:xfrm>
            <a:off x="222287" y="4370754"/>
            <a:ext cx="6096000" cy="1938992"/>
          </a:xfrm>
          <a:prstGeom prst="rect">
            <a:avLst/>
          </a:prstGeom>
        </p:spPr>
        <p:txBody>
          <a:bodyPr>
            <a:spAutoFit/>
          </a:bodyPr>
          <a:lstStyle/>
          <a:p>
            <a:pPr algn="just"/>
            <a:r>
              <a:rPr lang="es-ES" sz="2000" dirty="0">
                <a:solidFill>
                  <a:srgbClr val="004A99"/>
                </a:solidFill>
              </a:rPr>
              <a:t>El campo </a:t>
            </a:r>
            <a:r>
              <a:rPr lang="es-ES" sz="2000" b="1" dirty="0">
                <a:solidFill>
                  <a:schemeClr val="accent4">
                    <a:lumMod val="75000"/>
                  </a:schemeClr>
                </a:solidFill>
              </a:rPr>
              <a:t>CIF</a:t>
            </a:r>
            <a:r>
              <a:rPr lang="es-ES" sz="2000" dirty="0">
                <a:solidFill>
                  <a:srgbClr val="004A99"/>
                </a:solidFill>
              </a:rPr>
              <a:t> de la tabla TRABAJADOR es clave ajena  de la tabla EMPRESA. </a:t>
            </a:r>
          </a:p>
          <a:p>
            <a:pPr algn="just"/>
            <a:endParaRPr lang="es-ES" sz="2000" dirty="0">
              <a:solidFill>
                <a:srgbClr val="004A99"/>
              </a:solidFill>
            </a:endParaRPr>
          </a:p>
          <a:p>
            <a:pPr algn="just"/>
            <a:r>
              <a:rPr lang="es-ES" sz="2000" dirty="0">
                <a:solidFill>
                  <a:srgbClr val="004A99"/>
                </a:solidFill>
              </a:rPr>
              <a:t>El campo CIF puede tomar valores repetidos ya que varios trabajadores pueden trabajar en la misma empresa.</a:t>
            </a:r>
          </a:p>
        </p:txBody>
      </p:sp>
      <p:sp>
        <p:nvSpPr>
          <p:cNvPr id="14" name="CuadroTexto 13">
            <a:extLst>
              <a:ext uri="{FF2B5EF4-FFF2-40B4-BE49-F238E27FC236}">
                <a16:creationId xmlns:a16="http://schemas.microsoft.com/office/drawing/2014/main" id="{76341D0C-B828-4EC4-9CB9-E94A12BCCC41}"/>
              </a:ext>
            </a:extLst>
          </p:cNvPr>
          <p:cNvSpPr txBox="1"/>
          <p:nvPr/>
        </p:nvSpPr>
        <p:spPr>
          <a:xfrm>
            <a:off x="222287" y="77118"/>
            <a:ext cx="7455118" cy="584775"/>
          </a:xfrm>
          <a:prstGeom prst="rect">
            <a:avLst/>
          </a:prstGeom>
          <a:noFill/>
        </p:spPr>
        <p:txBody>
          <a:bodyPr wrap="none" rtlCol="0">
            <a:spAutoFit/>
          </a:bodyPr>
          <a:lstStyle>
            <a:defPPr>
              <a:defRPr lang="es-ES"/>
            </a:defPPr>
            <a:lvl1pPr>
              <a:defRPr sz="4400">
                <a:solidFill>
                  <a:schemeClr val="bg1"/>
                </a:solidFill>
              </a:defRPr>
            </a:lvl1pPr>
          </a:lstStyle>
          <a:p>
            <a:r>
              <a:rPr lang="es-ES" sz="3200" dirty="0"/>
              <a:t>Representación en tablas de un modelo E/R</a:t>
            </a:r>
          </a:p>
        </p:txBody>
      </p:sp>
      <p:grpSp>
        <p:nvGrpSpPr>
          <p:cNvPr id="15" name="Grupo 14">
            <a:extLst>
              <a:ext uri="{FF2B5EF4-FFF2-40B4-BE49-F238E27FC236}">
                <a16:creationId xmlns:a16="http://schemas.microsoft.com/office/drawing/2014/main" id="{7AF1EE54-D52B-4E2B-99C8-C81369132986}"/>
              </a:ext>
            </a:extLst>
          </p:cNvPr>
          <p:cNvGrpSpPr/>
          <p:nvPr/>
        </p:nvGrpSpPr>
        <p:grpSpPr>
          <a:xfrm>
            <a:off x="269569" y="3532549"/>
            <a:ext cx="6396759" cy="652453"/>
            <a:chOff x="116171" y="2718552"/>
            <a:chExt cx="7081802" cy="861066"/>
          </a:xfrm>
        </p:grpSpPr>
        <p:sp>
          <p:nvSpPr>
            <p:cNvPr id="16" name="Rectángulo 15">
              <a:extLst>
                <a:ext uri="{FF2B5EF4-FFF2-40B4-BE49-F238E27FC236}">
                  <a16:creationId xmlns:a16="http://schemas.microsoft.com/office/drawing/2014/main" id="{11DFCDE0-953C-434F-B97B-84EA83B3F3BF}"/>
                </a:ext>
              </a:extLst>
            </p:cNvPr>
            <p:cNvSpPr/>
            <p:nvPr/>
          </p:nvSpPr>
          <p:spPr>
            <a:xfrm>
              <a:off x="116171" y="2913497"/>
              <a:ext cx="1592038" cy="497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TRABAJDOR</a:t>
              </a:r>
            </a:p>
          </p:txBody>
        </p:sp>
        <p:sp>
          <p:nvSpPr>
            <p:cNvPr id="17" name="Rectángulo 16">
              <a:extLst>
                <a:ext uri="{FF2B5EF4-FFF2-40B4-BE49-F238E27FC236}">
                  <a16:creationId xmlns:a16="http://schemas.microsoft.com/office/drawing/2014/main" id="{70AD02F1-3F29-40CC-AA54-4526E98D7061}"/>
                </a:ext>
              </a:extLst>
            </p:cNvPr>
            <p:cNvSpPr/>
            <p:nvPr/>
          </p:nvSpPr>
          <p:spPr>
            <a:xfrm>
              <a:off x="5605935" y="2900351"/>
              <a:ext cx="1592038" cy="497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EMPRESA</a:t>
              </a:r>
            </a:p>
          </p:txBody>
        </p:sp>
        <p:sp>
          <p:nvSpPr>
            <p:cNvPr id="18" name="Rombo 17">
              <a:extLst>
                <a:ext uri="{FF2B5EF4-FFF2-40B4-BE49-F238E27FC236}">
                  <a16:creationId xmlns:a16="http://schemas.microsoft.com/office/drawing/2014/main" id="{51879C6C-90DF-4536-9F56-0905163C5A2A}"/>
                </a:ext>
              </a:extLst>
            </p:cNvPr>
            <p:cNvSpPr/>
            <p:nvPr/>
          </p:nvSpPr>
          <p:spPr>
            <a:xfrm>
              <a:off x="2639397" y="2718552"/>
              <a:ext cx="1531835" cy="861066"/>
            </a:xfrm>
            <a:prstGeom prst="diamond">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004A99"/>
                </a:solidFill>
              </a:endParaRPr>
            </a:p>
          </p:txBody>
        </p:sp>
        <p:sp>
          <p:nvSpPr>
            <p:cNvPr id="19" name="CuadroTexto 18">
              <a:extLst>
                <a:ext uri="{FF2B5EF4-FFF2-40B4-BE49-F238E27FC236}">
                  <a16:creationId xmlns:a16="http://schemas.microsoft.com/office/drawing/2014/main" id="{8D2E3CC8-F99E-4F45-A77E-54950FF8E4EC}"/>
                </a:ext>
              </a:extLst>
            </p:cNvPr>
            <p:cNvSpPr txBox="1"/>
            <p:nvPr/>
          </p:nvSpPr>
          <p:spPr>
            <a:xfrm>
              <a:off x="2882898" y="2892402"/>
              <a:ext cx="1307680" cy="369332"/>
            </a:xfrm>
            <a:prstGeom prst="rect">
              <a:avLst/>
            </a:prstGeom>
            <a:noFill/>
          </p:spPr>
          <p:txBody>
            <a:bodyPr wrap="square" rtlCol="0">
              <a:spAutoFit/>
            </a:bodyPr>
            <a:lstStyle/>
            <a:p>
              <a:r>
                <a:rPr lang="es-ES" dirty="0">
                  <a:solidFill>
                    <a:srgbClr val="004A99"/>
                  </a:solidFill>
                </a:rPr>
                <a:t>Trabaja</a:t>
              </a:r>
            </a:p>
          </p:txBody>
        </p:sp>
        <p:cxnSp>
          <p:nvCxnSpPr>
            <p:cNvPr id="20" name="Conector recto 19">
              <a:extLst>
                <a:ext uri="{FF2B5EF4-FFF2-40B4-BE49-F238E27FC236}">
                  <a16:creationId xmlns:a16="http://schemas.microsoft.com/office/drawing/2014/main" id="{0DAAFB25-1626-4852-9A83-219FF0FF3500}"/>
                </a:ext>
              </a:extLst>
            </p:cNvPr>
            <p:cNvCxnSpPr>
              <a:stCxn id="16" idx="3"/>
              <a:endCxn id="18" idx="1"/>
            </p:cNvCxnSpPr>
            <p:nvPr/>
          </p:nvCxnSpPr>
          <p:spPr>
            <a:xfrm flipV="1">
              <a:off x="1708209" y="3149086"/>
              <a:ext cx="931187" cy="13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F18491A1-70AA-4D1C-9F64-E228A2671157}"/>
                </a:ext>
              </a:extLst>
            </p:cNvPr>
            <p:cNvCxnSpPr>
              <a:cxnSpLocks/>
              <a:stCxn id="18" idx="3"/>
              <a:endCxn id="17" idx="1"/>
            </p:cNvCxnSpPr>
            <p:nvPr/>
          </p:nvCxnSpPr>
          <p:spPr>
            <a:xfrm>
              <a:off x="4171232" y="3149086"/>
              <a:ext cx="143470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CuadroTexto 22">
            <a:extLst>
              <a:ext uri="{FF2B5EF4-FFF2-40B4-BE49-F238E27FC236}">
                <a16:creationId xmlns:a16="http://schemas.microsoft.com/office/drawing/2014/main" id="{6D09B108-3C4E-4CA7-B994-036EDBC9C58C}"/>
              </a:ext>
            </a:extLst>
          </p:cNvPr>
          <p:cNvSpPr txBox="1"/>
          <p:nvPr/>
        </p:nvSpPr>
        <p:spPr>
          <a:xfrm>
            <a:off x="3968062" y="3434874"/>
            <a:ext cx="476412" cy="369332"/>
          </a:xfrm>
          <a:prstGeom prst="rect">
            <a:avLst/>
          </a:prstGeom>
          <a:noFill/>
        </p:spPr>
        <p:txBody>
          <a:bodyPr wrap="none" rtlCol="0">
            <a:spAutoFit/>
          </a:bodyPr>
          <a:lstStyle/>
          <a:p>
            <a:r>
              <a:rPr lang="es-ES" dirty="0"/>
              <a:t>1,1</a:t>
            </a:r>
          </a:p>
        </p:txBody>
      </p:sp>
      <p:sp>
        <p:nvSpPr>
          <p:cNvPr id="24" name="CuadroTexto 23">
            <a:extLst>
              <a:ext uri="{FF2B5EF4-FFF2-40B4-BE49-F238E27FC236}">
                <a16:creationId xmlns:a16="http://schemas.microsoft.com/office/drawing/2014/main" id="{D5C9E5A9-5AFB-45B4-89C6-A697411F9BB6}"/>
              </a:ext>
            </a:extLst>
          </p:cNvPr>
          <p:cNvSpPr txBox="1"/>
          <p:nvPr/>
        </p:nvSpPr>
        <p:spPr>
          <a:xfrm>
            <a:off x="2983903" y="3087522"/>
            <a:ext cx="513282" cy="369332"/>
          </a:xfrm>
          <a:prstGeom prst="rect">
            <a:avLst/>
          </a:prstGeom>
          <a:noFill/>
          <a:ln w="19050">
            <a:solidFill>
              <a:srgbClr val="FF0000"/>
            </a:solidFill>
          </a:ln>
        </p:spPr>
        <p:txBody>
          <a:bodyPr wrap="none" rtlCol="0">
            <a:spAutoFit/>
          </a:bodyPr>
          <a:lstStyle/>
          <a:p>
            <a:r>
              <a:rPr lang="es-ES" dirty="0"/>
              <a:t>N:1</a:t>
            </a:r>
          </a:p>
        </p:txBody>
      </p:sp>
      <p:sp>
        <p:nvSpPr>
          <p:cNvPr id="25" name="CuadroTexto 24">
            <a:extLst>
              <a:ext uri="{FF2B5EF4-FFF2-40B4-BE49-F238E27FC236}">
                <a16:creationId xmlns:a16="http://schemas.microsoft.com/office/drawing/2014/main" id="{1D1C8BF0-3B54-4F37-9507-B65CD834958F}"/>
              </a:ext>
            </a:extLst>
          </p:cNvPr>
          <p:cNvSpPr txBox="1"/>
          <p:nvPr/>
        </p:nvSpPr>
        <p:spPr>
          <a:xfrm>
            <a:off x="1895532" y="3535857"/>
            <a:ext cx="481222" cy="369332"/>
          </a:xfrm>
          <a:prstGeom prst="rect">
            <a:avLst/>
          </a:prstGeom>
          <a:noFill/>
        </p:spPr>
        <p:txBody>
          <a:bodyPr wrap="none" rtlCol="0">
            <a:spAutoFit/>
          </a:bodyPr>
          <a:lstStyle/>
          <a:p>
            <a:r>
              <a:rPr lang="es-ES" dirty="0"/>
              <a:t>1,n</a:t>
            </a:r>
          </a:p>
        </p:txBody>
      </p:sp>
      <p:sp>
        <p:nvSpPr>
          <p:cNvPr id="26" name="Elipse 25">
            <a:extLst>
              <a:ext uri="{FF2B5EF4-FFF2-40B4-BE49-F238E27FC236}">
                <a16:creationId xmlns:a16="http://schemas.microsoft.com/office/drawing/2014/main" id="{2A67D0DD-244A-4D40-AB05-871B21B3F15D}"/>
              </a:ext>
            </a:extLst>
          </p:cNvPr>
          <p:cNvSpPr/>
          <p:nvPr/>
        </p:nvSpPr>
        <p:spPr>
          <a:xfrm>
            <a:off x="209480" y="2961577"/>
            <a:ext cx="1015632" cy="37576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04A99"/>
                </a:solidFill>
              </a:rPr>
              <a:t>Nombre</a:t>
            </a:r>
            <a:endParaRPr lang="es-ES" dirty="0">
              <a:solidFill>
                <a:srgbClr val="004A99"/>
              </a:solidFill>
            </a:endParaRPr>
          </a:p>
        </p:txBody>
      </p:sp>
      <p:sp>
        <p:nvSpPr>
          <p:cNvPr id="27" name="Elipse 26">
            <a:extLst>
              <a:ext uri="{FF2B5EF4-FFF2-40B4-BE49-F238E27FC236}">
                <a16:creationId xmlns:a16="http://schemas.microsoft.com/office/drawing/2014/main" id="{46D5F2E8-1CA4-48A1-B7D2-9FF48AE22433}"/>
              </a:ext>
            </a:extLst>
          </p:cNvPr>
          <p:cNvSpPr/>
          <p:nvPr/>
        </p:nvSpPr>
        <p:spPr>
          <a:xfrm>
            <a:off x="1202437" y="3212245"/>
            <a:ext cx="628937" cy="32025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a:solidFill>
                  <a:srgbClr val="004A99"/>
                </a:solidFill>
              </a:rPr>
              <a:t>DNI</a:t>
            </a:r>
          </a:p>
        </p:txBody>
      </p:sp>
      <p:cxnSp>
        <p:nvCxnSpPr>
          <p:cNvPr id="28" name="Conector recto de flecha 27">
            <a:extLst>
              <a:ext uri="{FF2B5EF4-FFF2-40B4-BE49-F238E27FC236}">
                <a16:creationId xmlns:a16="http://schemas.microsoft.com/office/drawing/2014/main" id="{D0ADE81F-6930-4571-8084-AAB967F85CD3}"/>
              </a:ext>
            </a:extLst>
          </p:cNvPr>
          <p:cNvCxnSpPr>
            <a:cxnSpLocks/>
            <a:stCxn id="16" idx="0"/>
            <a:endCxn id="27" idx="4"/>
          </p:cNvCxnSpPr>
          <p:nvPr/>
        </p:nvCxnSpPr>
        <p:spPr>
          <a:xfrm flipV="1">
            <a:off x="988587" y="3532495"/>
            <a:ext cx="528319" cy="147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B2D32050-8A48-4F37-81DC-48487AD3511F}"/>
              </a:ext>
            </a:extLst>
          </p:cNvPr>
          <p:cNvCxnSpPr>
            <a:cxnSpLocks/>
            <a:stCxn id="16" idx="0"/>
            <a:endCxn id="26" idx="4"/>
          </p:cNvCxnSpPr>
          <p:nvPr/>
        </p:nvCxnSpPr>
        <p:spPr>
          <a:xfrm flipH="1" flipV="1">
            <a:off x="717296" y="3337337"/>
            <a:ext cx="271291" cy="342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Elipse 29">
            <a:extLst>
              <a:ext uri="{FF2B5EF4-FFF2-40B4-BE49-F238E27FC236}">
                <a16:creationId xmlns:a16="http://schemas.microsoft.com/office/drawing/2014/main" id="{D208CAF6-3B22-4108-A7F0-EC7ADF8BA8C6}"/>
              </a:ext>
            </a:extLst>
          </p:cNvPr>
          <p:cNvSpPr/>
          <p:nvPr/>
        </p:nvSpPr>
        <p:spPr>
          <a:xfrm>
            <a:off x="5183347" y="2913007"/>
            <a:ext cx="1015632" cy="37576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04A99"/>
                </a:solidFill>
              </a:rPr>
              <a:t>Nombre</a:t>
            </a:r>
            <a:endParaRPr lang="es-ES" dirty="0">
              <a:solidFill>
                <a:srgbClr val="004A99"/>
              </a:solidFill>
            </a:endParaRPr>
          </a:p>
        </p:txBody>
      </p:sp>
      <p:sp>
        <p:nvSpPr>
          <p:cNvPr id="31" name="Elipse 30">
            <a:extLst>
              <a:ext uri="{FF2B5EF4-FFF2-40B4-BE49-F238E27FC236}">
                <a16:creationId xmlns:a16="http://schemas.microsoft.com/office/drawing/2014/main" id="{27E3F874-C0A4-48E8-9648-B5AA7D2404CD}"/>
              </a:ext>
            </a:extLst>
          </p:cNvPr>
          <p:cNvSpPr/>
          <p:nvPr/>
        </p:nvSpPr>
        <p:spPr>
          <a:xfrm>
            <a:off x="6176304" y="3163675"/>
            <a:ext cx="628937" cy="32025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a:solidFill>
                  <a:srgbClr val="004A99"/>
                </a:solidFill>
              </a:rPr>
              <a:t>CIF</a:t>
            </a:r>
          </a:p>
        </p:txBody>
      </p:sp>
      <p:cxnSp>
        <p:nvCxnSpPr>
          <p:cNvPr id="32" name="Conector recto de flecha 31">
            <a:extLst>
              <a:ext uri="{FF2B5EF4-FFF2-40B4-BE49-F238E27FC236}">
                <a16:creationId xmlns:a16="http://schemas.microsoft.com/office/drawing/2014/main" id="{6409676C-C627-4804-BB60-3505D6B28895}"/>
              </a:ext>
            </a:extLst>
          </p:cNvPr>
          <p:cNvCxnSpPr>
            <a:cxnSpLocks/>
            <a:stCxn id="17" idx="0"/>
            <a:endCxn id="31" idx="4"/>
          </p:cNvCxnSpPr>
          <p:nvPr/>
        </p:nvCxnSpPr>
        <p:spPr>
          <a:xfrm flipV="1">
            <a:off x="5947310" y="3483925"/>
            <a:ext cx="543463" cy="186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2D38F58F-9B95-4640-97A7-C934567FBD00}"/>
              </a:ext>
            </a:extLst>
          </p:cNvPr>
          <p:cNvCxnSpPr>
            <a:cxnSpLocks/>
            <a:stCxn id="17" idx="0"/>
            <a:endCxn id="30" idx="4"/>
          </p:cNvCxnSpPr>
          <p:nvPr/>
        </p:nvCxnSpPr>
        <p:spPr>
          <a:xfrm flipH="1" flipV="1">
            <a:off x="5691163" y="3288767"/>
            <a:ext cx="256147" cy="381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73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redondeado 7">
            <a:extLst>
              <a:ext uri="{FF2B5EF4-FFF2-40B4-BE49-F238E27FC236}">
                <a16:creationId xmlns:a16="http://schemas.microsoft.com/office/drawing/2014/main" id="{33DEA504-A0C2-4DD7-A685-2CB9D72AC5F3}"/>
              </a:ext>
            </a:extLst>
          </p:cNvPr>
          <p:cNvSpPr/>
          <p:nvPr/>
        </p:nvSpPr>
        <p:spPr>
          <a:xfrm>
            <a:off x="213184" y="830917"/>
            <a:ext cx="6943094" cy="156966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5000">
                <a:srgbClr val="4EBF6D"/>
              </a:gs>
              <a:gs pos="21978">
                <a:srgbClr val="75C77B"/>
              </a:gs>
              <a:gs pos="27000">
                <a:srgbClr val="90CC85"/>
              </a:gs>
              <a:gs pos="41000">
                <a:schemeClr val="accent6">
                  <a:lumMod val="60000"/>
                  <a:lumOff val="40000"/>
                </a:schemeClr>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2800" b="1"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4" name="Rectángulo 3">
            <a:extLst>
              <a:ext uri="{FF2B5EF4-FFF2-40B4-BE49-F238E27FC236}">
                <a16:creationId xmlns:a16="http://schemas.microsoft.com/office/drawing/2014/main" id="{9E50C891-D7A4-4408-AA0C-DB84DD85A59D}"/>
              </a:ext>
            </a:extLst>
          </p:cNvPr>
          <p:cNvSpPr/>
          <p:nvPr/>
        </p:nvSpPr>
        <p:spPr>
          <a:xfrm>
            <a:off x="222287" y="846100"/>
            <a:ext cx="6943094" cy="1569660"/>
          </a:xfrm>
          <a:prstGeom prst="rect">
            <a:avLst/>
          </a:prstGeom>
        </p:spPr>
        <p:txBody>
          <a:bodyPr wrap="square">
            <a:spAutoFit/>
          </a:bodyPr>
          <a:lstStyle/>
          <a:p>
            <a:pPr algn="ctr"/>
            <a:r>
              <a:rPr lang="es-ES" sz="2400" b="1" dirty="0">
                <a:solidFill>
                  <a:srgbClr val="004A99"/>
                </a:solidFill>
              </a:rPr>
              <a:t>Para representar las relaciones n:n en tablas se crea una nueva tabla para la relación</a:t>
            </a:r>
            <a:r>
              <a:rPr lang="es-ES" sz="2400" dirty="0">
                <a:solidFill>
                  <a:srgbClr val="004A99"/>
                </a:solidFill>
              </a:rPr>
              <a:t>. Esta nueva tabla tendrá dos claves ajenas y </a:t>
            </a:r>
            <a:r>
              <a:rPr lang="es-ES" sz="2400" b="1" dirty="0">
                <a:solidFill>
                  <a:srgbClr val="004A99"/>
                </a:solidFill>
              </a:rPr>
              <a:t>su propia clave estará formada por la unión de las claves ajenas</a:t>
            </a:r>
            <a:r>
              <a:rPr lang="es-ES" sz="2400" dirty="0">
                <a:solidFill>
                  <a:srgbClr val="004A99"/>
                </a:solidFill>
              </a:rPr>
              <a:t>. </a:t>
            </a:r>
          </a:p>
        </p:txBody>
      </p:sp>
      <p:sp>
        <p:nvSpPr>
          <p:cNvPr id="10" name="Rectangle 1">
            <a:extLst>
              <a:ext uri="{FF2B5EF4-FFF2-40B4-BE49-F238E27FC236}">
                <a16:creationId xmlns:a16="http://schemas.microsoft.com/office/drawing/2014/main" id="{50FF908C-7ED0-4C14-A50E-FB53E43BDA7C}"/>
              </a:ext>
            </a:extLst>
          </p:cNvPr>
          <p:cNvSpPr>
            <a:spLocks noChangeArrowheads="1"/>
          </p:cNvSpPr>
          <p:nvPr/>
        </p:nvSpPr>
        <p:spPr bwMode="auto">
          <a:xfrm>
            <a:off x="8313306" y="965639"/>
            <a:ext cx="262695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Tabla ALUMNO</a:t>
            </a:r>
          </a:p>
        </p:txBody>
      </p:sp>
      <p:sp>
        <p:nvSpPr>
          <p:cNvPr id="11" name="Rectangle 1">
            <a:extLst>
              <a:ext uri="{FF2B5EF4-FFF2-40B4-BE49-F238E27FC236}">
                <a16:creationId xmlns:a16="http://schemas.microsoft.com/office/drawing/2014/main" id="{658C2650-FE0C-4395-AE36-8B1C778D2245}"/>
              </a:ext>
            </a:extLst>
          </p:cNvPr>
          <p:cNvSpPr>
            <a:spLocks noChangeArrowheads="1"/>
          </p:cNvSpPr>
          <p:nvPr/>
        </p:nvSpPr>
        <p:spPr bwMode="auto">
          <a:xfrm>
            <a:off x="8200166" y="2673641"/>
            <a:ext cx="262695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Tabla ASIGNATURA</a:t>
            </a:r>
          </a:p>
        </p:txBody>
      </p:sp>
      <p:sp>
        <p:nvSpPr>
          <p:cNvPr id="12" name="Rectángulo 11">
            <a:extLst>
              <a:ext uri="{FF2B5EF4-FFF2-40B4-BE49-F238E27FC236}">
                <a16:creationId xmlns:a16="http://schemas.microsoft.com/office/drawing/2014/main" id="{BA506D48-2A11-460A-AC88-6A4446BFECDC}"/>
              </a:ext>
            </a:extLst>
          </p:cNvPr>
          <p:cNvSpPr/>
          <p:nvPr/>
        </p:nvSpPr>
        <p:spPr>
          <a:xfrm>
            <a:off x="231975" y="4344887"/>
            <a:ext cx="6467477" cy="2031325"/>
          </a:xfrm>
          <a:prstGeom prst="rect">
            <a:avLst/>
          </a:prstGeom>
        </p:spPr>
        <p:txBody>
          <a:bodyPr wrap="square">
            <a:spAutoFit/>
          </a:bodyPr>
          <a:lstStyle/>
          <a:p>
            <a:pPr algn="just"/>
            <a:r>
              <a:rPr lang="es-ES" dirty="0">
                <a:solidFill>
                  <a:srgbClr val="004A99"/>
                </a:solidFill>
              </a:rPr>
              <a:t>En la tabla </a:t>
            </a:r>
            <a:r>
              <a:rPr lang="es-ES" b="1" dirty="0">
                <a:solidFill>
                  <a:srgbClr val="004A99"/>
                </a:solidFill>
              </a:rPr>
              <a:t>MATRÍCULA</a:t>
            </a:r>
            <a:r>
              <a:rPr lang="es-ES" dirty="0">
                <a:solidFill>
                  <a:srgbClr val="004A99"/>
                </a:solidFill>
              </a:rPr>
              <a:t> </a:t>
            </a:r>
            <a:r>
              <a:rPr lang="es-ES" b="1" dirty="0">
                <a:solidFill>
                  <a:srgbClr val="004A99"/>
                </a:solidFill>
              </a:rPr>
              <a:t>es donde se refleja la relación</a:t>
            </a:r>
            <a:r>
              <a:rPr lang="es-ES" dirty="0">
                <a:solidFill>
                  <a:srgbClr val="004A99"/>
                </a:solidFill>
              </a:rPr>
              <a:t>. La clave de dicha tabla está formada por los campos DNI y COD-ASIGNATURA ; y cada uno de ellos es clave ajena, el primero de ALUMNO y el segundo de ASIGNATURA. </a:t>
            </a:r>
          </a:p>
          <a:p>
            <a:pPr algn="just"/>
            <a:endParaRPr lang="es-ES" dirty="0">
              <a:solidFill>
                <a:srgbClr val="004A99"/>
              </a:solidFill>
            </a:endParaRPr>
          </a:p>
          <a:p>
            <a:pPr algn="just"/>
            <a:r>
              <a:rPr lang="es-ES" dirty="0">
                <a:solidFill>
                  <a:srgbClr val="004A99"/>
                </a:solidFill>
              </a:rPr>
              <a:t>La tabla MATRICULA puede tener más campos además de los que son clave ajena, por </a:t>
            </a:r>
            <a:r>
              <a:rPr lang="es-ES" dirty="0" err="1">
                <a:solidFill>
                  <a:srgbClr val="004A99"/>
                </a:solidFill>
              </a:rPr>
              <a:t>ej</a:t>
            </a:r>
            <a:r>
              <a:rPr lang="es-ES" dirty="0">
                <a:solidFill>
                  <a:srgbClr val="004A99"/>
                </a:solidFill>
              </a:rPr>
              <a:t> un campo NOTA.</a:t>
            </a:r>
          </a:p>
        </p:txBody>
      </p:sp>
      <p:graphicFrame>
        <p:nvGraphicFramePr>
          <p:cNvPr id="13" name="Tabla 12">
            <a:extLst>
              <a:ext uri="{FF2B5EF4-FFF2-40B4-BE49-F238E27FC236}">
                <a16:creationId xmlns:a16="http://schemas.microsoft.com/office/drawing/2014/main" id="{A9BF14D5-1612-4A29-9675-4ACCB27934D2}"/>
              </a:ext>
            </a:extLst>
          </p:cNvPr>
          <p:cNvGraphicFramePr>
            <a:graphicFrameLocks noGrp="1"/>
          </p:cNvGraphicFramePr>
          <p:nvPr>
            <p:extLst>
              <p:ext uri="{D42A27DB-BD31-4B8C-83A1-F6EECF244321}">
                <p14:modId xmlns:p14="http://schemas.microsoft.com/office/powerpoint/2010/main" val="1053559987"/>
              </p:ext>
            </p:extLst>
          </p:nvPr>
        </p:nvGraphicFramePr>
        <p:xfrm>
          <a:off x="7614023" y="1365590"/>
          <a:ext cx="4025526" cy="1219200"/>
        </p:xfrm>
        <a:graphic>
          <a:graphicData uri="http://schemas.openxmlformats.org/drawingml/2006/table">
            <a:tbl>
              <a:tblPr/>
              <a:tblGrid>
                <a:gridCol w="1313667">
                  <a:extLst>
                    <a:ext uri="{9D8B030D-6E8A-4147-A177-3AD203B41FA5}">
                      <a16:colId xmlns:a16="http://schemas.microsoft.com/office/drawing/2014/main" val="2693443550"/>
                    </a:ext>
                  </a:extLst>
                </a:gridCol>
                <a:gridCol w="1597434">
                  <a:extLst>
                    <a:ext uri="{9D8B030D-6E8A-4147-A177-3AD203B41FA5}">
                      <a16:colId xmlns:a16="http://schemas.microsoft.com/office/drawing/2014/main" val="1889907940"/>
                    </a:ext>
                  </a:extLst>
                </a:gridCol>
                <a:gridCol w="1114425">
                  <a:extLst>
                    <a:ext uri="{9D8B030D-6E8A-4147-A177-3AD203B41FA5}">
                      <a16:colId xmlns:a16="http://schemas.microsoft.com/office/drawing/2014/main" val="2672457248"/>
                    </a:ext>
                  </a:extLst>
                </a:gridCol>
              </a:tblGrid>
              <a:tr h="296062">
                <a:tc>
                  <a:txBody>
                    <a:bodyPr/>
                    <a:lstStyle/>
                    <a:p>
                      <a:pPr algn="ctr"/>
                      <a:r>
                        <a:rPr lang="es-ES" sz="1400" b="1" dirty="0">
                          <a:solidFill>
                            <a:schemeClr val="bg1"/>
                          </a:solidFill>
                        </a:rPr>
                        <a:t>DNI</a:t>
                      </a:r>
                      <a:endParaRPr lang="es-ES" sz="14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5DA2"/>
                    </a:solidFill>
                  </a:tcPr>
                </a:tc>
                <a:tc>
                  <a:txBody>
                    <a:bodyPr/>
                    <a:lstStyle/>
                    <a:p>
                      <a:pPr algn="ctr"/>
                      <a:r>
                        <a:rPr lang="es-ES" sz="1400" b="1" dirty="0">
                          <a:solidFill>
                            <a:schemeClr val="bg1"/>
                          </a:solidFill>
                        </a:rPr>
                        <a:t>Nombre</a:t>
                      </a:r>
                      <a:endParaRPr lang="es-ES" sz="14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5DA2"/>
                    </a:solidFill>
                  </a:tcPr>
                </a:tc>
                <a:tc>
                  <a:txBody>
                    <a:bodyPr/>
                    <a:lstStyle/>
                    <a:p>
                      <a:pPr algn="ctr"/>
                      <a:r>
                        <a:rPr lang="es-ES" sz="1400" b="1" dirty="0">
                          <a:solidFill>
                            <a:schemeClr val="bg1"/>
                          </a:solidFill>
                        </a:rPr>
                        <a:t>...     </a:t>
                      </a:r>
                      <a:endParaRPr lang="es-ES" sz="14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5DA2"/>
                    </a:solidFill>
                  </a:tcPr>
                </a:tc>
                <a:extLst>
                  <a:ext uri="{0D108BD9-81ED-4DB2-BD59-A6C34878D82A}">
                    <a16:rowId xmlns:a16="http://schemas.microsoft.com/office/drawing/2014/main" val="3474215376"/>
                  </a:ext>
                </a:extLst>
              </a:tr>
              <a:tr h="0">
                <a:tc>
                  <a:txBody>
                    <a:bodyPr/>
                    <a:lstStyle/>
                    <a:p>
                      <a:pPr algn="ctr"/>
                      <a:r>
                        <a:rPr lang="es-ES" sz="1400" dirty="0"/>
                        <a:t>11111111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95440670"/>
                  </a:ext>
                </a:extLst>
              </a:tr>
              <a:tr h="0">
                <a:tc>
                  <a:txBody>
                    <a:bodyPr/>
                    <a:lstStyle/>
                    <a:p>
                      <a:pPr algn="ctr"/>
                      <a:r>
                        <a:rPr lang="es-ES" sz="1400" dirty="0"/>
                        <a:t>22222222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1027326"/>
                  </a:ext>
                </a:extLst>
              </a:tr>
              <a:tr h="0">
                <a:tc>
                  <a:txBody>
                    <a:bodyPr/>
                    <a:lstStyle/>
                    <a:p>
                      <a:pPr algn="ctr"/>
                      <a:r>
                        <a:rPr lang="es-ES"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2827949"/>
                  </a:ext>
                </a:extLst>
              </a:tr>
            </a:tbl>
          </a:graphicData>
        </a:graphic>
      </p:graphicFrame>
      <p:graphicFrame>
        <p:nvGraphicFramePr>
          <p:cNvPr id="14" name="Tabla 13">
            <a:extLst>
              <a:ext uri="{FF2B5EF4-FFF2-40B4-BE49-F238E27FC236}">
                <a16:creationId xmlns:a16="http://schemas.microsoft.com/office/drawing/2014/main" id="{81237390-C588-4AD9-93A9-F1125AF2F756}"/>
              </a:ext>
            </a:extLst>
          </p:cNvPr>
          <p:cNvGraphicFramePr>
            <a:graphicFrameLocks noGrp="1"/>
          </p:cNvGraphicFramePr>
          <p:nvPr>
            <p:extLst>
              <p:ext uri="{D42A27DB-BD31-4B8C-83A1-F6EECF244321}">
                <p14:modId xmlns:p14="http://schemas.microsoft.com/office/powerpoint/2010/main" val="1857206597"/>
              </p:ext>
            </p:extLst>
          </p:nvPr>
        </p:nvGraphicFramePr>
        <p:xfrm>
          <a:off x="7591425" y="3099352"/>
          <a:ext cx="4048124" cy="1219200"/>
        </p:xfrm>
        <a:graphic>
          <a:graphicData uri="http://schemas.openxmlformats.org/drawingml/2006/table">
            <a:tbl>
              <a:tblPr/>
              <a:tblGrid>
                <a:gridCol w="1209674">
                  <a:extLst>
                    <a:ext uri="{9D8B030D-6E8A-4147-A177-3AD203B41FA5}">
                      <a16:colId xmlns:a16="http://schemas.microsoft.com/office/drawing/2014/main" val="2693443550"/>
                    </a:ext>
                  </a:extLst>
                </a:gridCol>
                <a:gridCol w="1724025">
                  <a:extLst>
                    <a:ext uri="{9D8B030D-6E8A-4147-A177-3AD203B41FA5}">
                      <a16:colId xmlns:a16="http://schemas.microsoft.com/office/drawing/2014/main" val="1889907940"/>
                    </a:ext>
                  </a:extLst>
                </a:gridCol>
                <a:gridCol w="1114425">
                  <a:extLst>
                    <a:ext uri="{9D8B030D-6E8A-4147-A177-3AD203B41FA5}">
                      <a16:colId xmlns:a16="http://schemas.microsoft.com/office/drawing/2014/main" val="2672457248"/>
                    </a:ext>
                  </a:extLst>
                </a:gridCol>
              </a:tblGrid>
              <a:tr h="0">
                <a:tc>
                  <a:txBody>
                    <a:bodyPr/>
                    <a:lstStyle/>
                    <a:p>
                      <a:pPr marL="0" algn="ctr" defTabSz="914400" rtl="0" eaLnBrk="1" latinLnBrk="0" hangingPunct="1"/>
                      <a:r>
                        <a:rPr lang="es-ES" sz="1400" b="1" kern="1200" dirty="0">
                          <a:solidFill>
                            <a:schemeClr val="bg1"/>
                          </a:solidFill>
                          <a:latin typeface="+mn-lt"/>
                          <a:ea typeface="+mn-ea"/>
                          <a:cs typeface="+mn-cs"/>
                        </a:rPr>
                        <a:t>COD ASIG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5DA2"/>
                    </a:solidFill>
                  </a:tcPr>
                </a:tc>
                <a:tc>
                  <a:txBody>
                    <a:bodyPr/>
                    <a:lstStyle/>
                    <a:p>
                      <a:pPr marL="0" algn="ctr" defTabSz="914400" rtl="0" eaLnBrk="1" latinLnBrk="0" hangingPunct="1"/>
                      <a:r>
                        <a:rPr lang="es-ES" sz="1400" b="1" kern="1200" dirty="0">
                          <a:solidFill>
                            <a:schemeClr val="bg1"/>
                          </a:solidFill>
                          <a:latin typeface="+mn-lt"/>
                          <a:ea typeface="+mn-ea"/>
                          <a:cs typeface="+mn-cs"/>
                        </a:rPr>
                        <a:t>Nombre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5DA2"/>
                    </a:solidFill>
                  </a:tcPr>
                </a:tc>
                <a:tc>
                  <a:txBody>
                    <a:bodyPr/>
                    <a:lstStyle/>
                    <a:p>
                      <a:pPr marL="0" algn="ctr" defTabSz="914400" rtl="0" eaLnBrk="1" latinLnBrk="0" hangingPunct="1"/>
                      <a:r>
                        <a:rPr lang="es-ES" sz="1400" b="1" kern="1200" dirty="0">
                          <a:solidFill>
                            <a:schemeClr val="bg1"/>
                          </a:solidFill>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5DA2"/>
                    </a:solidFill>
                  </a:tcPr>
                </a:tc>
                <a:extLst>
                  <a:ext uri="{0D108BD9-81ED-4DB2-BD59-A6C34878D82A}">
                    <a16:rowId xmlns:a16="http://schemas.microsoft.com/office/drawing/2014/main" val="3474215376"/>
                  </a:ext>
                </a:extLst>
              </a:tr>
              <a:tr h="0">
                <a:tc>
                  <a:txBody>
                    <a:bodyPr/>
                    <a:lstStyle/>
                    <a:p>
                      <a:pPr algn="ctr"/>
                      <a:r>
                        <a:rPr lang="es-ES" sz="1400" dirty="0"/>
                        <a:t>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95440670"/>
                  </a:ext>
                </a:extLst>
              </a:tr>
              <a:tr h="0">
                <a:tc>
                  <a:txBody>
                    <a:bodyPr/>
                    <a:lstStyle/>
                    <a:p>
                      <a:pPr algn="ctr"/>
                      <a:r>
                        <a:rPr lang="es-ES" sz="1400" dirty="0"/>
                        <a:t>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1027326"/>
                  </a:ext>
                </a:extLst>
              </a:tr>
              <a:tr h="0">
                <a:tc>
                  <a:txBody>
                    <a:bodyPr/>
                    <a:lstStyle/>
                    <a:p>
                      <a:pPr algn="ctr"/>
                      <a:r>
                        <a:rPr lang="es-ES"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2827949"/>
                  </a:ext>
                </a:extLst>
              </a:tr>
            </a:tbl>
          </a:graphicData>
        </a:graphic>
      </p:graphicFrame>
      <p:graphicFrame>
        <p:nvGraphicFramePr>
          <p:cNvPr id="15" name="Tabla 14">
            <a:extLst>
              <a:ext uri="{FF2B5EF4-FFF2-40B4-BE49-F238E27FC236}">
                <a16:creationId xmlns:a16="http://schemas.microsoft.com/office/drawing/2014/main" id="{D86707EE-499D-44B4-815C-5663E77E0B4D}"/>
              </a:ext>
            </a:extLst>
          </p:cNvPr>
          <p:cNvGraphicFramePr>
            <a:graphicFrameLocks noGrp="1"/>
          </p:cNvGraphicFramePr>
          <p:nvPr>
            <p:extLst>
              <p:ext uri="{D42A27DB-BD31-4B8C-83A1-F6EECF244321}">
                <p14:modId xmlns:p14="http://schemas.microsoft.com/office/powerpoint/2010/main" val="216301893"/>
              </p:ext>
            </p:extLst>
          </p:nvPr>
        </p:nvGraphicFramePr>
        <p:xfrm>
          <a:off x="7614024" y="4962067"/>
          <a:ext cx="4025526" cy="1524000"/>
        </p:xfrm>
        <a:graphic>
          <a:graphicData uri="http://schemas.openxmlformats.org/drawingml/2006/table">
            <a:tbl>
              <a:tblPr/>
              <a:tblGrid>
                <a:gridCol w="1214042">
                  <a:extLst>
                    <a:ext uri="{9D8B030D-6E8A-4147-A177-3AD203B41FA5}">
                      <a16:colId xmlns:a16="http://schemas.microsoft.com/office/drawing/2014/main" val="4129642227"/>
                    </a:ext>
                  </a:extLst>
                </a:gridCol>
                <a:gridCol w="1635082">
                  <a:extLst>
                    <a:ext uri="{9D8B030D-6E8A-4147-A177-3AD203B41FA5}">
                      <a16:colId xmlns:a16="http://schemas.microsoft.com/office/drawing/2014/main" val="2693443550"/>
                    </a:ext>
                  </a:extLst>
                </a:gridCol>
                <a:gridCol w="1176402">
                  <a:extLst>
                    <a:ext uri="{9D8B030D-6E8A-4147-A177-3AD203B41FA5}">
                      <a16:colId xmlns:a16="http://schemas.microsoft.com/office/drawing/2014/main" val="1889907940"/>
                    </a:ext>
                  </a:extLst>
                </a:gridCol>
              </a:tblGrid>
              <a:tr h="0">
                <a:tc>
                  <a:txBody>
                    <a:bodyPr/>
                    <a:lstStyle/>
                    <a:p>
                      <a:pPr algn="ctr"/>
                      <a:r>
                        <a:rPr lang="es-ES" sz="1400" b="1" dirty="0">
                          <a:solidFill>
                            <a:schemeClr val="bg1"/>
                          </a:solidFill>
                        </a:rPr>
                        <a:t>DNI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5DA2"/>
                    </a:solidFill>
                  </a:tcPr>
                </a:tc>
                <a:tc>
                  <a:txBody>
                    <a:bodyPr/>
                    <a:lstStyle/>
                    <a:p>
                      <a:pPr algn="ctr"/>
                      <a:r>
                        <a:rPr lang="es-ES" sz="1400" b="1" dirty="0">
                          <a:solidFill>
                            <a:schemeClr val="bg1"/>
                          </a:solidFill>
                        </a:rPr>
                        <a:t>COD ASIG</a:t>
                      </a:r>
                      <a:endParaRPr lang="es-ES" sz="14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5DA2"/>
                    </a:solidFill>
                  </a:tcPr>
                </a:tc>
                <a:tc>
                  <a:txBody>
                    <a:bodyPr/>
                    <a:lstStyle/>
                    <a:p>
                      <a:pPr algn="ctr"/>
                      <a:r>
                        <a:rPr lang="es-ES" sz="1400" b="1" dirty="0">
                          <a:solidFill>
                            <a:schemeClr val="bg1"/>
                          </a:solidFill>
                        </a:rPr>
                        <a:t>NOTA</a:t>
                      </a:r>
                      <a:endParaRPr lang="es-ES" sz="14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5DA2"/>
                    </a:solidFill>
                  </a:tcPr>
                </a:tc>
                <a:extLst>
                  <a:ext uri="{0D108BD9-81ED-4DB2-BD59-A6C34878D82A}">
                    <a16:rowId xmlns:a16="http://schemas.microsoft.com/office/drawing/2014/main" val="3474215376"/>
                  </a:ext>
                </a:extLst>
              </a:tr>
              <a:tr h="0">
                <a:tc>
                  <a:txBody>
                    <a:bodyPr/>
                    <a:lstStyle/>
                    <a:p>
                      <a:pPr algn="ctr"/>
                      <a:r>
                        <a:rPr lang="es-ES" sz="1400" dirty="0"/>
                        <a:t>11111111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7,5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95440670"/>
                  </a:ext>
                </a:extLst>
              </a:tr>
              <a:tr h="0">
                <a:tc>
                  <a:txBody>
                    <a:bodyPr/>
                    <a:lstStyle/>
                    <a:p>
                      <a:pPr algn="ctr"/>
                      <a:r>
                        <a:rPr lang="es-ES" sz="1400" dirty="0"/>
                        <a:t>11111111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6,25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1027326"/>
                  </a:ext>
                </a:extLst>
              </a:tr>
              <a:tr h="0">
                <a:tc>
                  <a:txBody>
                    <a:bodyPr/>
                    <a:lstStyle/>
                    <a:p>
                      <a:pPr algn="ctr"/>
                      <a:r>
                        <a:rPr lang="es-ES" sz="1400" dirty="0"/>
                        <a:t>22222222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5,5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2827949"/>
                  </a:ext>
                </a:extLst>
              </a:tr>
              <a:tr h="0">
                <a:tc>
                  <a:txBody>
                    <a:bodyPr/>
                    <a:lstStyle/>
                    <a:p>
                      <a:pPr algn="ctr"/>
                      <a:r>
                        <a:rPr lang="es-ES" sz="1400" dirty="0"/>
                        <a:t>22222222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sz="1400" dirty="0"/>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58009042"/>
                  </a:ext>
                </a:extLst>
              </a:tr>
            </a:tbl>
          </a:graphicData>
        </a:graphic>
      </p:graphicFrame>
      <p:sp>
        <p:nvSpPr>
          <p:cNvPr id="16" name="Rectangle 1">
            <a:extLst>
              <a:ext uri="{FF2B5EF4-FFF2-40B4-BE49-F238E27FC236}">
                <a16:creationId xmlns:a16="http://schemas.microsoft.com/office/drawing/2014/main" id="{FE280362-42A9-4702-B163-D72FE38B456F}"/>
              </a:ext>
            </a:extLst>
          </p:cNvPr>
          <p:cNvSpPr>
            <a:spLocks noChangeArrowheads="1"/>
          </p:cNvSpPr>
          <p:nvPr/>
        </p:nvSpPr>
        <p:spPr bwMode="auto">
          <a:xfrm>
            <a:off x="8200166" y="4536356"/>
            <a:ext cx="262695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Tabla </a:t>
            </a:r>
            <a:r>
              <a:rPr kumimoji="0" lang="es-ES" altLang="es-ES" sz="1600" b="1" i="0" u="none" strike="noStrike" cap="none" normalizeH="0" baseline="0" dirty="0">
                <a:ln>
                  <a:noFill/>
                </a:ln>
                <a:solidFill>
                  <a:srgbClr val="005DA2"/>
                </a:solidFill>
                <a:effectLst/>
                <a:latin typeface="Times New Roman" panose="02020603050405020304" pitchFamily="18" charset="0"/>
                <a:cs typeface="Times New Roman" panose="02020603050405020304" pitchFamily="18" charset="0"/>
              </a:rPr>
              <a:t>MATRICULA</a:t>
            </a:r>
          </a:p>
        </p:txBody>
      </p:sp>
      <p:sp>
        <p:nvSpPr>
          <p:cNvPr id="17" name="CuadroTexto 16">
            <a:extLst>
              <a:ext uri="{FF2B5EF4-FFF2-40B4-BE49-F238E27FC236}">
                <a16:creationId xmlns:a16="http://schemas.microsoft.com/office/drawing/2014/main" id="{641B07FF-E082-4637-9719-E1F1D46C0E26}"/>
              </a:ext>
            </a:extLst>
          </p:cNvPr>
          <p:cNvSpPr txBox="1"/>
          <p:nvPr/>
        </p:nvSpPr>
        <p:spPr>
          <a:xfrm>
            <a:off x="222287" y="77118"/>
            <a:ext cx="7455118" cy="584775"/>
          </a:xfrm>
          <a:prstGeom prst="rect">
            <a:avLst/>
          </a:prstGeom>
          <a:noFill/>
        </p:spPr>
        <p:txBody>
          <a:bodyPr wrap="none" rtlCol="0">
            <a:spAutoFit/>
          </a:bodyPr>
          <a:lstStyle>
            <a:defPPr>
              <a:defRPr lang="es-ES"/>
            </a:defPPr>
            <a:lvl1pPr>
              <a:defRPr sz="4400">
                <a:solidFill>
                  <a:schemeClr val="bg1"/>
                </a:solidFill>
              </a:defRPr>
            </a:lvl1pPr>
          </a:lstStyle>
          <a:p>
            <a:r>
              <a:rPr lang="es-ES" sz="3200" dirty="0"/>
              <a:t>Representación en tablas de un modelo E/R</a:t>
            </a:r>
          </a:p>
        </p:txBody>
      </p:sp>
      <p:grpSp>
        <p:nvGrpSpPr>
          <p:cNvPr id="18" name="Grupo 17">
            <a:extLst>
              <a:ext uri="{FF2B5EF4-FFF2-40B4-BE49-F238E27FC236}">
                <a16:creationId xmlns:a16="http://schemas.microsoft.com/office/drawing/2014/main" id="{B6310321-A11B-462A-9035-13D5341AC1DB}"/>
              </a:ext>
            </a:extLst>
          </p:cNvPr>
          <p:cNvGrpSpPr/>
          <p:nvPr/>
        </p:nvGrpSpPr>
        <p:grpSpPr>
          <a:xfrm>
            <a:off x="213184" y="3198312"/>
            <a:ext cx="6802117" cy="652453"/>
            <a:chOff x="53749" y="2718552"/>
            <a:chExt cx="7530570" cy="861066"/>
          </a:xfrm>
        </p:grpSpPr>
        <p:sp>
          <p:nvSpPr>
            <p:cNvPr id="19" name="Rectángulo 18">
              <a:extLst>
                <a:ext uri="{FF2B5EF4-FFF2-40B4-BE49-F238E27FC236}">
                  <a16:creationId xmlns:a16="http://schemas.microsoft.com/office/drawing/2014/main" id="{3BB85B5C-073C-4490-AF78-7C75EC2247AD}"/>
                </a:ext>
              </a:extLst>
            </p:cNvPr>
            <p:cNvSpPr/>
            <p:nvPr/>
          </p:nvSpPr>
          <p:spPr>
            <a:xfrm>
              <a:off x="53749" y="2873195"/>
              <a:ext cx="1592038" cy="497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ALUMNO</a:t>
              </a:r>
            </a:p>
          </p:txBody>
        </p:sp>
        <p:sp>
          <p:nvSpPr>
            <p:cNvPr id="20" name="Rectángulo 19">
              <a:extLst>
                <a:ext uri="{FF2B5EF4-FFF2-40B4-BE49-F238E27FC236}">
                  <a16:creationId xmlns:a16="http://schemas.microsoft.com/office/drawing/2014/main" id="{7178A230-2DD5-4153-A711-764FDF325F5C}"/>
                </a:ext>
              </a:extLst>
            </p:cNvPr>
            <p:cNvSpPr/>
            <p:nvPr/>
          </p:nvSpPr>
          <p:spPr>
            <a:xfrm>
              <a:off x="5992281" y="2886772"/>
              <a:ext cx="1592038" cy="497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ASIGNATURA</a:t>
              </a:r>
            </a:p>
          </p:txBody>
        </p:sp>
        <p:sp>
          <p:nvSpPr>
            <p:cNvPr id="21" name="Rombo 20">
              <a:extLst>
                <a:ext uri="{FF2B5EF4-FFF2-40B4-BE49-F238E27FC236}">
                  <a16:creationId xmlns:a16="http://schemas.microsoft.com/office/drawing/2014/main" id="{A3274412-DE75-4B74-8435-74CC24FC6A53}"/>
                </a:ext>
              </a:extLst>
            </p:cNvPr>
            <p:cNvSpPr/>
            <p:nvPr/>
          </p:nvSpPr>
          <p:spPr>
            <a:xfrm>
              <a:off x="3086843" y="2718552"/>
              <a:ext cx="1531835" cy="861066"/>
            </a:xfrm>
            <a:prstGeom prst="diamond">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004A99"/>
                </a:solidFill>
              </a:endParaRPr>
            </a:p>
          </p:txBody>
        </p:sp>
        <p:sp>
          <p:nvSpPr>
            <p:cNvPr id="22" name="CuadroTexto 21">
              <a:extLst>
                <a:ext uri="{FF2B5EF4-FFF2-40B4-BE49-F238E27FC236}">
                  <a16:creationId xmlns:a16="http://schemas.microsoft.com/office/drawing/2014/main" id="{D2D7ED30-F3D3-4612-B618-743FFF326658}"/>
                </a:ext>
              </a:extLst>
            </p:cNvPr>
            <p:cNvSpPr txBox="1"/>
            <p:nvPr/>
          </p:nvSpPr>
          <p:spPr>
            <a:xfrm>
              <a:off x="3330344" y="2892402"/>
              <a:ext cx="1307679" cy="487421"/>
            </a:xfrm>
            <a:prstGeom prst="rect">
              <a:avLst/>
            </a:prstGeom>
            <a:noFill/>
          </p:spPr>
          <p:txBody>
            <a:bodyPr wrap="square" rtlCol="0">
              <a:spAutoFit/>
            </a:bodyPr>
            <a:lstStyle/>
            <a:p>
              <a:r>
                <a:rPr lang="es-ES" dirty="0">
                  <a:solidFill>
                    <a:srgbClr val="004A99"/>
                  </a:solidFill>
                </a:rPr>
                <a:t>Matricula</a:t>
              </a:r>
            </a:p>
          </p:txBody>
        </p:sp>
        <p:cxnSp>
          <p:nvCxnSpPr>
            <p:cNvPr id="23" name="Conector recto 22">
              <a:extLst>
                <a:ext uri="{FF2B5EF4-FFF2-40B4-BE49-F238E27FC236}">
                  <a16:creationId xmlns:a16="http://schemas.microsoft.com/office/drawing/2014/main" id="{B6010ACF-5CF4-4971-9168-B17179C40F10}"/>
                </a:ext>
              </a:extLst>
            </p:cNvPr>
            <p:cNvCxnSpPr>
              <a:stCxn id="19" idx="3"/>
              <a:endCxn id="21" idx="1"/>
            </p:cNvCxnSpPr>
            <p:nvPr/>
          </p:nvCxnSpPr>
          <p:spPr>
            <a:xfrm>
              <a:off x="1645787" y="3121929"/>
              <a:ext cx="1441055" cy="27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F5E5CBB1-151C-4B21-AF28-4D6BFBC77D6C}"/>
                </a:ext>
              </a:extLst>
            </p:cNvPr>
            <p:cNvCxnSpPr>
              <a:cxnSpLocks/>
              <a:stCxn id="21" idx="3"/>
              <a:endCxn id="20" idx="1"/>
            </p:cNvCxnSpPr>
            <p:nvPr/>
          </p:nvCxnSpPr>
          <p:spPr>
            <a:xfrm flipV="1">
              <a:off x="4618677" y="3135507"/>
              <a:ext cx="1373603" cy="13579"/>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 name="CuadroTexto 25">
            <a:extLst>
              <a:ext uri="{FF2B5EF4-FFF2-40B4-BE49-F238E27FC236}">
                <a16:creationId xmlns:a16="http://schemas.microsoft.com/office/drawing/2014/main" id="{EB689C18-64D1-47C1-AC93-DFE51C103862}"/>
              </a:ext>
            </a:extLst>
          </p:cNvPr>
          <p:cNvSpPr txBox="1"/>
          <p:nvPr/>
        </p:nvSpPr>
        <p:spPr>
          <a:xfrm>
            <a:off x="4650430" y="3495550"/>
            <a:ext cx="481222" cy="369332"/>
          </a:xfrm>
          <a:prstGeom prst="rect">
            <a:avLst/>
          </a:prstGeom>
          <a:noFill/>
        </p:spPr>
        <p:txBody>
          <a:bodyPr wrap="none" rtlCol="0">
            <a:spAutoFit/>
          </a:bodyPr>
          <a:lstStyle/>
          <a:p>
            <a:r>
              <a:rPr lang="es-ES" dirty="0"/>
              <a:t>1,n</a:t>
            </a:r>
          </a:p>
        </p:txBody>
      </p:sp>
      <p:sp>
        <p:nvSpPr>
          <p:cNvPr id="27" name="CuadroTexto 26">
            <a:extLst>
              <a:ext uri="{FF2B5EF4-FFF2-40B4-BE49-F238E27FC236}">
                <a16:creationId xmlns:a16="http://schemas.microsoft.com/office/drawing/2014/main" id="{7D177FCD-C01F-41A9-8456-A3BB42955E37}"/>
              </a:ext>
            </a:extLst>
          </p:cNvPr>
          <p:cNvSpPr txBox="1"/>
          <p:nvPr/>
        </p:nvSpPr>
        <p:spPr>
          <a:xfrm>
            <a:off x="3380649" y="2842918"/>
            <a:ext cx="545342" cy="369332"/>
          </a:xfrm>
          <a:prstGeom prst="rect">
            <a:avLst/>
          </a:prstGeom>
          <a:noFill/>
          <a:ln w="19050">
            <a:solidFill>
              <a:srgbClr val="FF0000"/>
            </a:solidFill>
          </a:ln>
        </p:spPr>
        <p:txBody>
          <a:bodyPr wrap="none" rtlCol="0">
            <a:spAutoFit/>
          </a:bodyPr>
          <a:lstStyle/>
          <a:p>
            <a:r>
              <a:rPr lang="es-ES" dirty="0"/>
              <a:t>N:N</a:t>
            </a:r>
          </a:p>
        </p:txBody>
      </p:sp>
      <p:sp>
        <p:nvSpPr>
          <p:cNvPr id="28" name="CuadroTexto 27">
            <a:extLst>
              <a:ext uri="{FF2B5EF4-FFF2-40B4-BE49-F238E27FC236}">
                <a16:creationId xmlns:a16="http://schemas.microsoft.com/office/drawing/2014/main" id="{981A7FCC-4C9F-4BBF-A97B-8786BBD7EA98}"/>
              </a:ext>
            </a:extLst>
          </p:cNvPr>
          <p:cNvSpPr txBox="1"/>
          <p:nvPr/>
        </p:nvSpPr>
        <p:spPr>
          <a:xfrm>
            <a:off x="2125208" y="3473022"/>
            <a:ext cx="481222" cy="369332"/>
          </a:xfrm>
          <a:prstGeom prst="rect">
            <a:avLst/>
          </a:prstGeom>
          <a:noFill/>
        </p:spPr>
        <p:txBody>
          <a:bodyPr wrap="none" rtlCol="0">
            <a:spAutoFit/>
          </a:bodyPr>
          <a:lstStyle/>
          <a:p>
            <a:r>
              <a:rPr lang="es-ES" dirty="0"/>
              <a:t>1,n</a:t>
            </a:r>
          </a:p>
        </p:txBody>
      </p:sp>
      <p:sp>
        <p:nvSpPr>
          <p:cNvPr id="29" name="Elipse 28">
            <a:extLst>
              <a:ext uri="{FF2B5EF4-FFF2-40B4-BE49-F238E27FC236}">
                <a16:creationId xmlns:a16="http://schemas.microsoft.com/office/drawing/2014/main" id="{0715F868-B998-44B5-A5AE-58E0003C9569}"/>
              </a:ext>
            </a:extLst>
          </p:cNvPr>
          <p:cNvSpPr/>
          <p:nvPr/>
        </p:nvSpPr>
        <p:spPr>
          <a:xfrm>
            <a:off x="148950" y="2678390"/>
            <a:ext cx="1015632" cy="37576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04A99"/>
                </a:solidFill>
              </a:rPr>
              <a:t>Nombre</a:t>
            </a:r>
            <a:endParaRPr lang="es-ES" dirty="0">
              <a:solidFill>
                <a:srgbClr val="004A99"/>
              </a:solidFill>
            </a:endParaRPr>
          </a:p>
        </p:txBody>
      </p:sp>
      <p:sp>
        <p:nvSpPr>
          <p:cNvPr id="30" name="Elipse 29">
            <a:extLst>
              <a:ext uri="{FF2B5EF4-FFF2-40B4-BE49-F238E27FC236}">
                <a16:creationId xmlns:a16="http://schemas.microsoft.com/office/drawing/2014/main" id="{7E38D50E-B86D-4E21-9A1E-4ECF04203BC4}"/>
              </a:ext>
            </a:extLst>
          </p:cNvPr>
          <p:cNvSpPr/>
          <p:nvPr/>
        </p:nvSpPr>
        <p:spPr>
          <a:xfrm>
            <a:off x="1479762" y="2773538"/>
            <a:ext cx="628937" cy="32025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a:solidFill>
                  <a:srgbClr val="004A99"/>
                </a:solidFill>
              </a:rPr>
              <a:t>DNI</a:t>
            </a:r>
          </a:p>
        </p:txBody>
      </p:sp>
      <p:cxnSp>
        <p:nvCxnSpPr>
          <p:cNvPr id="31" name="Conector recto de flecha 30">
            <a:extLst>
              <a:ext uri="{FF2B5EF4-FFF2-40B4-BE49-F238E27FC236}">
                <a16:creationId xmlns:a16="http://schemas.microsoft.com/office/drawing/2014/main" id="{8AF9EAF8-4E49-41E7-BE80-7E0C15CECAB4}"/>
              </a:ext>
            </a:extLst>
          </p:cNvPr>
          <p:cNvCxnSpPr>
            <a:cxnSpLocks/>
            <a:stCxn id="19" idx="0"/>
            <a:endCxn id="30" idx="4"/>
          </p:cNvCxnSpPr>
          <p:nvPr/>
        </p:nvCxnSpPr>
        <p:spPr>
          <a:xfrm flipV="1">
            <a:off x="932202" y="3093788"/>
            <a:ext cx="862029" cy="221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0F96503E-BB1A-4208-931D-B96BF7021590}"/>
              </a:ext>
            </a:extLst>
          </p:cNvPr>
          <p:cNvCxnSpPr>
            <a:cxnSpLocks/>
            <a:stCxn id="19" idx="0"/>
            <a:endCxn id="29" idx="4"/>
          </p:cNvCxnSpPr>
          <p:nvPr/>
        </p:nvCxnSpPr>
        <p:spPr>
          <a:xfrm flipH="1" flipV="1">
            <a:off x="656766" y="3054150"/>
            <a:ext cx="275436" cy="26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Elipse 32">
            <a:extLst>
              <a:ext uri="{FF2B5EF4-FFF2-40B4-BE49-F238E27FC236}">
                <a16:creationId xmlns:a16="http://schemas.microsoft.com/office/drawing/2014/main" id="{6785D462-447A-46FB-BF2D-8F027B6995FB}"/>
              </a:ext>
            </a:extLst>
          </p:cNvPr>
          <p:cNvSpPr/>
          <p:nvPr/>
        </p:nvSpPr>
        <p:spPr>
          <a:xfrm>
            <a:off x="4844771" y="2699923"/>
            <a:ext cx="1015632" cy="37576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04A99"/>
                </a:solidFill>
              </a:rPr>
              <a:t>Nombre</a:t>
            </a:r>
            <a:endParaRPr lang="es-ES" dirty="0">
              <a:solidFill>
                <a:srgbClr val="004A99"/>
              </a:solidFill>
            </a:endParaRPr>
          </a:p>
        </p:txBody>
      </p:sp>
      <p:sp>
        <p:nvSpPr>
          <p:cNvPr id="34" name="Elipse 33">
            <a:extLst>
              <a:ext uri="{FF2B5EF4-FFF2-40B4-BE49-F238E27FC236}">
                <a16:creationId xmlns:a16="http://schemas.microsoft.com/office/drawing/2014/main" id="{6680CD49-12FD-4FAA-898C-5E8735D96F41}"/>
              </a:ext>
            </a:extLst>
          </p:cNvPr>
          <p:cNvSpPr/>
          <p:nvPr/>
        </p:nvSpPr>
        <p:spPr>
          <a:xfrm>
            <a:off x="5981103" y="2734494"/>
            <a:ext cx="1105497" cy="31343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a:solidFill>
                  <a:srgbClr val="004A99"/>
                </a:solidFill>
              </a:rPr>
              <a:t>COD_ASIG</a:t>
            </a:r>
          </a:p>
        </p:txBody>
      </p:sp>
      <p:cxnSp>
        <p:nvCxnSpPr>
          <p:cNvPr id="35" name="Conector recto de flecha 34">
            <a:extLst>
              <a:ext uri="{FF2B5EF4-FFF2-40B4-BE49-F238E27FC236}">
                <a16:creationId xmlns:a16="http://schemas.microsoft.com/office/drawing/2014/main" id="{687555A9-0638-4B6D-A0D5-070B5E58CC37}"/>
              </a:ext>
            </a:extLst>
          </p:cNvPr>
          <p:cNvCxnSpPr>
            <a:cxnSpLocks/>
            <a:stCxn id="20" idx="0"/>
            <a:endCxn id="34" idx="4"/>
          </p:cNvCxnSpPr>
          <p:nvPr/>
        </p:nvCxnSpPr>
        <p:spPr>
          <a:xfrm flipV="1">
            <a:off x="6296283" y="3047928"/>
            <a:ext cx="237569" cy="277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79925B30-9968-4A3A-B2BD-2D70E892A0F7}"/>
              </a:ext>
            </a:extLst>
          </p:cNvPr>
          <p:cNvCxnSpPr>
            <a:cxnSpLocks/>
            <a:stCxn id="20" idx="0"/>
            <a:endCxn id="33" idx="4"/>
          </p:cNvCxnSpPr>
          <p:nvPr/>
        </p:nvCxnSpPr>
        <p:spPr>
          <a:xfrm flipH="1" flipV="1">
            <a:off x="5352587" y="3075683"/>
            <a:ext cx="943696" cy="250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Elipse 37">
            <a:extLst>
              <a:ext uri="{FF2B5EF4-FFF2-40B4-BE49-F238E27FC236}">
                <a16:creationId xmlns:a16="http://schemas.microsoft.com/office/drawing/2014/main" id="{83581071-D2F8-4D66-9F97-F3CDD662647F}"/>
              </a:ext>
            </a:extLst>
          </p:cNvPr>
          <p:cNvSpPr/>
          <p:nvPr/>
        </p:nvSpPr>
        <p:spPr>
          <a:xfrm>
            <a:off x="2582927" y="3792693"/>
            <a:ext cx="704952" cy="37576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04A99"/>
                </a:solidFill>
              </a:rPr>
              <a:t>Nota</a:t>
            </a:r>
            <a:endParaRPr lang="es-ES" dirty="0">
              <a:solidFill>
                <a:srgbClr val="004A99"/>
              </a:solidFill>
            </a:endParaRPr>
          </a:p>
        </p:txBody>
      </p:sp>
      <p:cxnSp>
        <p:nvCxnSpPr>
          <p:cNvPr id="39" name="Conector recto de flecha 38">
            <a:extLst>
              <a:ext uri="{FF2B5EF4-FFF2-40B4-BE49-F238E27FC236}">
                <a16:creationId xmlns:a16="http://schemas.microsoft.com/office/drawing/2014/main" id="{EBBCA583-CFF5-48E1-BA54-8164FCDA28FF}"/>
              </a:ext>
            </a:extLst>
          </p:cNvPr>
          <p:cNvCxnSpPr>
            <a:cxnSpLocks/>
            <a:endCxn id="38" idx="0"/>
          </p:cNvCxnSpPr>
          <p:nvPr/>
        </p:nvCxnSpPr>
        <p:spPr>
          <a:xfrm flipH="1">
            <a:off x="2935403" y="3692434"/>
            <a:ext cx="445246" cy="100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742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redondeado 7"/>
          <p:cNvSpPr/>
          <p:nvPr/>
        </p:nvSpPr>
        <p:spPr>
          <a:xfrm>
            <a:off x="111513" y="928610"/>
            <a:ext cx="5997335" cy="197472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28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14" name="Rectángulo 13"/>
          <p:cNvSpPr/>
          <p:nvPr/>
        </p:nvSpPr>
        <p:spPr>
          <a:xfrm>
            <a:off x="507117" y="3554235"/>
            <a:ext cx="3251779" cy="2505946"/>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endParaRPr lang="es-ES" sz="3200" b="1" dirty="0">
              <a:solidFill>
                <a:srgbClr val="FFFFFF"/>
              </a:solidFill>
              <a:ea typeface="Tahoma" panose="020B0604030504040204" pitchFamily="34" charset="0"/>
              <a:cs typeface="Tahoma" panose="020B0604030504040204" pitchFamily="34" charset="0"/>
            </a:endParaRPr>
          </a:p>
        </p:txBody>
      </p:sp>
      <p:sp>
        <p:nvSpPr>
          <p:cNvPr id="5" name="CuadroTexto 86"/>
          <p:cNvSpPr txBox="1"/>
          <p:nvPr/>
        </p:nvSpPr>
        <p:spPr>
          <a:xfrm>
            <a:off x="98206" y="65475"/>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dirty="0">
                <a:solidFill>
                  <a:srgbClr val="FFFFFF"/>
                </a:solidFill>
                <a:ea typeface="Tahoma" panose="020B0604030504040204" pitchFamily="34" charset="0"/>
                <a:cs typeface="Tahoma" panose="020B0604030504040204" pitchFamily="34" charset="0"/>
              </a:rPr>
              <a:t>Representación de las BBDD relacionales: Diagrama E-R</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3" name="Rectángulo 2"/>
          <p:cNvSpPr/>
          <p:nvPr/>
        </p:nvSpPr>
        <p:spPr>
          <a:xfrm>
            <a:off x="111514" y="1009464"/>
            <a:ext cx="5997334" cy="1938992"/>
          </a:xfrm>
          <a:prstGeom prst="rect">
            <a:avLst/>
          </a:prstGeom>
        </p:spPr>
        <p:txBody>
          <a:bodyPr wrap="square">
            <a:spAutoFit/>
          </a:bodyPr>
          <a:lstStyle/>
          <a:p>
            <a:pPr algn="ctr"/>
            <a:r>
              <a:rPr lang="es-ES" sz="2000" b="1" dirty="0">
                <a:solidFill>
                  <a:schemeClr val="bg1"/>
                </a:solidFill>
              </a:rPr>
              <a:t>E-R: modelo entidad-relación</a:t>
            </a:r>
            <a:r>
              <a:rPr lang="es-ES" sz="2000" dirty="0">
                <a:solidFill>
                  <a:schemeClr val="bg1"/>
                </a:solidFill>
              </a:rPr>
              <a:t>, es la mejor forma de representar la estructura de BBDD relacionales.</a:t>
            </a:r>
          </a:p>
          <a:p>
            <a:pPr algn="ctr"/>
            <a:endParaRPr lang="es-ES" sz="2000" dirty="0">
              <a:solidFill>
                <a:schemeClr val="bg1"/>
              </a:solidFill>
            </a:endParaRPr>
          </a:p>
          <a:p>
            <a:pPr algn="ctr"/>
            <a:r>
              <a:rPr lang="es-ES" sz="2000" dirty="0">
                <a:solidFill>
                  <a:schemeClr val="bg1"/>
                </a:solidFill>
              </a:rPr>
              <a:t>En el siguiente diagrama vemos como </a:t>
            </a:r>
            <a:r>
              <a:rPr lang="es-ES" sz="2000" b="1" dirty="0">
                <a:solidFill>
                  <a:schemeClr val="bg1"/>
                </a:solidFill>
              </a:rPr>
              <a:t>entidades y relaciones están ya representadas en forma de tablas y atributos</a:t>
            </a:r>
          </a:p>
        </p:txBody>
      </p:sp>
      <p:sp>
        <p:nvSpPr>
          <p:cNvPr id="10" name="Rectangle 3"/>
          <p:cNvSpPr>
            <a:spLocks noGrp="1" noChangeArrowheads="1"/>
          </p:cNvSpPr>
          <p:nvPr/>
        </p:nvSpPr>
        <p:spPr bwMode="auto">
          <a:xfrm>
            <a:off x="507117" y="3709381"/>
            <a:ext cx="3672393" cy="2662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68400" lvl="1" indent="-711200">
              <a:buFont typeface="Wingdings" panose="05000000000000000000" pitchFamily="2" charset="2"/>
              <a:buNone/>
            </a:pPr>
            <a:r>
              <a:rPr lang="es-ES_tradnl" altLang="es-ES" sz="2000" dirty="0">
                <a:solidFill>
                  <a:schemeClr val="bg1"/>
                </a:solidFill>
              </a:rPr>
              <a:t>Elementos del modelo:</a:t>
            </a:r>
          </a:p>
          <a:p>
            <a:pPr marL="808038" lvl="1" indent="-293688">
              <a:buClr>
                <a:schemeClr val="bg1"/>
              </a:buClr>
              <a:buSzTx/>
              <a:buFont typeface="Arial" panose="020B0604020202020204" pitchFamily="34" charset="0"/>
              <a:buChar char="•"/>
              <a:tabLst>
                <a:tab pos="808038" algn="l"/>
              </a:tabLst>
            </a:pPr>
            <a:r>
              <a:rPr lang="es-ES_tradnl" altLang="es-ES" sz="2000" b="1" i="1" dirty="0">
                <a:solidFill>
                  <a:schemeClr val="bg1"/>
                </a:solidFill>
              </a:rPr>
              <a:t>Entidad</a:t>
            </a:r>
          </a:p>
          <a:p>
            <a:pPr marL="808038" lvl="1" indent="-293688">
              <a:buClr>
                <a:schemeClr val="bg1"/>
              </a:buClr>
              <a:buSzTx/>
              <a:buFont typeface="Arial" panose="020B0604020202020204" pitchFamily="34" charset="0"/>
              <a:buChar char="•"/>
              <a:tabLst>
                <a:tab pos="808038" algn="l"/>
              </a:tabLst>
            </a:pPr>
            <a:r>
              <a:rPr lang="es-ES_tradnl" altLang="es-ES" sz="2000" b="1" i="1" dirty="0">
                <a:solidFill>
                  <a:schemeClr val="bg1"/>
                </a:solidFill>
              </a:rPr>
              <a:t>Atributos</a:t>
            </a:r>
          </a:p>
          <a:p>
            <a:pPr marL="808038" lvl="1" indent="-293688">
              <a:buClr>
                <a:schemeClr val="bg1"/>
              </a:buClr>
              <a:buSzTx/>
              <a:buFont typeface="Arial" panose="020B0604020202020204" pitchFamily="34" charset="0"/>
              <a:buChar char="•"/>
              <a:tabLst>
                <a:tab pos="808038" algn="l"/>
              </a:tabLst>
            </a:pPr>
            <a:r>
              <a:rPr lang="es-ES_tradnl" altLang="es-ES" sz="2000" b="1" i="1" dirty="0">
                <a:solidFill>
                  <a:schemeClr val="bg1"/>
                </a:solidFill>
              </a:rPr>
              <a:t>Relación</a:t>
            </a:r>
          </a:p>
          <a:p>
            <a:pPr marL="808038" lvl="1" indent="-293688">
              <a:buClr>
                <a:schemeClr val="bg1"/>
              </a:buClr>
              <a:buSzTx/>
              <a:buFont typeface="Arial" panose="020B0604020202020204" pitchFamily="34" charset="0"/>
              <a:buChar char="•"/>
              <a:tabLst>
                <a:tab pos="808038" algn="l"/>
              </a:tabLst>
            </a:pPr>
            <a:r>
              <a:rPr lang="es-ES_tradnl" altLang="es-ES" sz="2000" b="1" i="1" dirty="0">
                <a:solidFill>
                  <a:schemeClr val="bg1"/>
                </a:solidFill>
              </a:rPr>
              <a:t>Claves</a:t>
            </a:r>
          </a:p>
        </p:txBody>
      </p:sp>
      <p:pic>
        <p:nvPicPr>
          <p:cNvPr id="11" name="Imagen 10"/>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43279" y="1083483"/>
            <a:ext cx="6118865" cy="5516077"/>
          </a:xfrm>
          <a:prstGeom prst="rect">
            <a:avLst/>
          </a:prstGeom>
        </p:spPr>
      </p:pic>
      <p:sp>
        <p:nvSpPr>
          <p:cNvPr id="12" name="Rectángulo 11"/>
          <p:cNvSpPr/>
          <p:nvPr/>
        </p:nvSpPr>
        <p:spPr>
          <a:xfrm>
            <a:off x="4659459" y="3676952"/>
            <a:ext cx="1367641" cy="369332"/>
          </a:xfrm>
          <a:prstGeom prst="rect">
            <a:avLst/>
          </a:prstGeom>
        </p:spPr>
        <p:txBody>
          <a:bodyPr wrap="square">
            <a:spAutoFit/>
          </a:bodyPr>
          <a:lstStyle/>
          <a:p>
            <a:pPr algn="ctr"/>
            <a:r>
              <a:rPr lang="es-ES" b="1" dirty="0">
                <a:solidFill>
                  <a:srgbClr val="004A99"/>
                </a:solidFill>
              </a:rPr>
              <a:t>Entidad</a:t>
            </a:r>
            <a:endParaRPr lang="es-ES" dirty="0">
              <a:solidFill>
                <a:srgbClr val="004A99"/>
              </a:solidFill>
            </a:endParaRPr>
          </a:p>
        </p:txBody>
      </p:sp>
      <p:sp>
        <p:nvSpPr>
          <p:cNvPr id="7" name="Forma libre 6"/>
          <p:cNvSpPr/>
          <p:nvPr/>
        </p:nvSpPr>
        <p:spPr>
          <a:xfrm>
            <a:off x="5784112" y="3955312"/>
            <a:ext cx="649472" cy="659218"/>
          </a:xfrm>
          <a:custGeom>
            <a:avLst/>
            <a:gdLst>
              <a:gd name="connsiteX0" fmla="*/ 0 w 649472"/>
              <a:gd name="connsiteY0" fmla="*/ 0 h 659218"/>
              <a:gd name="connsiteX1" fmla="*/ 563525 w 649472"/>
              <a:gd name="connsiteY1" fmla="*/ 180753 h 659218"/>
              <a:gd name="connsiteX2" fmla="*/ 637953 w 649472"/>
              <a:gd name="connsiteY2" fmla="*/ 659218 h 659218"/>
            </a:gdLst>
            <a:ahLst/>
            <a:cxnLst>
              <a:cxn ang="0">
                <a:pos x="connsiteX0" y="connsiteY0"/>
              </a:cxn>
              <a:cxn ang="0">
                <a:pos x="connsiteX1" y="connsiteY1"/>
              </a:cxn>
              <a:cxn ang="0">
                <a:pos x="connsiteX2" y="connsiteY2"/>
              </a:cxn>
            </a:cxnLst>
            <a:rect l="l" t="t" r="r" b="b"/>
            <a:pathLst>
              <a:path w="649472" h="659218">
                <a:moveTo>
                  <a:pt x="0" y="0"/>
                </a:moveTo>
                <a:cubicBezTo>
                  <a:pt x="228600" y="35441"/>
                  <a:pt x="457200" y="70883"/>
                  <a:pt x="563525" y="180753"/>
                </a:cubicBezTo>
                <a:cubicBezTo>
                  <a:pt x="669850" y="290623"/>
                  <a:pt x="653901" y="474920"/>
                  <a:pt x="637953" y="659218"/>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p:cNvSpPr/>
          <p:nvPr/>
        </p:nvSpPr>
        <p:spPr>
          <a:xfrm>
            <a:off x="5364962" y="4867929"/>
            <a:ext cx="364844" cy="111641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5"/>
          <p:cNvSpPr/>
          <p:nvPr/>
        </p:nvSpPr>
        <p:spPr>
          <a:xfrm>
            <a:off x="4157279" y="5241472"/>
            <a:ext cx="1367641" cy="369332"/>
          </a:xfrm>
          <a:prstGeom prst="rect">
            <a:avLst/>
          </a:prstGeom>
        </p:spPr>
        <p:txBody>
          <a:bodyPr wrap="square">
            <a:spAutoFit/>
          </a:bodyPr>
          <a:lstStyle/>
          <a:p>
            <a:pPr algn="ctr"/>
            <a:r>
              <a:rPr lang="es-ES" b="1" dirty="0">
                <a:solidFill>
                  <a:srgbClr val="004A99"/>
                </a:solidFill>
              </a:rPr>
              <a:t>Atributos</a:t>
            </a:r>
            <a:endParaRPr lang="es-ES" dirty="0">
              <a:solidFill>
                <a:srgbClr val="004A99"/>
              </a:solidFill>
            </a:endParaRPr>
          </a:p>
        </p:txBody>
      </p:sp>
      <p:sp>
        <p:nvSpPr>
          <p:cNvPr id="17" name="Rectángulo 16"/>
          <p:cNvSpPr/>
          <p:nvPr/>
        </p:nvSpPr>
        <p:spPr>
          <a:xfrm>
            <a:off x="7633813" y="3598557"/>
            <a:ext cx="1367641" cy="369332"/>
          </a:xfrm>
          <a:prstGeom prst="rect">
            <a:avLst/>
          </a:prstGeom>
        </p:spPr>
        <p:txBody>
          <a:bodyPr wrap="square">
            <a:spAutoFit/>
          </a:bodyPr>
          <a:lstStyle/>
          <a:p>
            <a:pPr algn="ctr"/>
            <a:r>
              <a:rPr lang="es-ES" b="1" dirty="0">
                <a:solidFill>
                  <a:srgbClr val="004A99"/>
                </a:solidFill>
              </a:rPr>
              <a:t>Relación</a:t>
            </a:r>
            <a:endParaRPr lang="es-ES" dirty="0">
              <a:solidFill>
                <a:srgbClr val="004A99"/>
              </a:solidFill>
            </a:endParaRPr>
          </a:p>
        </p:txBody>
      </p:sp>
      <p:sp>
        <p:nvSpPr>
          <p:cNvPr id="18" name="Forma libre 17"/>
          <p:cNvSpPr/>
          <p:nvPr/>
        </p:nvSpPr>
        <p:spPr>
          <a:xfrm>
            <a:off x="8773515" y="3857012"/>
            <a:ext cx="204571" cy="773008"/>
          </a:xfrm>
          <a:custGeom>
            <a:avLst/>
            <a:gdLst>
              <a:gd name="connsiteX0" fmla="*/ 0 w 649472"/>
              <a:gd name="connsiteY0" fmla="*/ 0 h 659218"/>
              <a:gd name="connsiteX1" fmla="*/ 563525 w 649472"/>
              <a:gd name="connsiteY1" fmla="*/ 180753 h 659218"/>
              <a:gd name="connsiteX2" fmla="*/ 637953 w 649472"/>
              <a:gd name="connsiteY2" fmla="*/ 659218 h 659218"/>
            </a:gdLst>
            <a:ahLst/>
            <a:cxnLst>
              <a:cxn ang="0">
                <a:pos x="connsiteX0" y="connsiteY0"/>
              </a:cxn>
              <a:cxn ang="0">
                <a:pos x="connsiteX1" y="connsiteY1"/>
              </a:cxn>
              <a:cxn ang="0">
                <a:pos x="connsiteX2" y="connsiteY2"/>
              </a:cxn>
            </a:cxnLst>
            <a:rect l="l" t="t" r="r" b="b"/>
            <a:pathLst>
              <a:path w="649472" h="659218">
                <a:moveTo>
                  <a:pt x="0" y="0"/>
                </a:moveTo>
                <a:cubicBezTo>
                  <a:pt x="228600" y="35441"/>
                  <a:pt x="457200" y="70883"/>
                  <a:pt x="563525" y="180753"/>
                </a:cubicBezTo>
                <a:cubicBezTo>
                  <a:pt x="669850" y="290623"/>
                  <a:pt x="653901" y="474920"/>
                  <a:pt x="637953" y="659218"/>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ángulo 18"/>
          <p:cNvSpPr/>
          <p:nvPr/>
        </p:nvSpPr>
        <p:spPr>
          <a:xfrm>
            <a:off x="7679924" y="1066612"/>
            <a:ext cx="2187183" cy="369332"/>
          </a:xfrm>
          <a:prstGeom prst="rect">
            <a:avLst/>
          </a:prstGeom>
        </p:spPr>
        <p:txBody>
          <a:bodyPr wrap="square">
            <a:spAutoFit/>
          </a:bodyPr>
          <a:lstStyle/>
          <a:p>
            <a:pPr algn="ctr"/>
            <a:r>
              <a:rPr lang="es-ES" b="1" dirty="0">
                <a:solidFill>
                  <a:srgbClr val="004A99"/>
                </a:solidFill>
              </a:rPr>
              <a:t>Clave primaria</a:t>
            </a:r>
            <a:endParaRPr lang="es-ES" dirty="0">
              <a:solidFill>
                <a:srgbClr val="004A99"/>
              </a:solidFill>
            </a:endParaRPr>
          </a:p>
        </p:txBody>
      </p:sp>
      <p:sp>
        <p:nvSpPr>
          <p:cNvPr id="13" name="Forma libre 12"/>
          <p:cNvSpPr/>
          <p:nvPr/>
        </p:nvSpPr>
        <p:spPr>
          <a:xfrm>
            <a:off x="7388370" y="1317523"/>
            <a:ext cx="595424" cy="636433"/>
          </a:xfrm>
          <a:custGeom>
            <a:avLst/>
            <a:gdLst>
              <a:gd name="connsiteX0" fmla="*/ 0 w 1137684"/>
              <a:gd name="connsiteY0" fmla="*/ 180753 h 180753"/>
              <a:gd name="connsiteX1" fmla="*/ 510363 w 1137684"/>
              <a:gd name="connsiteY1" fmla="*/ 42530 h 180753"/>
              <a:gd name="connsiteX2" fmla="*/ 1137684 w 1137684"/>
              <a:gd name="connsiteY2" fmla="*/ 0 h 180753"/>
            </a:gdLst>
            <a:ahLst/>
            <a:cxnLst>
              <a:cxn ang="0">
                <a:pos x="connsiteX0" y="connsiteY0"/>
              </a:cxn>
              <a:cxn ang="0">
                <a:pos x="connsiteX1" y="connsiteY1"/>
              </a:cxn>
              <a:cxn ang="0">
                <a:pos x="connsiteX2" y="connsiteY2"/>
              </a:cxn>
            </a:cxnLst>
            <a:rect l="l" t="t" r="r" b="b"/>
            <a:pathLst>
              <a:path w="1137684" h="180753">
                <a:moveTo>
                  <a:pt x="0" y="180753"/>
                </a:moveTo>
                <a:cubicBezTo>
                  <a:pt x="160374" y="126704"/>
                  <a:pt x="320749" y="72655"/>
                  <a:pt x="510363" y="42530"/>
                </a:cubicBezTo>
                <a:cubicBezTo>
                  <a:pt x="699977" y="12404"/>
                  <a:pt x="918830" y="6202"/>
                  <a:pt x="1137684" y="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19"/>
          <p:cNvSpPr/>
          <p:nvPr/>
        </p:nvSpPr>
        <p:spPr>
          <a:xfrm>
            <a:off x="7907863" y="5799682"/>
            <a:ext cx="2187183" cy="369332"/>
          </a:xfrm>
          <a:prstGeom prst="rect">
            <a:avLst/>
          </a:prstGeom>
        </p:spPr>
        <p:txBody>
          <a:bodyPr wrap="square">
            <a:spAutoFit/>
          </a:bodyPr>
          <a:lstStyle/>
          <a:p>
            <a:pPr algn="ctr"/>
            <a:r>
              <a:rPr lang="es-ES" b="1" dirty="0">
                <a:solidFill>
                  <a:srgbClr val="004A99"/>
                </a:solidFill>
              </a:rPr>
              <a:t>Clave foránea</a:t>
            </a:r>
            <a:endParaRPr lang="es-ES" dirty="0">
              <a:solidFill>
                <a:srgbClr val="004A99"/>
              </a:solidFill>
            </a:endParaRPr>
          </a:p>
        </p:txBody>
      </p:sp>
      <p:sp>
        <p:nvSpPr>
          <p:cNvPr id="21" name="Elipse 20"/>
          <p:cNvSpPr/>
          <p:nvPr/>
        </p:nvSpPr>
        <p:spPr>
          <a:xfrm>
            <a:off x="9730202" y="5618918"/>
            <a:ext cx="364844" cy="7308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159956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86"/>
          <p:cNvSpPr txBox="1"/>
          <p:nvPr/>
        </p:nvSpPr>
        <p:spPr>
          <a:xfrm>
            <a:off x="98206" y="65475"/>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b="0" i="0" u="none" strike="noStrike" kern="1200" cap="none" spc="0" baseline="0" dirty="0">
                <a:solidFill>
                  <a:srgbClr val="FFFFFF"/>
                </a:solidFill>
                <a:uFillTx/>
                <a:ea typeface="Tahoma" panose="020B0604030504040204" pitchFamily="34" charset="0"/>
                <a:cs typeface="Tahoma" panose="020B0604030504040204" pitchFamily="34" charset="0"/>
              </a:rPr>
              <a:t>Representación BBDD Relacionales: Esquema de una BD</a:t>
            </a:r>
          </a:p>
        </p:txBody>
      </p:sp>
      <p:pic>
        <p:nvPicPr>
          <p:cNvPr id="2" name="Imagen 1"/>
          <p:cNvPicPr>
            <a:picLocks noChangeAspect="1"/>
          </p:cNvPicPr>
          <p:nvPr/>
        </p:nvPicPr>
        <p:blipFill>
          <a:blip r:embed="rId3"/>
          <a:stretch>
            <a:fillRect/>
          </a:stretch>
        </p:blipFill>
        <p:spPr>
          <a:xfrm>
            <a:off x="1599707" y="1731698"/>
            <a:ext cx="2295525" cy="1857375"/>
          </a:xfrm>
          <a:prstGeom prst="rect">
            <a:avLst/>
          </a:prstGeom>
          <a:ln w="28575">
            <a:noFill/>
          </a:ln>
        </p:spPr>
      </p:pic>
      <p:pic>
        <p:nvPicPr>
          <p:cNvPr id="3" name="Imagen 2"/>
          <p:cNvPicPr>
            <a:picLocks noChangeAspect="1"/>
          </p:cNvPicPr>
          <p:nvPr/>
        </p:nvPicPr>
        <p:blipFill>
          <a:blip r:embed="rId4"/>
          <a:stretch>
            <a:fillRect/>
          </a:stretch>
        </p:blipFill>
        <p:spPr>
          <a:xfrm>
            <a:off x="1208835" y="4233604"/>
            <a:ext cx="3733800" cy="2305050"/>
          </a:xfrm>
          <a:prstGeom prst="rect">
            <a:avLst/>
          </a:prstGeom>
          <a:ln w="28575">
            <a:noFill/>
          </a:ln>
        </p:spPr>
      </p:pic>
      <p:pic>
        <p:nvPicPr>
          <p:cNvPr id="7" name="Imagen 6"/>
          <p:cNvPicPr>
            <a:picLocks noChangeAspect="1"/>
          </p:cNvPicPr>
          <p:nvPr/>
        </p:nvPicPr>
        <p:blipFill>
          <a:blip r:embed="rId5"/>
          <a:stretch>
            <a:fillRect/>
          </a:stretch>
        </p:blipFill>
        <p:spPr>
          <a:xfrm>
            <a:off x="7089316" y="1669855"/>
            <a:ext cx="3390900" cy="1762125"/>
          </a:xfrm>
          <a:prstGeom prst="rect">
            <a:avLst/>
          </a:prstGeom>
          <a:ln w="28575">
            <a:noFill/>
          </a:ln>
        </p:spPr>
      </p:pic>
      <p:pic>
        <p:nvPicPr>
          <p:cNvPr id="8" name="Imagen 7"/>
          <p:cNvPicPr>
            <a:picLocks noChangeAspect="1"/>
          </p:cNvPicPr>
          <p:nvPr/>
        </p:nvPicPr>
        <p:blipFill>
          <a:blip r:embed="rId6"/>
          <a:stretch>
            <a:fillRect/>
          </a:stretch>
        </p:blipFill>
        <p:spPr>
          <a:xfrm>
            <a:off x="7388148" y="4118949"/>
            <a:ext cx="3695700" cy="2305050"/>
          </a:xfrm>
          <a:prstGeom prst="rect">
            <a:avLst/>
          </a:prstGeom>
          <a:ln w="28575">
            <a:noFill/>
          </a:ln>
        </p:spPr>
      </p:pic>
      <p:sp>
        <p:nvSpPr>
          <p:cNvPr id="10" name="CuadroTexto 9"/>
          <p:cNvSpPr txBox="1"/>
          <p:nvPr/>
        </p:nvSpPr>
        <p:spPr>
          <a:xfrm>
            <a:off x="1310089" y="1338077"/>
            <a:ext cx="1578463" cy="461665"/>
          </a:xfrm>
          <a:prstGeom prst="rect">
            <a:avLst/>
          </a:prstGeom>
          <a:noFill/>
        </p:spPr>
        <p:txBody>
          <a:bodyPr wrap="square" rtlCol="0">
            <a:spAutoFit/>
          </a:bodyPr>
          <a:lstStyle/>
          <a:p>
            <a:pPr algn="ctr"/>
            <a:r>
              <a:rPr lang="es-ES" sz="2400" b="1" dirty="0"/>
              <a:t>clientes</a:t>
            </a:r>
          </a:p>
        </p:txBody>
      </p:sp>
      <p:sp>
        <p:nvSpPr>
          <p:cNvPr id="11" name="CuadroTexto 10"/>
          <p:cNvSpPr txBox="1"/>
          <p:nvPr/>
        </p:nvSpPr>
        <p:spPr>
          <a:xfrm>
            <a:off x="1146983" y="3775464"/>
            <a:ext cx="1578463" cy="461665"/>
          </a:xfrm>
          <a:prstGeom prst="rect">
            <a:avLst/>
          </a:prstGeom>
          <a:noFill/>
          <a:ln w="28575">
            <a:noFill/>
          </a:ln>
        </p:spPr>
        <p:txBody>
          <a:bodyPr wrap="square" rtlCol="0">
            <a:spAutoFit/>
          </a:bodyPr>
          <a:lstStyle/>
          <a:p>
            <a:pPr algn="ctr"/>
            <a:r>
              <a:rPr lang="es-ES" sz="2400" b="1" dirty="0"/>
              <a:t>programas</a:t>
            </a:r>
          </a:p>
        </p:txBody>
      </p:sp>
      <p:sp>
        <p:nvSpPr>
          <p:cNvPr id="12" name="CuadroTexto 11"/>
          <p:cNvSpPr txBox="1"/>
          <p:nvPr/>
        </p:nvSpPr>
        <p:spPr>
          <a:xfrm>
            <a:off x="8784501" y="1214388"/>
            <a:ext cx="1795018" cy="461665"/>
          </a:xfrm>
          <a:prstGeom prst="rect">
            <a:avLst/>
          </a:prstGeom>
          <a:noFill/>
        </p:spPr>
        <p:txBody>
          <a:bodyPr wrap="square" rtlCol="0">
            <a:spAutoFit/>
          </a:bodyPr>
          <a:lstStyle/>
          <a:p>
            <a:pPr algn="ctr"/>
            <a:r>
              <a:rPr lang="es-ES" sz="2400" b="1" dirty="0"/>
              <a:t>suscripción</a:t>
            </a:r>
          </a:p>
        </p:txBody>
      </p:sp>
      <p:sp>
        <p:nvSpPr>
          <p:cNvPr id="13" name="CuadroTexto 12"/>
          <p:cNvSpPr txBox="1"/>
          <p:nvPr/>
        </p:nvSpPr>
        <p:spPr>
          <a:xfrm>
            <a:off x="7185905" y="3723188"/>
            <a:ext cx="1795018" cy="461665"/>
          </a:xfrm>
          <a:prstGeom prst="rect">
            <a:avLst/>
          </a:prstGeom>
          <a:noFill/>
          <a:ln w="28575">
            <a:noFill/>
          </a:ln>
        </p:spPr>
        <p:txBody>
          <a:bodyPr wrap="square" rtlCol="0">
            <a:spAutoFit/>
          </a:bodyPr>
          <a:lstStyle/>
          <a:p>
            <a:pPr algn="ctr"/>
            <a:r>
              <a:rPr lang="es-ES" sz="2400" b="1" dirty="0"/>
              <a:t>matriculas</a:t>
            </a:r>
          </a:p>
        </p:txBody>
      </p:sp>
      <p:cxnSp>
        <p:nvCxnSpPr>
          <p:cNvPr id="17" name="Conector angular 16"/>
          <p:cNvCxnSpPr>
            <a:stCxn id="2" idx="3"/>
          </p:cNvCxnSpPr>
          <p:nvPr/>
        </p:nvCxnSpPr>
        <p:spPr>
          <a:xfrm>
            <a:off x="3895232" y="2660386"/>
            <a:ext cx="3492916" cy="2232716"/>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23" name="Conector angular 22"/>
          <p:cNvCxnSpPr>
            <a:stCxn id="3" idx="3"/>
          </p:cNvCxnSpPr>
          <p:nvPr/>
        </p:nvCxnSpPr>
        <p:spPr>
          <a:xfrm>
            <a:off x="4942635" y="5386129"/>
            <a:ext cx="2445513" cy="577347"/>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a:xfrm flipV="1">
            <a:off x="7089316" y="4743881"/>
            <a:ext cx="298832" cy="1448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a:xfrm>
            <a:off x="7089316" y="4888704"/>
            <a:ext cx="298832" cy="18055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a:off x="6939900" y="4743881"/>
            <a:ext cx="0" cy="325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4093408" y="2540159"/>
            <a:ext cx="0" cy="2735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a:xfrm>
            <a:off x="10678821" y="2422391"/>
            <a:ext cx="0" cy="2545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Conector angular 48"/>
          <p:cNvCxnSpPr>
            <a:stCxn id="7" idx="3"/>
            <a:endCxn id="8" idx="0"/>
          </p:cNvCxnSpPr>
          <p:nvPr/>
        </p:nvCxnSpPr>
        <p:spPr>
          <a:xfrm flipH="1">
            <a:off x="9235998" y="2550918"/>
            <a:ext cx="1244218" cy="1568031"/>
          </a:xfrm>
          <a:prstGeom prst="bentConnector4">
            <a:avLst>
              <a:gd name="adj1" fmla="val -31342"/>
              <a:gd name="adj2" fmla="val 67804"/>
            </a:avLst>
          </a:prstGeom>
          <a:ln w="28575"/>
        </p:spPr>
        <p:style>
          <a:lnRef idx="1">
            <a:schemeClr val="accent1"/>
          </a:lnRef>
          <a:fillRef idx="0">
            <a:schemeClr val="accent1"/>
          </a:fillRef>
          <a:effectRef idx="0">
            <a:schemeClr val="accent1"/>
          </a:effectRef>
          <a:fontRef idx="minor">
            <a:schemeClr val="tx1"/>
          </a:fontRef>
        </p:style>
      </p:cxnSp>
      <p:cxnSp>
        <p:nvCxnSpPr>
          <p:cNvPr id="53" name="Conector recto 52"/>
          <p:cNvCxnSpPr/>
          <p:nvPr/>
        </p:nvCxnSpPr>
        <p:spPr>
          <a:xfrm flipH="1">
            <a:off x="9084957" y="3887447"/>
            <a:ext cx="151041" cy="2315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Conector recto 54"/>
          <p:cNvCxnSpPr/>
          <p:nvPr/>
        </p:nvCxnSpPr>
        <p:spPr>
          <a:xfrm>
            <a:off x="9235998" y="3887447"/>
            <a:ext cx="193172" cy="2315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Conector recto 57"/>
          <p:cNvCxnSpPr/>
          <p:nvPr/>
        </p:nvCxnSpPr>
        <p:spPr>
          <a:xfrm>
            <a:off x="9063441" y="3766220"/>
            <a:ext cx="35328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Conector recto 66"/>
          <p:cNvCxnSpPr/>
          <p:nvPr/>
        </p:nvCxnSpPr>
        <p:spPr>
          <a:xfrm>
            <a:off x="5169173" y="5199062"/>
            <a:ext cx="0" cy="368653"/>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8" name="Grupo 17"/>
          <p:cNvGrpSpPr/>
          <p:nvPr/>
        </p:nvGrpSpPr>
        <p:grpSpPr>
          <a:xfrm rot="5400000">
            <a:off x="6957478" y="5719594"/>
            <a:ext cx="365729" cy="513887"/>
            <a:chOff x="9531275" y="6019955"/>
            <a:chExt cx="365729" cy="513887"/>
          </a:xfrm>
        </p:grpSpPr>
        <p:cxnSp>
          <p:nvCxnSpPr>
            <p:cNvPr id="61" name="Conector recto 60"/>
            <p:cNvCxnSpPr/>
            <p:nvPr/>
          </p:nvCxnSpPr>
          <p:spPr>
            <a:xfrm flipV="1">
              <a:off x="9703832" y="6019955"/>
              <a:ext cx="193172" cy="3059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Conector recto 62"/>
            <p:cNvCxnSpPr/>
            <p:nvPr/>
          </p:nvCxnSpPr>
          <p:spPr>
            <a:xfrm flipH="1" flipV="1">
              <a:off x="9531275" y="6019955"/>
              <a:ext cx="172557" cy="30596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8" name="Elipse 67"/>
            <p:cNvSpPr/>
            <p:nvPr/>
          </p:nvSpPr>
          <p:spPr>
            <a:xfrm>
              <a:off x="9628311" y="6362138"/>
              <a:ext cx="147615" cy="171704"/>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8" name="CuadroTexto 27"/>
          <p:cNvSpPr txBox="1"/>
          <p:nvPr/>
        </p:nvSpPr>
        <p:spPr>
          <a:xfrm>
            <a:off x="3536884" y="974679"/>
            <a:ext cx="4899191" cy="461665"/>
          </a:xfrm>
          <a:prstGeom prst="rect">
            <a:avLst/>
          </a:prstGeom>
          <a:noFill/>
        </p:spPr>
        <p:txBody>
          <a:bodyPr wrap="square" rtlCol="0">
            <a:spAutoFit/>
          </a:bodyPr>
          <a:lstStyle/>
          <a:p>
            <a:pPr algn="ctr"/>
            <a:r>
              <a:rPr lang="es-ES" sz="2400" b="1" dirty="0">
                <a:solidFill>
                  <a:srgbClr val="004A99"/>
                </a:solidFill>
              </a:rPr>
              <a:t>Ejemplo: BBDD: </a:t>
            </a:r>
            <a:r>
              <a:rPr lang="es-ES" sz="2400" b="1" dirty="0" err="1">
                <a:solidFill>
                  <a:srgbClr val="004A99"/>
                </a:solidFill>
              </a:rPr>
              <a:t>academia_idiomas</a:t>
            </a:r>
            <a:endParaRPr lang="es-ES" sz="2400" b="1" dirty="0">
              <a:solidFill>
                <a:srgbClr val="004A99"/>
              </a:solidFill>
            </a:endParaRPr>
          </a:p>
        </p:txBody>
      </p:sp>
      <p:cxnSp>
        <p:nvCxnSpPr>
          <p:cNvPr id="30" name="Conector recto 29"/>
          <p:cNvCxnSpPr/>
          <p:nvPr/>
        </p:nvCxnSpPr>
        <p:spPr>
          <a:xfrm>
            <a:off x="3983553" y="2540159"/>
            <a:ext cx="0" cy="2735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Conector recto 30"/>
          <p:cNvCxnSpPr/>
          <p:nvPr/>
        </p:nvCxnSpPr>
        <p:spPr>
          <a:xfrm>
            <a:off x="5055759" y="5201802"/>
            <a:ext cx="0" cy="3686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Conector recto 31"/>
          <p:cNvCxnSpPr/>
          <p:nvPr/>
        </p:nvCxnSpPr>
        <p:spPr>
          <a:xfrm>
            <a:off x="10565531" y="2423634"/>
            <a:ext cx="0" cy="254567"/>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33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B4ABCDF-DAB3-4EE6-B0CC-10C1E5AA3EF9}"/>
              </a:ext>
            </a:extLst>
          </p:cNvPr>
          <p:cNvSpPr txBox="1"/>
          <p:nvPr/>
        </p:nvSpPr>
        <p:spPr>
          <a:xfrm>
            <a:off x="317704" y="74796"/>
            <a:ext cx="5206297" cy="584775"/>
          </a:xfrm>
          <a:prstGeom prst="rect">
            <a:avLst/>
          </a:prstGeom>
          <a:noFill/>
        </p:spPr>
        <p:txBody>
          <a:bodyPr wrap="none" rtlCol="0">
            <a:spAutoFit/>
          </a:bodyPr>
          <a:lstStyle>
            <a:defPPr>
              <a:defRPr lang="es-ES"/>
            </a:defPPr>
            <a:lvl1pPr>
              <a:defRPr sz="4400">
                <a:solidFill>
                  <a:schemeClr val="bg1"/>
                </a:solidFill>
              </a:defRPr>
            </a:lvl1pPr>
          </a:lstStyle>
          <a:p>
            <a:r>
              <a:rPr lang="es-ES" sz="3200" dirty="0"/>
              <a:t>Normalización de las tablas…. </a:t>
            </a:r>
          </a:p>
        </p:txBody>
      </p:sp>
      <p:sp>
        <p:nvSpPr>
          <p:cNvPr id="13" name="Rectángulo redondeado 7">
            <a:extLst>
              <a:ext uri="{FF2B5EF4-FFF2-40B4-BE49-F238E27FC236}">
                <a16:creationId xmlns:a16="http://schemas.microsoft.com/office/drawing/2014/main" id="{D270BE02-5E8B-4180-80CE-F06295A72A6B}"/>
              </a:ext>
            </a:extLst>
          </p:cNvPr>
          <p:cNvSpPr/>
          <p:nvPr/>
        </p:nvSpPr>
        <p:spPr>
          <a:xfrm>
            <a:off x="524791" y="866891"/>
            <a:ext cx="10970110" cy="1049944"/>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28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14" name="Rectángulo 13">
            <a:extLst>
              <a:ext uri="{FF2B5EF4-FFF2-40B4-BE49-F238E27FC236}">
                <a16:creationId xmlns:a16="http://schemas.microsoft.com/office/drawing/2014/main" id="{CD39EC0A-568E-4129-8FB2-5BA67AE3BB0D}"/>
              </a:ext>
            </a:extLst>
          </p:cNvPr>
          <p:cNvSpPr/>
          <p:nvPr/>
        </p:nvSpPr>
        <p:spPr>
          <a:xfrm>
            <a:off x="771206" y="925311"/>
            <a:ext cx="10212485" cy="1015663"/>
          </a:xfrm>
          <a:prstGeom prst="rect">
            <a:avLst/>
          </a:prstGeom>
        </p:spPr>
        <p:txBody>
          <a:bodyPr wrap="square">
            <a:spAutoFit/>
          </a:bodyPr>
          <a:lstStyle/>
          <a:p>
            <a:pPr algn="ctr"/>
            <a:r>
              <a:rPr lang="es-ES" sz="2000" b="1" dirty="0">
                <a:solidFill>
                  <a:schemeClr val="bg1"/>
                </a:solidFill>
              </a:rPr>
              <a:t>Una vez creadas las tablas tenemos que verificar y asegurar la consistencia de sus datos además de garantizar la eficiencia de su manipulación. </a:t>
            </a:r>
          </a:p>
          <a:p>
            <a:pPr algn="ctr"/>
            <a:r>
              <a:rPr lang="es-ES" sz="2000" b="1" dirty="0">
                <a:solidFill>
                  <a:schemeClr val="bg1"/>
                </a:solidFill>
              </a:rPr>
              <a:t> Este proceso se denomina NORMALIZACIÓN.  </a:t>
            </a:r>
          </a:p>
        </p:txBody>
      </p:sp>
      <p:sp>
        <p:nvSpPr>
          <p:cNvPr id="4" name="Rectángulo 3">
            <a:extLst>
              <a:ext uri="{FF2B5EF4-FFF2-40B4-BE49-F238E27FC236}">
                <a16:creationId xmlns:a16="http://schemas.microsoft.com/office/drawing/2014/main" id="{078E5B4B-7FC1-4C40-BD61-F14184252351}"/>
              </a:ext>
            </a:extLst>
          </p:cNvPr>
          <p:cNvSpPr/>
          <p:nvPr/>
        </p:nvSpPr>
        <p:spPr>
          <a:xfrm>
            <a:off x="636563" y="2005419"/>
            <a:ext cx="11377017" cy="2369880"/>
          </a:xfrm>
          <a:prstGeom prst="rect">
            <a:avLst/>
          </a:prstGeom>
        </p:spPr>
        <p:txBody>
          <a:bodyPr wrap="square">
            <a:spAutoFit/>
          </a:bodyPr>
          <a:lstStyle/>
          <a:p>
            <a:pPr lvl="0" eaLnBrk="0" fontAlgn="base" hangingPunct="0">
              <a:spcBef>
                <a:spcPct val="0"/>
              </a:spcBef>
              <a:spcAft>
                <a:spcPct val="0"/>
              </a:spcAft>
            </a:pPr>
            <a:r>
              <a:rPr lang="es-ES" altLang="es-ES" b="1" dirty="0">
                <a:solidFill>
                  <a:srgbClr val="004A99"/>
                </a:solidFill>
              </a:rPr>
              <a:t>Redundancia</a:t>
            </a:r>
            <a:r>
              <a:rPr lang="es-ES" altLang="es-ES" dirty="0">
                <a:solidFill>
                  <a:srgbClr val="004A99"/>
                </a:solidFill>
              </a:rPr>
              <a:t>: la información se repite innecesariamente en muchas tuplas. En la relación siguiente, </a:t>
            </a:r>
            <a:r>
              <a:rPr lang="es-ES" altLang="es-ES" dirty="0" err="1">
                <a:solidFill>
                  <a:srgbClr val="004A99"/>
                </a:solidFill>
              </a:rPr>
              <a:t>length</a:t>
            </a:r>
            <a:r>
              <a:rPr lang="es-ES" altLang="es-ES" dirty="0">
                <a:solidFill>
                  <a:srgbClr val="004A99"/>
                </a:solidFill>
              </a:rPr>
              <a:t> y </a:t>
            </a:r>
            <a:r>
              <a:rPr lang="es-ES" altLang="es-ES" dirty="0" err="1">
                <a:solidFill>
                  <a:srgbClr val="004A99"/>
                </a:solidFill>
              </a:rPr>
              <a:t>filmType</a:t>
            </a:r>
            <a:r>
              <a:rPr lang="es-ES" altLang="es-ES" dirty="0">
                <a:solidFill>
                  <a:srgbClr val="004A99"/>
                </a:solidFill>
              </a:rPr>
              <a:t>.</a:t>
            </a:r>
          </a:p>
          <a:p>
            <a:pPr lvl="0" eaLnBrk="0" fontAlgn="base" hangingPunct="0">
              <a:spcBef>
                <a:spcPct val="0"/>
              </a:spcBef>
              <a:spcAft>
                <a:spcPct val="0"/>
              </a:spcAft>
            </a:pPr>
            <a:endParaRPr lang="es-ES" altLang="es-ES" sz="1000" dirty="0">
              <a:solidFill>
                <a:srgbClr val="004A99"/>
              </a:solidFill>
            </a:endParaRPr>
          </a:p>
          <a:p>
            <a:pPr lvl="0" eaLnBrk="0" fontAlgn="base" hangingPunct="0">
              <a:spcBef>
                <a:spcPct val="0"/>
              </a:spcBef>
              <a:spcAft>
                <a:spcPct val="0"/>
              </a:spcAft>
            </a:pPr>
            <a:r>
              <a:rPr lang="es-ES" altLang="es-ES" b="1" dirty="0">
                <a:solidFill>
                  <a:srgbClr val="004A99"/>
                </a:solidFill>
              </a:rPr>
              <a:t>Anomalías de actualización</a:t>
            </a:r>
            <a:r>
              <a:rPr lang="es-ES" altLang="es-ES" dirty="0">
                <a:solidFill>
                  <a:srgbClr val="004A99"/>
                </a:solidFill>
              </a:rPr>
              <a:t>: cuando al cambiar la información en una tupla se descuida el actualizarla en otra. </a:t>
            </a:r>
          </a:p>
          <a:p>
            <a:pPr lvl="0" eaLnBrk="0" fontAlgn="base" hangingPunct="0">
              <a:spcBef>
                <a:spcPct val="0"/>
              </a:spcBef>
              <a:spcAft>
                <a:spcPct val="0"/>
              </a:spcAft>
            </a:pPr>
            <a:r>
              <a:rPr lang="es-ES" altLang="es-ES" dirty="0">
                <a:solidFill>
                  <a:srgbClr val="004A99"/>
                </a:solidFill>
              </a:rPr>
              <a:t>Si en la relación encontramos que el </a:t>
            </a:r>
            <a:r>
              <a:rPr lang="es-ES" altLang="es-ES" dirty="0" err="1">
                <a:solidFill>
                  <a:srgbClr val="004A99"/>
                </a:solidFill>
              </a:rPr>
              <a:t>length</a:t>
            </a:r>
            <a:r>
              <a:rPr lang="es-ES" altLang="es-ES" dirty="0">
                <a:solidFill>
                  <a:srgbClr val="004A99"/>
                </a:solidFill>
              </a:rPr>
              <a:t> de </a:t>
            </a:r>
            <a:r>
              <a:rPr lang="es-ES" altLang="es-ES" dirty="0" err="1">
                <a:solidFill>
                  <a:srgbClr val="004A99"/>
                </a:solidFill>
              </a:rPr>
              <a:t>StarWars</a:t>
            </a:r>
            <a:r>
              <a:rPr lang="es-ES" altLang="es-ES" dirty="0">
                <a:solidFill>
                  <a:srgbClr val="004A99"/>
                </a:solidFill>
              </a:rPr>
              <a:t> es 125, podríamos cambiarlo para la primer tupla y olvidar actualizar las demás.</a:t>
            </a:r>
          </a:p>
          <a:p>
            <a:pPr lvl="0" eaLnBrk="0" fontAlgn="base" hangingPunct="0">
              <a:spcBef>
                <a:spcPct val="0"/>
              </a:spcBef>
              <a:spcAft>
                <a:spcPct val="0"/>
              </a:spcAft>
            </a:pPr>
            <a:endParaRPr lang="es-ES" altLang="es-ES" sz="1000" dirty="0">
              <a:solidFill>
                <a:srgbClr val="004A99"/>
              </a:solidFill>
            </a:endParaRPr>
          </a:p>
          <a:p>
            <a:pPr lvl="0" eaLnBrk="0" fontAlgn="base" hangingPunct="0">
              <a:spcBef>
                <a:spcPct val="0"/>
              </a:spcBef>
              <a:spcAft>
                <a:spcPct val="0"/>
              </a:spcAft>
            </a:pPr>
            <a:r>
              <a:rPr lang="es-ES" altLang="es-ES" b="1" dirty="0">
                <a:solidFill>
                  <a:srgbClr val="004A99"/>
                </a:solidFill>
              </a:rPr>
              <a:t>Anomalías de eliminación</a:t>
            </a:r>
            <a:r>
              <a:rPr lang="es-ES" altLang="es-ES" dirty="0">
                <a:solidFill>
                  <a:srgbClr val="004A99"/>
                </a:solidFill>
              </a:rPr>
              <a:t>: si un conjunto de valores llegan a estar vacíos y se llega a perder información relacionada como un efecto de la eliminación. </a:t>
            </a:r>
          </a:p>
          <a:p>
            <a:pPr lvl="0" eaLnBrk="0" fontAlgn="base" hangingPunct="0">
              <a:spcBef>
                <a:spcPct val="0"/>
              </a:spcBef>
              <a:spcAft>
                <a:spcPct val="0"/>
              </a:spcAft>
            </a:pPr>
            <a:r>
              <a:rPr lang="es-ES" altLang="es-ES" dirty="0">
                <a:solidFill>
                  <a:srgbClr val="004A99"/>
                </a:solidFill>
              </a:rPr>
              <a:t>Si eliminamos al actor Emilio </a:t>
            </a:r>
            <a:r>
              <a:rPr lang="es-ES" altLang="es-ES" dirty="0" err="1">
                <a:solidFill>
                  <a:srgbClr val="004A99"/>
                </a:solidFill>
              </a:rPr>
              <a:t>Estevez</a:t>
            </a:r>
            <a:r>
              <a:rPr lang="es-ES" altLang="es-ES" dirty="0">
                <a:solidFill>
                  <a:srgbClr val="004A99"/>
                </a:solidFill>
              </a:rPr>
              <a:t>, perdemos también la tupla de la película </a:t>
            </a:r>
            <a:r>
              <a:rPr lang="es-ES" altLang="es-ES" dirty="0" err="1">
                <a:solidFill>
                  <a:srgbClr val="004A99"/>
                </a:solidFill>
              </a:rPr>
              <a:t>MightyDucks</a:t>
            </a:r>
            <a:r>
              <a:rPr lang="es-ES" altLang="es-ES" dirty="0">
                <a:solidFill>
                  <a:srgbClr val="004A99"/>
                </a:solidFill>
              </a:rPr>
              <a:t>.</a:t>
            </a:r>
          </a:p>
        </p:txBody>
      </p:sp>
      <p:pic>
        <p:nvPicPr>
          <p:cNvPr id="5125" name="Picture 5" descr="Resultado de imagen de tick rojo">
            <a:extLst>
              <a:ext uri="{FF2B5EF4-FFF2-40B4-BE49-F238E27FC236}">
                <a16:creationId xmlns:a16="http://schemas.microsoft.com/office/drawing/2014/main" id="{5EEDF7A1-C0AF-4B1F-9DA7-DFFED1A25A6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0196" t="13414" r="2436" b="19386"/>
          <a:stretch/>
        </p:blipFill>
        <p:spPr bwMode="auto">
          <a:xfrm>
            <a:off x="270964" y="2041682"/>
            <a:ext cx="341497" cy="3838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Resultado de imagen de tick rojo">
            <a:extLst>
              <a:ext uri="{FF2B5EF4-FFF2-40B4-BE49-F238E27FC236}">
                <a16:creationId xmlns:a16="http://schemas.microsoft.com/office/drawing/2014/main" id="{5AC9892A-BC29-4996-942B-977CAC51FF64}"/>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0196" t="13414" r="2436" b="19386"/>
          <a:stretch/>
        </p:blipFill>
        <p:spPr bwMode="auto">
          <a:xfrm>
            <a:off x="279950" y="2554299"/>
            <a:ext cx="323526" cy="3015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5" descr="Resultado de imagen de tick rojo">
            <a:extLst>
              <a:ext uri="{FF2B5EF4-FFF2-40B4-BE49-F238E27FC236}">
                <a16:creationId xmlns:a16="http://schemas.microsoft.com/office/drawing/2014/main" id="{C07902F6-C8B5-4C38-A5B6-5DEFFB9C215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0196" t="13414" r="2436" b="19386"/>
          <a:stretch/>
        </p:blipFill>
        <p:spPr bwMode="auto">
          <a:xfrm>
            <a:off x="290699" y="3497191"/>
            <a:ext cx="323526" cy="30153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Tabla 18">
            <a:extLst>
              <a:ext uri="{FF2B5EF4-FFF2-40B4-BE49-F238E27FC236}">
                <a16:creationId xmlns:a16="http://schemas.microsoft.com/office/drawing/2014/main" id="{2997465A-FF0A-4567-B5C6-1EDD85AE6392}"/>
              </a:ext>
            </a:extLst>
          </p:cNvPr>
          <p:cNvGraphicFramePr>
            <a:graphicFrameLocks noGrp="1"/>
          </p:cNvGraphicFramePr>
          <p:nvPr>
            <p:extLst>
              <p:ext uri="{D42A27DB-BD31-4B8C-83A1-F6EECF244321}">
                <p14:modId xmlns:p14="http://schemas.microsoft.com/office/powerpoint/2010/main" val="780453684"/>
              </p:ext>
            </p:extLst>
          </p:nvPr>
        </p:nvGraphicFramePr>
        <p:xfrm>
          <a:off x="1352550" y="4486098"/>
          <a:ext cx="8735916" cy="2253844"/>
        </p:xfrm>
        <a:graphic>
          <a:graphicData uri="http://schemas.openxmlformats.org/drawingml/2006/table">
            <a:tbl>
              <a:tblPr/>
              <a:tblGrid>
                <a:gridCol w="1781175">
                  <a:extLst>
                    <a:ext uri="{9D8B030D-6E8A-4147-A177-3AD203B41FA5}">
                      <a16:colId xmlns:a16="http://schemas.microsoft.com/office/drawing/2014/main" val="4030019674"/>
                    </a:ext>
                  </a:extLst>
                </a:gridCol>
                <a:gridCol w="1009650">
                  <a:extLst>
                    <a:ext uri="{9D8B030D-6E8A-4147-A177-3AD203B41FA5}">
                      <a16:colId xmlns:a16="http://schemas.microsoft.com/office/drawing/2014/main" val="3326336003"/>
                    </a:ext>
                  </a:extLst>
                </a:gridCol>
                <a:gridCol w="1038795">
                  <a:extLst>
                    <a:ext uri="{9D8B030D-6E8A-4147-A177-3AD203B41FA5}">
                      <a16:colId xmlns:a16="http://schemas.microsoft.com/office/drawing/2014/main" val="4089549190"/>
                    </a:ext>
                  </a:extLst>
                </a:gridCol>
                <a:gridCol w="1276540">
                  <a:extLst>
                    <a:ext uri="{9D8B030D-6E8A-4147-A177-3AD203B41FA5}">
                      <a16:colId xmlns:a16="http://schemas.microsoft.com/office/drawing/2014/main" val="5638131"/>
                    </a:ext>
                  </a:extLst>
                </a:gridCol>
                <a:gridCol w="1276540">
                  <a:extLst>
                    <a:ext uri="{9D8B030D-6E8A-4147-A177-3AD203B41FA5}">
                      <a16:colId xmlns:a16="http://schemas.microsoft.com/office/drawing/2014/main" val="1267393500"/>
                    </a:ext>
                  </a:extLst>
                </a:gridCol>
                <a:gridCol w="2353216">
                  <a:extLst>
                    <a:ext uri="{9D8B030D-6E8A-4147-A177-3AD203B41FA5}">
                      <a16:colId xmlns:a16="http://schemas.microsoft.com/office/drawing/2014/main" val="142408557"/>
                    </a:ext>
                  </a:extLst>
                </a:gridCol>
              </a:tblGrid>
              <a:tr h="326683">
                <a:tc>
                  <a:txBody>
                    <a:bodyPr/>
                    <a:lstStyle/>
                    <a:p>
                      <a:pPr algn="ctr"/>
                      <a:r>
                        <a:rPr lang="es-ES" sz="1400" b="1" dirty="0" err="1">
                          <a:solidFill>
                            <a:schemeClr val="accent1"/>
                          </a:solidFill>
                          <a:effectLst/>
                          <a:latin typeface="tahoma" panose="020B0604030504040204" pitchFamily="34" charset="0"/>
                        </a:rPr>
                        <a:t>title</a:t>
                      </a:r>
                      <a:endParaRPr lang="es-ES" sz="1400" dirty="0">
                        <a:solidFill>
                          <a:schemeClr val="accent1"/>
                        </a:solidFill>
                        <a:effectLst/>
                        <a:latin typeface="tahoma" panose="020B0604030504040204" pitchFamily="34" charset="0"/>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b="1" dirty="0" err="1">
                          <a:solidFill>
                            <a:schemeClr val="accent1"/>
                          </a:solidFill>
                          <a:effectLst/>
                          <a:latin typeface="tahoma" panose="020B0604030504040204" pitchFamily="34" charset="0"/>
                        </a:rPr>
                        <a:t>year</a:t>
                      </a:r>
                      <a:endParaRPr lang="es-ES" sz="1400" dirty="0">
                        <a:solidFill>
                          <a:schemeClr val="accent1"/>
                        </a:solidFill>
                        <a:effectLst/>
                        <a:latin typeface="tahoma" panose="020B0604030504040204" pitchFamily="34" charset="0"/>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b="1" dirty="0" err="1">
                          <a:solidFill>
                            <a:schemeClr val="accent1"/>
                          </a:solidFill>
                          <a:effectLst/>
                          <a:latin typeface="tahoma" panose="020B0604030504040204" pitchFamily="34" charset="0"/>
                        </a:rPr>
                        <a:t>length</a:t>
                      </a:r>
                      <a:endParaRPr lang="es-ES" sz="1400" dirty="0">
                        <a:solidFill>
                          <a:schemeClr val="accent1"/>
                        </a:solidFill>
                        <a:effectLst/>
                        <a:latin typeface="tahoma" panose="020B0604030504040204" pitchFamily="34" charset="0"/>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b="1" dirty="0" err="1">
                          <a:solidFill>
                            <a:schemeClr val="accent1"/>
                          </a:solidFill>
                          <a:effectLst/>
                          <a:latin typeface="tahoma" panose="020B0604030504040204" pitchFamily="34" charset="0"/>
                        </a:rPr>
                        <a:t>filmType</a:t>
                      </a:r>
                      <a:endParaRPr lang="es-ES" sz="1400" dirty="0">
                        <a:solidFill>
                          <a:schemeClr val="accent1"/>
                        </a:solidFill>
                        <a:effectLst/>
                        <a:latin typeface="tahoma" panose="020B0604030504040204" pitchFamily="34" charset="0"/>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b="1" dirty="0" err="1">
                          <a:solidFill>
                            <a:schemeClr val="accent1"/>
                          </a:solidFill>
                          <a:effectLst/>
                          <a:latin typeface="tahoma" panose="020B0604030504040204" pitchFamily="34" charset="0"/>
                        </a:rPr>
                        <a:t>studioName</a:t>
                      </a:r>
                      <a:endParaRPr lang="es-ES" sz="1400" dirty="0">
                        <a:solidFill>
                          <a:schemeClr val="accent1"/>
                        </a:solidFill>
                        <a:effectLst/>
                        <a:latin typeface="tahoma" panose="020B0604030504040204" pitchFamily="34" charset="0"/>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b="1" dirty="0" err="1">
                          <a:solidFill>
                            <a:schemeClr val="accent1"/>
                          </a:solidFill>
                          <a:effectLst/>
                          <a:latin typeface="tahoma" panose="020B0604030504040204" pitchFamily="34" charset="0"/>
                        </a:rPr>
                        <a:t>starName</a:t>
                      </a:r>
                      <a:endParaRPr lang="es-ES" sz="1400" dirty="0">
                        <a:solidFill>
                          <a:schemeClr val="accent1"/>
                        </a:solidFill>
                        <a:effectLst/>
                        <a:latin typeface="tahoma" panose="020B0604030504040204" pitchFamily="34" charset="0"/>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76585470"/>
                  </a:ext>
                </a:extLst>
              </a:tr>
              <a:tr h="244817">
                <a:tc>
                  <a:txBody>
                    <a:bodyPr/>
                    <a:lstStyle/>
                    <a:p>
                      <a:pPr algn="ctr"/>
                      <a:r>
                        <a:rPr lang="es-ES" sz="1400" dirty="0" err="1">
                          <a:effectLst/>
                          <a:latin typeface="tahoma" panose="020B0604030504040204" pitchFamily="34" charset="0"/>
                        </a:rPr>
                        <a:t>Star</a:t>
                      </a:r>
                      <a:r>
                        <a:rPr lang="es-ES" sz="1400" dirty="0">
                          <a:effectLst/>
                          <a:latin typeface="tahoma" panose="020B0604030504040204" pitchFamily="34" charset="0"/>
                        </a:rPr>
                        <a:t> </a:t>
                      </a:r>
                      <a:r>
                        <a:rPr lang="es-ES" sz="1400" dirty="0" err="1">
                          <a:effectLst/>
                          <a:latin typeface="tahoma" panose="020B0604030504040204" pitchFamily="34" charset="0"/>
                        </a:rPr>
                        <a:t>Wars</a:t>
                      </a:r>
                      <a:endParaRPr lang="es-ES" sz="1400" dirty="0">
                        <a:effectLst/>
                        <a:latin typeface="tahoma" panose="020B0604030504040204" pitchFamily="34" charset="0"/>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dirty="0">
                          <a:effectLst/>
                          <a:latin typeface="tahoma" panose="020B0604030504040204" pitchFamily="34" charset="0"/>
                        </a:rPr>
                        <a:t>1977</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dirty="0">
                          <a:effectLst/>
                          <a:latin typeface="tahoma" panose="020B0604030504040204" pitchFamily="34" charset="0"/>
                        </a:rPr>
                        <a:t>124</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dirty="0">
                          <a:effectLst/>
                          <a:latin typeface="tahoma" panose="020B0604030504040204" pitchFamily="34" charset="0"/>
                        </a:rPr>
                        <a:t>color</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dirty="0">
                          <a:effectLst/>
                          <a:latin typeface="tahoma" panose="020B0604030504040204" pitchFamily="34" charset="0"/>
                        </a:rPr>
                        <a:t>Fox</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a:effectLst/>
                          <a:latin typeface="tahoma" panose="020B0604030504040204" pitchFamily="34" charset="0"/>
                        </a:rPr>
                        <a:t>Carrie Fisher</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57496613"/>
                  </a:ext>
                </a:extLst>
              </a:tr>
              <a:tr h="309120">
                <a:tc>
                  <a:txBody>
                    <a:bodyPr/>
                    <a:lstStyle/>
                    <a:p>
                      <a:pPr algn="ctr"/>
                      <a:r>
                        <a:rPr lang="es-ES" sz="1400">
                          <a:effectLst/>
                          <a:latin typeface="tahoma" panose="020B0604030504040204" pitchFamily="34" charset="0"/>
                        </a:rPr>
                        <a:t>Star Wars</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dirty="0">
                          <a:effectLst/>
                          <a:latin typeface="tahoma" panose="020B0604030504040204" pitchFamily="34" charset="0"/>
                        </a:rPr>
                        <a:t>1977</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dirty="0">
                          <a:effectLst/>
                          <a:latin typeface="tahoma" panose="020B0604030504040204" pitchFamily="34" charset="0"/>
                        </a:rPr>
                        <a:t>124</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dirty="0">
                          <a:effectLst/>
                          <a:latin typeface="tahoma" panose="020B0604030504040204" pitchFamily="34" charset="0"/>
                        </a:rPr>
                        <a:t>color</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dirty="0">
                          <a:effectLst/>
                          <a:latin typeface="tahoma" panose="020B0604030504040204" pitchFamily="34" charset="0"/>
                        </a:rPr>
                        <a:t>Fox</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dirty="0">
                          <a:effectLst/>
                          <a:latin typeface="tahoma" panose="020B0604030504040204" pitchFamily="34" charset="0"/>
                        </a:rPr>
                        <a:t>Mark </a:t>
                      </a:r>
                      <a:r>
                        <a:rPr lang="es-ES" sz="1400" dirty="0" err="1">
                          <a:effectLst/>
                          <a:latin typeface="tahoma" panose="020B0604030504040204" pitchFamily="34" charset="0"/>
                        </a:rPr>
                        <a:t>Hamill</a:t>
                      </a:r>
                      <a:endParaRPr lang="es-ES" sz="1400" dirty="0">
                        <a:effectLst/>
                        <a:latin typeface="tahoma" panose="020B0604030504040204" pitchFamily="34" charset="0"/>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16545622"/>
                  </a:ext>
                </a:extLst>
              </a:tr>
              <a:tr h="346114">
                <a:tc>
                  <a:txBody>
                    <a:bodyPr/>
                    <a:lstStyle/>
                    <a:p>
                      <a:pPr algn="ctr"/>
                      <a:r>
                        <a:rPr lang="es-ES" sz="1400">
                          <a:effectLst/>
                          <a:latin typeface="tahoma" panose="020B0604030504040204" pitchFamily="34" charset="0"/>
                        </a:rPr>
                        <a:t>Star Wars</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a:effectLst/>
                          <a:latin typeface="tahoma" panose="020B0604030504040204" pitchFamily="34" charset="0"/>
                        </a:rPr>
                        <a:t>1977</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a:effectLst/>
                          <a:latin typeface="tahoma" panose="020B0604030504040204" pitchFamily="34" charset="0"/>
                        </a:rPr>
                        <a:t>124</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dirty="0">
                          <a:effectLst/>
                          <a:latin typeface="tahoma" panose="020B0604030504040204" pitchFamily="34" charset="0"/>
                        </a:rPr>
                        <a:t>color</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dirty="0">
                          <a:effectLst/>
                          <a:latin typeface="tahoma" panose="020B0604030504040204" pitchFamily="34" charset="0"/>
                        </a:rPr>
                        <a:t>Fox</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dirty="0">
                          <a:effectLst/>
                          <a:latin typeface="tahoma" panose="020B0604030504040204" pitchFamily="34" charset="0"/>
                        </a:rPr>
                        <a:t>Harrison Ford</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58367922"/>
                  </a:ext>
                </a:extLst>
              </a:tr>
              <a:tr h="365441">
                <a:tc>
                  <a:txBody>
                    <a:bodyPr/>
                    <a:lstStyle/>
                    <a:p>
                      <a:pPr algn="ctr"/>
                      <a:r>
                        <a:rPr lang="es-ES" sz="1400">
                          <a:effectLst/>
                          <a:latin typeface="tahoma" panose="020B0604030504040204" pitchFamily="34" charset="0"/>
                        </a:rPr>
                        <a:t>Mighty Ducks</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a:effectLst/>
                          <a:latin typeface="tahoma" panose="020B0604030504040204" pitchFamily="34" charset="0"/>
                        </a:rPr>
                        <a:t>1991</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a:effectLst/>
                          <a:latin typeface="tahoma" panose="020B0604030504040204" pitchFamily="34" charset="0"/>
                        </a:rPr>
                        <a:t>104</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a:effectLst/>
                          <a:latin typeface="tahoma" panose="020B0604030504040204" pitchFamily="34" charset="0"/>
                        </a:rPr>
                        <a:t>color</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dirty="0">
                          <a:effectLst/>
                          <a:latin typeface="tahoma" panose="020B0604030504040204" pitchFamily="34" charset="0"/>
                        </a:rPr>
                        <a:t>Disney</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dirty="0">
                          <a:effectLst/>
                          <a:latin typeface="tahoma" panose="020B0604030504040204" pitchFamily="34" charset="0"/>
                        </a:rPr>
                        <a:t>Emilio </a:t>
                      </a:r>
                      <a:r>
                        <a:rPr lang="es-ES" sz="1400" dirty="0" err="1">
                          <a:effectLst/>
                          <a:latin typeface="tahoma" panose="020B0604030504040204" pitchFamily="34" charset="0"/>
                        </a:rPr>
                        <a:t>Estevez</a:t>
                      </a:r>
                      <a:endParaRPr lang="es-ES" sz="1400" dirty="0">
                        <a:effectLst/>
                        <a:latin typeface="tahoma" panose="020B0604030504040204" pitchFamily="34" charset="0"/>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98234088"/>
                  </a:ext>
                </a:extLst>
              </a:tr>
              <a:tr h="0">
                <a:tc>
                  <a:txBody>
                    <a:bodyPr/>
                    <a:lstStyle/>
                    <a:p>
                      <a:pPr algn="ctr"/>
                      <a:r>
                        <a:rPr lang="es-ES" sz="1400" dirty="0" err="1">
                          <a:effectLst/>
                          <a:latin typeface="tahoma" panose="020B0604030504040204" pitchFamily="34" charset="0"/>
                        </a:rPr>
                        <a:t>Wayne's</a:t>
                      </a:r>
                      <a:r>
                        <a:rPr lang="es-ES" sz="1400" dirty="0">
                          <a:effectLst/>
                          <a:latin typeface="tahoma" panose="020B0604030504040204" pitchFamily="34" charset="0"/>
                        </a:rPr>
                        <a:t> </a:t>
                      </a:r>
                      <a:r>
                        <a:rPr lang="es-ES" sz="1400" dirty="0" err="1">
                          <a:effectLst/>
                          <a:latin typeface="tahoma" panose="020B0604030504040204" pitchFamily="34" charset="0"/>
                        </a:rPr>
                        <a:t>World</a:t>
                      </a:r>
                      <a:endParaRPr lang="es-ES" sz="1400" dirty="0">
                        <a:effectLst/>
                        <a:latin typeface="tahoma" panose="020B0604030504040204" pitchFamily="34" charset="0"/>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a:effectLst/>
                          <a:latin typeface="tahoma" panose="020B0604030504040204" pitchFamily="34" charset="0"/>
                        </a:rPr>
                        <a:t>1992</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a:effectLst/>
                          <a:latin typeface="tahoma" panose="020B0604030504040204" pitchFamily="34" charset="0"/>
                        </a:rPr>
                        <a:t>95</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a:effectLst/>
                          <a:latin typeface="tahoma" panose="020B0604030504040204" pitchFamily="34" charset="0"/>
                        </a:rPr>
                        <a:t>color</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a:effectLst/>
                          <a:latin typeface="tahoma" panose="020B0604030504040204" pitchFamily="34" charset="0"/>
                        </a:rPr>
                        <a:t>Paramount</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dirty="0">
                          <a:effectLst/>
                          <a:latin typeface="tahoma" panose="020B0604030504040204" pitchFamily="34" charset="0"/>
                        </a:rPr>
                        <a:t>Dana </a:t>
                      </a:r>
                      <a:r>
                        <a:rPr lang="es-ES" sz="1400" dirty="0" err="1">
                          <a:effectLst/>
                          <a:latin typeface="tahoma" panose="020B0604030504040204" pitchFamily="34" charset="0"/>
                        </a:rPr>
                        <a:t>Carvey</a:t>
                      </a:r>
                      <a:endParaRPr lang="es-ES" sz="1400" dirty="0">
                        <a:effectLst/>
                        <a:latin typeface="tahoma" panose="020B0604030504040204" pitchFamily="34" charset="0"/>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47122453"/>
                  </a:ext>
                </a:extLst>
              </a:tr>
              <a:tr h="0">
                <a:tc>
                  <a:txBody>
                    <a:bodyPr/>
                    <a:lstStyle/>
                    <a:p>
                      <a:pPr algn="ctr"/>
                      <a:r>
                        <a:rPr lang="es-ES" sz="1400">
                          <a:effectLst/>
                          <a:latin typeface="tahoma" panose="020B0604030504040204" pitchFamily="34" charset="0"/>
                        </a:rPr>
                        <a:t>Wayne's World</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a:effectLst/>
                          <a:latin typeface="tahoma" panose="020B0604030504040204" pitchFamily="34" charset="0"/>
                        </a:rPr>
                        <a:t>1992</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a:effectLst/>
                          <a:latin typeface="tahoma" panose="020B0604030504040204" pitchFamily="34" charset="0"/>
                        </a:rPr>
                        <a:t>95</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a:effectLst/>
                          <a:latin typeface="tahoma" panose="020B0604030504040204" pitchFamily="34" charset="0"/>
                        </a:rPr>
                        <a:t>color</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a:effectLst/>
                          <a:latin typeface="tahoma" panose="020B0604030504040204" pitchFamily="34" charset="0"/>
                        </a:rPr>
                        <a:t>Paramount</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s-ES" sz="1400" dirty="0">
                          <a:effectLst/>
                          <a:latin typeface="tahoma" panose="020B0604030504040204" pitchFamily="34" charset="0"/>
                        </a:rPr>
                        <a:t>Mike Meyers</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23881531"/>
                  </a:ext>
                </a:extLst>
              </a:tr>
            </a:tbl>
          </a:graphicData>
        </a:graphic>
      </p:graphicFrame>
    </p:spTree>
    <p:extLst>
      <p:ext uri="{BB962C8B-B14F-4D97-AF65-F5344CB8AC3E}">
        <p14:creationId xmlns:p14="http://schemas.microsoft.com/office/powerpoint/2010/main" val="561027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B4ABCDF-DAB3-4EE6-B0CC-10C1E5AA3EF9}"/>
              </a:ext>
            </a:extLst>
          </p:cNvPr>
          <p:cNvSpPr txBox="1"/>
          <p:nvPr/>
        </p:nvSpPr>
        <p:spPr>
          <a:xfrm>
            <a:off x="317704" y="74796"/>
            <a:ext cx="4852803" cy="584775"/>
          </a:xfrm>
          <a:prstGeom prst="rect">
            <a:avLst/>
          </a:prstGeom>
          <a:noFill/>
        </p:spPr>
        <p:txBody>
          <a:bodyPr wrap="none" rtlCol="0">
            <a:spAutoFit/>
          </a:bodyPr>
          <a:lstStyle>
            <a:defPPr>
              <a:defRPr lang="es-ES"/>
            </a:defPPr>
            <a:lvl1pPr>
              <a:defRPr sz="4400">
                <a:solidFill>
                  <a:schemeClr val="bg1"/>
                </a:solidFill>
              </a:defRPr>
            </a:lvl1pPr>
          </a:lstStyle>
          <a:p>
            <a:r>
              <a:rPr lang="es-ES" sz="3200" dirty="0"/>
              <a:t>Algo más sobre las claves…. </a:t>
            </a:r>
          </a:p>
        </p:txBody>
      </p:sp>
      <p:sp>
        <p:nvSpPr>
          <p:cNvPr id="2" name="Rectangle 1">
            <a:extLst>
              <a:ext uri="{FF2B5EF4-FFF2-40B4-BE49-F238E27FC236}">
                <a16:creationId xmlns:a16="http://schemas.microsoft.com/office/drawing/2014/main" id="{DA13741F-D222-48D0-8938-DC9BD1B9B39C}"/>
              </a:ext>
            </a:extLst>
          </p:cNvPr>
          <p:cNvSpPr>
            <a:spLocks noChangeArrowheads="1"/>
          </p:cNvSpPr>
          <p:nvPr/>
        </p:nvSpPr>
        <p:spPr bwMode="auto">
          <a:xfrm>
            <a:off x="267007" y="1843462"/>
            <a:ext cx="1165798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00000"/>
              </a:lnSpc>
              <a:spcBef>
                <a:spcPct val="0"/>
              </a:spcBef>
              <a:spcAft>
                <a:spcPct val="0"/>
              </a:spcAft>
              <a:buClrTx/>
              <a:buSzTx/>
              <a:tabLst/>
            </a:pPr>
            <a:r>
              <a:rPr lang="es-ES" altLang="es-ES" dirty="0">
                <a:solidFill>
                  <a:srgbClr val="004A99"/>
                </a:solidFill>
                <a:latin typeface="+mn-lt"/>
              </a:rPr>
              <a:t>Los valores de los atributos de una entidad deben ser tales que permitan identificar unívocamente a la entidad. En otras palabras, no se permite que ningún par de entidades tengan exactamente los mismos valores de sus atributos. </a:t>
            </a:r>
          </a:p>
          <a:p>
            <a:pPr marR="0" lvl="0" algn="just" defTabSz="914400" rtl="0" eaLnBrk="0" fontAlgn="base" latinLnBrk="0" hangingPunct="0">
              <a:lnSpc>
                <a:spcPct val="100000"/>
              </a:lnSpc>
              <a:spcBef>
                <a:spcPct val="0"/>
              </a:spcBef>
              <a:spcAft>
                <a:spcPct val="0"/>
              </a:spcAft>
              <a:buClrTx/>
              <a:buSzTx/>
              <a:tabLst/>
            </a:pPr>
            <a:endParaRPr lang="es-ES" altLang="es-ES" dirty="0">
              <a:solidFill>
                <a:srgbClr val="004A99"/>
              </a:solidFill>
              <a:latin typeface="+mn-lt"/>
            </a:endParaRPr>
          </a:p>
        </p:txBody>
      </p:sp>
      <p:sp>
        <p:nvSpPr>
          <p:cNvPr id="7" name="Rectangle 1">
            <a:extLst>
              <a:ext uri="{FF2B5EF4-FFF2-40B4-BE49-F238E27FC236}">
                <a16:creationId xmlns:a16="http://schemas.microsoft.com/office/drawing/2014/main" id="{F7F3B957-AD86-4255-9BD7-0A7B6CF87B73}"/>
              </a:ext>
            </a:extLst>
          </p:cNvPr>
          <p:cNvSpPr>
            <a:spLocks noChangeArrowheads="1"/>
          </p:cNvSpPr>
          <p:nvPr/>
        </p:nvSpPr>
        <p:spPr bwMode="auto">
          <a:xfrm>
            <a:off x="5610061" y="2853920"/>
            <a:ext cx="6206630"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s-ES" altLang="es-ES" sz="2400" b="1" u="sng" dirty="0" err="1">
                <a:solidFill>
                  <a:srgbClr val="004A99"/>
                </a:solidFill>
                <a:latin typeface="+mn-lt"/>
              </a:rPr>
              <a:t>Superclave</a:t>
            </a:r>
            <a:endParaRPr lang="es-ES" altLang="es-ES" b="1" u="sng" dirty="0">
              <a:solidFill>
                <a:srgbClr val="004A99"/>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altLang="es-ES" b="1" dirty="0">
                <a:solidFill>
                  <a:srgbClr val="004A99"/>
                </a:solidFill>
                <a:latin typeface="+mn-lt"/>
              </a:rPr>
              <a:t>Es un conjunto de uno o más atributos que, </a:t>
            </a:r>
            <a:r>
              <a:rPr lang="es-ES" altLang="es-ES" dirty="0">
                <a:solidFill>
                  <a:srgbClr val="004A99"/>
                </a:solidFill>
                <a:latin typeface="+mn-lt"/>
              </a:rPr>
              <a:t>tomados colectivamente, </a:t>
            </a:r>
            <a:r>
              <a:rPr lang="es-ES" altLang="es-ES" b="1" dirty="0">
                <a:solidFill>
                  <a:srgbClr val="004A99"/>
                </a:solidFill>
                <a:latin typeface="+mn-lt"/>
              </a:rPr>
              <a:t>permiten identificar de forma única una entidad </a:t>
            </a:r>
            <a:r>
              <a:rPr lang="es-ES" altLang="es-ES" dirty="0">
                <a:solidFill>
                  <a:srgbClr val="004A99"/>
                </a:solidFill>
                <a:latin typeface="+mn-lt"/>
              </a:rPr>
              <a:t>en el conjunto de entidades. </a:t>
            </a:r>
          </a:p>
          <a:p>
            <a:pPr marL="0" marR="0" lvl="0" indent="0" algn="just" defTabSz="914400" rtl="0" eaLnBrk="0" fontAlgn="base" latinLnBrk="0" hangingPunct="0">
              <a:lnSpc>
                <a:spcPct val="100000"/>
              </a:lnSpc>
              <a:spcBef>
                <a:spcPct val="0"/>
              </a:spcBef>
              <a:spcAft>
                <a:spcPct val="0"/>
              </a:spcAft>
              <a:buClrTx/>
              <a:buSzTx/>
              <a:buFontTx/>
              <a:buNone/>
              <a:tabLst/>
            </a:pPr>
            <a:endParaRPr lang="es-ES" altLang="es-ES" dirty="0">
              <a:solidFill>
                <a:srgbClr val="004A99"/>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altLang="es-ES" dirty="0">
                <a:solidFill>
                  <a:srgbClr val="004A99"/>
                </a:solidFill>
                <a:latin typeface="+mn-lt"/>
              </a:rPr>
              <a:t>En nuestro ejemplo, el atributo id-cliente del conjunto de entidades cliente es suficiente para distinguir una entidad cliente de las otras. Así, id-cliente es una </a:t>
            </a:r>
            <a:r>
              <a:rPr lang="es-ES" altLang="es-ES" dirty="0" err="1">
                <a:solidFill>
                  <a:srgbClr val="004A99"/>
                </a:solidFill>
                <a:latin typeface="+mn-lt"/>
              </a:rPr>
              <a:t>superclave</a:t>
            </a:r>
            <a:r>
              <a:rPr lang="es-ES" altLang="es-ES" dirty="0">
                <a:solidFill>
                  <a:srgbClr val="004A99"/>
                </a:solidFill>
                <a:latin typeface="+mn-lt"/>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s-ES" altLang="es-ES" dirty="0">
              <a:solidFill>
                <a:srgbClr val="004A99"/>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altLang="es-ES" dirty="0">
                <a:solidFill>
                  <a:srgbClr val="004A99"/>
                </a:solidFill>
                <a:latin typeface="+mn-lt"/>
              </a:rPr>
              <a:t>Análogamente, la combinación de nombre-cliente e id-cliente es una </a:t>
            </a:r>
            <a:r>
              <a:rPr lang="es-ES" altLang="es-ES" dirty="0" err="1">
                <a:solidFill>
                  <a:srgbClr val="004A99"/>
                </a:solidFill>
                <a:latin typeface="+mn-lt"/>
              </a:rPr>
              <a:t>superclave</a:t>
            </a:r>
            <a:r>
              <a:rPr lang="es-ES" altLang="es-ES" dirty="0">
                <a:solidFill>
                  <a:srgbClr val="004A99"/>
                </a:solidFill>
                <a:latin typeface="+mn-lt"/>
              </a:rPr>
              <a:t> del conjunto de entidades cliente.  Por lo que </a:t>
            </a:r>
            <a:r>
              <a:rPr lang="es-ES" altLang="es-ES" b="1" dirty="0">
                <a:solidFill>
                  <a:srgbClr val="004A99"/>
                </a:solidFill>
                <a:latin typeface="+mn-lt"/>
              </a:rPr>
              <a:t>una </a:t>
            </a:r>
            <a:r>
              <a:rPr lang="es-ES" altLang="es-ES" b="1" dirty="0" err="1">
                <a:solidFill>
                  <a:srgbClr val="004A99"/>
                </a:solidFill>
                <a:latin typeface="+mn-lt"/>
              </a:rPr>
              <a:t>superclave</a:t>
            </a:r>
            <a:r>
              <a:rPr lang="es-ES" altLang="es-ES" b="1" dirty="0">
                <a:solidFill>
                  <a:srgbClr val="004A99"/>
                </a:solidFill>
                <a:latin typeface="+mn-lt"/>
              </a:rPr>
              <a:t> puede contener atributos innecesarios</a:t>
            </a:r>
            <a:r>
              <a:rPr lang="es-ES" altLang="es-ES" dirty="0">
                <a:solidFill>
                  <a:srgbClr val="004A99"/>
                </a:solidFill>
                <a:latin typeface="+mn-lt"/>
              </a:rPr>
              <a:t>.</a:t>
            </a:r>
          </a:p>
        </p:txBody>
      </p:sp>
      <p:grpSp>
        <p:nvGrpSpPr>
          <p:cNvPr id="9" name="Grupo 8">
            <a:extLst>
              <a:ext uri="{FF2B5EF4-FFF2-40B4-BE49-F238E27FC236}">
                <a16:creationId xmlns:a16="http://schemas.microsoft.com/office/drawing/2014/main" id="{04AD0BE2-4E95-4DC1-8C0F-51D89AACBA6D}"/>
              </a:ext>
            </a:extLst>
          </p:cNvPr>
          <p:cNvGrpSpPr/>
          <p:nvPr/>
        </p:nvGrpSpPr>
        <p:grpSpPr>
          <a:xfrm>
            <a:off x="110288" y="3176853"/>
            <a:ext cx="5335845" cy="2896682"/>
            <a:chOff x="140723" y="3163444"/>
            <a:chExt cx="5481483" cy="2918890"/>
          </a:xfrm>
        </p:grpSpPr>
        <p:pic>
          <p:nvPicPr>
            <p:cNvPr id="7170" name="Picture 2" descr="Resultado de imagen de claves de una bD">
              <a:extLst>
                <a:ext uri="{FF2B5EF4-FFF2-40B4-BE49-F238E27FC236}">
                  <a16:creationId xmlns:a16="http://schemas.microsoft.com/office/drawing/2014/main" id="{4E571535-A2F2-4EDC-BB51-AC85FB38FF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23" y="3163444"/>
              <a:ext cx="5481483" cy="2918890"/>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2722EAD0-D34D-478F-85FB-D2AB0B0B6D8B}"/>
                </a:ext>
              </a:extLst>
            </p:cNvPr>
            <p:cNvSpPr txBox="1"/>
            <p:nvPr/>
          </p:nvSpPr>
          <p:spPr>
            <a:xfrm>
              <a:off x="1939412" y="5512726"/>
              <a:ext cx="1935531" cy="465204"/>
            </a:xfrm>
            <a:prstGeom prst="rect">
              <a:avLst/>
            </a:prstGeom>
            <a:noFill/>
          </p:spPr>
          <p:txBody>
            <a:bodyPr wrap="none" rtlCol="0">
              <a:spAutoFit/>
            </a:bodyPr>
            <a:lstStyle/>
            <a:p>
              <a:r>
                <a:rPr lang="es-ES" sz="2400" b="1" dirty="0">
                  <a:solidFill>
                    <a:srgbClr val="FF0000"/>
                  </a:solidFill>
                </a:rPr>
                <a:t>SÚPER CLAVE</a:t>
              </a:r>
            </a:p>
          </p:txBody>
        </p:sp>
      </p:grpSp>
      <p:sp>
        <p:nvSpPr>
          <p:cNvPr id="11" name="Rectángulo redondeado 7">
            <a:extLst>
              <a:ext uri="{FF2B5EF4-FFF2-40B4-BE49-F238E27FC236}">
                <a16:creationId xmlns:a16="http://schemas.microsoft.com/office/drawing/2014/main" id="{A8462DB5-DDED-48A8-BECE-EDD003E55440}"/>
              </a:ext>
            </a:extLst>
          </p:cNvPr>
          <p:cNvSpPr/>
          <p:nvPr/>
        </p:nvSpPr>
        <p:spPr>
          <a:xfrm>
            <a:off x="636563" y="962143"/>
            <a:ext cx="10392814" cy="70788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28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12" name="Rectángulo 11">
            <a:extLst>
              <a:ext uri="{FF2B5EF4-FFF2-40B4-BE49-F238E27FC236}">
                <a16:creationId xmlns:a16="http://schemas.microsoft.com/office/drawing/2014/main" id="{C986809F-3B6B-4CDF-A6AD-B7D8CE22C555}"/>
              </a:ext>
            </a:extLst>
          </p:cNvPr>
          <p:cNvSpPr/>
          <p:nvPr/>
        </p:nvSpPr>
        <p:spPr>
          <a:xfrm>
            <a:off x="636563" y="1030978"/>
            <a:ext cx="9675059" cy="707886"/>
          </a:xfrm>
          <a:prstGeom prst="rect">
            <a:avLst/>
          </a:prstGeom>
        </p:spPr>
        <p:txBody>
          <a:bodyPr wrap="square">
            <a:spAutoFit/>
          </a:bodyPr>
          <a:lstStyle/>
          <a:p>
            <a:pPr algn="ctr"/>
            <a:r>
              <a:rPr lang="es-ES" sz="2000" b="1" dirty="0">
                <a:solidFill>
                  <a:schemeClr val="bg1"/>
                </a:solidFill>
              </a:rPr>
              <a:t>Una clave permite identificar un conjunto de atributos suficiente para distinguir las entidades entre sí. </a:t>
            </a:r>
          </a:p>
        </p:txBody>
      </p:sp>
    </p:spTree>
    <p:extLst>
      <p:ext uri="{BB962C8B-B14F-4D97-AF65-F5344CB8AC3E}">
        <p14:creationId xmlns:p14="http://schemas.microsoft.com/office/powerpoint/2010/main" val="1706821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13741F-D222-48D0-8938-DC9BD1B9B39C}"/>
              </a:ext>
            </a:extLst>
          </p:cNvPr>
          <p:cNvSpPr>
            <a:spLocks noChangeArrowheads="1"/>
          </p:cNvSpPr>
          <p:nvPr/>
        </p:nvSpPr>
        <p:spPr bwMode="auto">
          <a:xfrm>
            <a:off x="219535" y="1013928"/>
            <a:ext cx="1175293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s-ES" altLang="es-ES" sz="2000" b="1" u="sng" dirty="0">
                <a:solidFill>
                  <a:srgbClr val="004A99"/>
                </a:solidFill>
              </a:rPr>
              <a:t>Clave Candidata</a:t>
            </a:r>
          </a:p>
          <a:p>
            <a:pPr algn="just" eaLnBrk="0" fontAlgn="base" hangingPunct="0">
              <a:spcBef>
                <a:spcPct val="0"/>
              </a:spcBef>
              <a:spcAft>
                <a:spcPct val="0"/>
              </a:spcAft>
            </a:pPr>
            <a:r>
              <a:rPr lang="es-ES" altLang="es-ES" dirty="0">
                <a:solidFill>
                  <a:srgbClr val="004A99"/>
                </a:solidFill>
              </a:rPr>
              <a:t>Es una clave primara alternativa utilizada para identificar unívocamente a una y Sólo una presencia de cada entidad</a:t>
            </a:r>
          </a:p>
          <a:p>
            <a:pPr algn="just" eaLnBrk="0" fontAlgn="base" hangingPunct="0">
              <a:spcBef>
                <a:spcPct val="0"/>
              </a:spcBef>
              <a:spcAft>
                <a:spcPct val="0"/>
              </a:spcAft>
            </a:pPr>
            <a:endParaRPr lang="es-ES" altLang="es-ES" dirty="0">
              <a:solidFill>
                <a:srgbClr val="004A99"/>
              </a:solidFill>
            </a:endParaRPr>
          </a:p>
          <a:p>
            <a:pPr algn="just" eaLnBrk="0" fontAlgn="base" hangingPunct="0">
              <a:spcBef>
                <a:spcPct val="0"/>
              </a:spcBef>
              <a:spcAft>
                <a:spcPct val="0"/>
              </a:spcAft>
            </a:pPr>
            <a:r>
              <a:rPr lang="es-ES" altLang="es-ES" dirty="0">
                <a:solidFill>
                  <a:srgbClr val="004A99"/>
                </a:solidFill>
              </a:rPr>
              <a:t>Supóngase que la combinación {</a:t>
            </a:r>
            <a:r>
              <a:rPr lang="es-ES" altLang="es-ES" u="sng" dirty="0">
                <a:solidFill>
                  <a:srgbClr val="004A99"/>
                </a:solidFill>
              </a:rPr>
              <a:t>nombre-cliente y calle-cliente}</a:t>
            </a:r>
            <a:r>
              <a:rPr lang="es-ES" altLang="es-ES" dirty="0">
                <a:solidFill>
                  <a:srgbClr val="004A99"/>
                </a:solidFill>
              </a:rPr>
              <a:t> es suficiente para distinguir entre los miembros de la entidad cliente. Entonces, los conjuntos {</a:t>
            </a:r>
            <a:r>
              <a:rPr lang="es-ES" altLang="es-ES" u="sng" dirty="0">
                <a:solidFill>
                  <a:srgbClr val="004A99"/>
                </a:solidFill>
              </a:rPr>
              <a:t>id-cliente</a:t>
            </a:r>
            <a:r>
              <a:rPr lang="es-ES" altLang="es-ES" dirty="0">
                <a:solidFill>
                  <a:srgbClr val="004A99"/>
                </a:solidFill>
              </a:rPr>
              <a:t>} y {</a:t>
            </a:r>
            <a:r>
              <a:rPr lang="es-ES" altLang="es-ES" u="sng" dirty="0">
                <a:solidFill>
                  <a:srgbClr val="004A99"/>
                </a:solidFill>
              </a:rPr>
              <a:t>nombre-cliente, calle-cliente</a:t>
            </a:r>
            <a:r>
              <a:rPr lang="es-ES" altLang="es-ES" dirty="0">
                <a:solidFill>
                  <a:srgbClr val="004A99"/>
                </a:solidFill>
              </a:rPr>
              <a:t>} son </a:t>
            </a:r>
            <a:r>
              <a:rPr lang="es-ES" altLang="es-ES" b="1" dirty="0">
                <a:solidFill>
                  <a:srgbClr val="004A99"/>
                </a:solidFill>
              </a:rPr>
              <a:t>claves candidatas</a:t>
            </a:r>
            <a:r>
              <a:rPr lang="es-ES" altLang="es-ES" dirty="0">
                <a:solidFill>
                  <a:srgbClr val="004A99"/>
                </a:solidFill>
              </a:rPr>
              <a:t>. Sin embargo, aunque los atributos id-cliente y nombre-cliente juntos puedan distinguir entidades cliente (</a:t>
            </a:r>
            <a:r>
              <a:rPr lang="es-ES" altLang="es-ES" dirty="0" err="1">
                <a:solidFill>
                  <a:srgbClr val="004A99"/>
                </a:solidFill>
              </a:rPr>
              <a:t>superclave</a:t>
            </a:r>
            <a:r>
              <a:rPr lang="es-ES" altLang="es-ES" dirty="0">
                <a:solidFill>
                  <a:srgbClr val="004A99"/>
                </a:solidFill>
              </a:rPr>
              <a:t>), su combinación no forma una clave candidata, ya que el atributo id-cliente por sí solo es una clave candidata.</a:t>
            </a:r>
          </a:p>
          <a:p>
            <a:pPr algn="just" eaLnBrk="0" fontAlgn="base" hangingPunct="0">
              <a:spcBef>
                <a:spcPct val="0"/>
              </a:spcBef>
              <a:spcAft>
                <a:spcPct val="0"/>
              </a:spcAft>
            </a:pPr>
            <a:endParaRPr lang="es-ES" altLang="es-ES" dirty="0">
              <a:solidFill>
                <a:srgbClr val="004A99"/>
              </a:solidFill>
            </a:endParaRPr>
          </a:p>
          <a:p>
            <a:pPr algn="just" eaLnBrk="0" fontAlgn="base" hangingPunct="0">
              <a:spcBef>
                <a:spcPct val="0"/>
              </a:spcBef>
              <a:spcAft>
                <a:spcPct val="0"/>
              </a:spcAft>
            </a:pPr>
            <a:r>
              <a:rPr lang="es-ES" altLang="es-ES" sz="2000" b="1" u="sng" dirty="0">
                <a:solidFill>
                  <a:srgbClr val="004A99"/>
                </a:solidFill>
              </a:rPr>
              <a:t>Clave Primaria</a:t>
            </a:r>
          </a:p>
          <a:p>
            <a:pPr algn="just" eaLnBrk="0" fontAlgn="base" hangingPunct="0">
              <a:spcBef>
                <a:spcPct val="0"/>
              </a:spcBef>
              <a:spcAft>
                <a:spcPct val="0"/>
              </a:spcAft>
            </a:pPr>
            <a:r>
              <a:rPr lang="es-ES" altLang="es-ES" dirty="0">
                <a:solidFill>
                  <a:srgbClr val="004A99"/>
                </a:solidFill>
              </a:rPr>
              <a:t>Es una clave candidata elegida por el diseñador de la base de datos como elemento principal para identificar las entidades dentro de un conjunto de entidades. No puede tener valores repetidos ni NULOS. </a:t>
            </a:r>
          </a:p>
          <a:p>
            <a:pPr algn="just" eaLnBrk="0" fontAlgn="base" hangingPunct="0">
              <a:spcBef>
                <a:spcPct val="0"/>
              </a:spcBef>
              <a:spcAft>
                <a:spcPct val="0"/>
              </a:spcAft>
            </a:pPr>
            <a:endParaRPr lang="es-ES" altLang="es-ES" dirty="0">
              <a:solidFill>
                <a:srgbClr val="004A99"/>
              </a:solidFill>
            </a:endParaRPr>
          </a:p>
          <a:p>
            <a:pPr algn="just" eaLnBrk="0" fontAlgn="base" hangingPunct="0">
              <a:spcBef>
                <a:spcPct val="0"/>
              </a:spcBef>
              <a:spcAft>
                <a:spcPct val="0"/>
              </a:spcAft>
            </a:pPr>
            <a:r>
              <a:rPr lang="es-ES" altLang="es-ES" dirty="0">
                <a:solidFill>
                  <a:srgbClr val="004A99"/>
                </a:solidFill>
              </a:rPr>
              <a:t>La designación de una clave representa una restricción en el desarrollo del mundo real que se modela. La clave primaria se debería elegir de manera que sus atributos nunca, o muy raramente, cambien.</a:t>
            </a:r>
          </a:p>
          <a:p>
            <a:pPr algn="just" eaLnBrk="0" fontAlgn="base" hangingPunct="0">
              <a:spcBef>
                <a:spcPct val="0"/>
              </a:spcBef>
              <a:spcAft>
                <a:spcPct val="0"/>
              </a:spcAft>
            </a:pPr>
            <a:endParaRPr lang="es-ES" altLang="es-ES" dirty="0">
              <a:solidFill>
                <a:srgbClr val="004A99"/>
              </a:solidFill>
            </a:endParaRPr>
          </a:p>
          <a:p>
            <a:pPr algn="just" eaLnBrk="0" fontAlgn="base" hangingPunct="0">
              <a:spcBef>
                <a:spcPct val="0"/>
              </a:spcBef>
              <a:spcAft>
                <a:spcPct val="0"/>
              </a:spcAft>
            </a:pPr>
            <a:r>
              <a:rPr lang="es-ES" altLang="es-ES" sz="2000" b="1" u="sng" dirty="0">
                <a:solidFill>
                  <a:srgbClr val="004A99"/>
                </a:solidFill>
              </a:rPr>
              <a:t>Clave Foránea o Externa</a:t>
            </a:r>
            <a:endParaRPr lang="es-ES" altLang="es-ES" dirty="0">
              <a:solidFill>
                <a:srgbClr val="004A99"/>
              </a:solidFill>
            </a:endParaRPr>
          </a:p>
          <a:p>
            <a:pPr algn="just" eaLnBrk="0" fontAlgn="base" hangingPunct="0">
              <a:spcBef>
                <a:spcPct val="0"/>
              </a:spcBef>
              <a:spcAft>
                <a:spcPct val="0"/>
              </a:spcAft>
            </a:pPr>
            <a:r>
              <a:rPr lang="es-ES" altLang="es-ES" dirty="0">
                <a:solidFill>
                  <a:srgbClr val="004A99"/>
                </a:solidFill>
              </a:rPr>
              <a:t> Representa un atributo que a su vez es una clave primaria en otra tabla, pero que está incluida entre los atributos de una tabla para permitir la relación</a:t>
            </a:r>
          </a:p>
        </p:txBody>
      </p:sp>
      <p:sp>
        <p:nvSpPr>
          <p:cNvPr id="8" name="CuadroTexto 7">
            <a:extLst>
              <a:ext uri="{FF2B5EF4-FFF2-40B4-BE49-F238E27FC236}">
                <a16:creationId xmlns:a16="http://schemas.microsoft.com/office/drawing/2014/main" id="{E3D72F2F-5E3C-4776-ACFA-2FF8969054EC}"/>
              </a:ext>
            </a:extLst>
          </p:cNvPr>
          <p:cNvSpPr txBox="1"/>
          <p:nvPr/>
        </p:nvSpPr>
        <p:spPr>
          <a:xfrm>
            <a:off x="317704" y="74796"/>
            <a:ext cx="4852803" cy="584775"/>
          </a:xfrm>
          <a:prstGeom prst="rect">
            <a:avLst/>
          </a:prstGeom>
          <a:noFill/>
        </p:spPr>
        <p:txBody>
          <a:bodyPr wrap="none" rtlCol="0">
            <a:spAutoFit/>
          </a:bodyPr>
          <a:lstStyle>
            <a:defPPr>
              <a:defRPr lang="es-ES"/>
            </a:defPPr>
            <a:lvl1pPr>
              <a:defRPr sz="4400">
                <a:solidFill>
                  <a:schemeClr val="bg1"/>
                </a:solidFill>
              </a:defRPr>
            </a:lvl1pPr>
          </a:lstStyle>
          <a:p>
            <a:r>
              <a:rPr lang="es-ES" sz="3200" dirty="0"/>
              <a:t>Algo más sobre las claves…. </a:t>
            </a:r>
          </a:p>
        </p:txBody>
      </p:sp>
    </p:spTree>
    <p:extLst>
      <p:ext uri="{BB962C8B-B14F-4D97-AF65-F5344CB8AC3E}">
        <p14:creationId xmlns:p14="http://schemas.microsoft.com/office/powerpoint/2010/main" val="1162529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E3D72F2F-5E3C-4776-ACFA-2FF8969054EC}"/>
              </a:ext>
            </a:extLst>
          </p:cNvPr>
          <p:cNvSpPr txBox="1"/>
          <p:nvPr/>
        </p:nvSpPr>
        <p:spPr>
          <a:xfrm>
            <a:off x="317704" y="74796"/>
            <a:ext cx="9833293" cy="584775"/>
          </a:xfrm>
          <a:prstGeom prst="rect">
            <a:avLst/>
          </a:prstGeom>
          <a:noFill/>
        </p:spPr>
        <p:txBody>
          <a:bodyPr wrap="square" rtlCol="0">
            <a:spAutoFit/>
          </a:bodyPr>
          <a:lstStyle>
            <a:defPPr>
              <a:defRPr lang="es-ES"/>
            </a:defPPr>
            <a:lvl1pPr>
              <a:defRPr sz="4400">
                <a:solidFill>
                  <a:schemeClr val="bg1"/>
                </a:solidFill>
              </a:defRPr>
            </a:lvl1pPr>
          </a:lstStyle>
          <a:p>
            <a:r>
              <a:rPr lang="es-ES" sz="3200" dirty="0"/>
              <a:t>Aspectos sobre la implementación física y el uso de la BD</a:t>
            </a:r>
          </a:p>
        </p:txBody>
      </p:sp>
      <p:sp>
        <p:nvSpPr>
          <p:cNvPr id="6" name="Rectangle 1">
            <a:extLst>
              <a:ext uri="{FF2B5EF4-FFF2-40B4-BE49-F238E27FC236}">
                <a16:creationId xmlns:a16="http://schemas.microsoft.com/office/drawing/2014/main" id="{8A7670D7-05E3-4E33-8CCE-8D89BD34E687}"/>
              </a:ext>
            </a:extLst>
          </p:cNvPr>
          <p:cNvSpPr>
            <a:spLocks noChangeArrowheads="1"/>
          </p:cNvSpPr>
          <p:nvPr/>
        </p:nvSpPr>
        <p:spPr bwMode="auto">
          <a:xfrm>
            <a:off x="220065" y="1495795"/>
            <a:ext cx="611655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s-ES" altLang="es-ES" b="1" dirty="0">
                <a:solidFill>
                  <a:srgbClr val="004A99"/>
                </a:solidFill>
              </a:rPr>
              <a:t>ADMINITRADOR (DBA)</a:t>
            </a:r>
          </a:p>
          <a:p>
            <a:pPr algn="just" eaLnBrk="0" fontAlgn="base" hangingPunct="0">
              <a:spcBef>
                <a:spcPct val="0"/>
              </a:spcBef>
              <a:spcAft>
                <a:spcPct val="0"/>
              </a:spcAft>
            </a:pPr>
            <a:r>
              <a:rPr lang="es-ES" altLang="es-ES" dirty="0">
                <a:solidFill>
                  <a:srgbClr val="004A99"/>
                </a:solidFill>
              </a:rPr>
              <a:t>La administración de los recursos de una BD (los datos y el </a:t>
            </a:r>
            <a:r>
              <a:rPr lang="es-ES" altLang="es-ES" dirty="0" err="1">
                <a:solidFill>
                  <a:srgbClr val="004A99"/>
                </a:solidFill>
              </a:rPr>
              <a:t>sw</a:t>
            </a:r>
            <a:r>
              <a:rPr lang="es-ES" altLang="es-ES" dirty="0">
                <a:solidFill>
                  <a:srgbClr val="004A99"/>
                </a:solidFill>
              </a:rPr>
              <a:t> relacionado del SGDM) es responsabilidad del administrador de la BD. El DBA es responsable de autorizar el acceso a la BD, coordinar y vigilar su utilización y adaptar los recursos de software y hardware que sean necesarios. </a:t>
            </a:r>
          </a:p>
          <a:p>
            <a:pPr algn="just" eaLnBrk="0" fontAlgn="base" hangingPunct="0">
              <a:spcBef>
                <a:spcPct val="0"/>
              </a:spcBef>
              <a:spcAft>
                <a:spcPct val="0"/>
              </a:spcAft>
            </a:pPr>
            <a:endParaRPr lang="es-ES" altLang="es-ES" dirty="0">
              <a:solidFill>
                <a:srgbClr val="004A99"/>
              </a:solidFill>
            </a:endParaRPr>
          </a:p>
          <a:p>
            <a:pPr algn="just" eaLnBrk="0" fontAlgn="base" hangingPunct="0">
              <a:spcBef>
                <a:spcPct val="0"/>
              </a:spcBef>
              <a:spcAft>
                <a:spcPct val="0"/>
              </a:spcAft>
            </a:pPr>
            <a:r>
              <a:rPr lang="es-ES" altLang="es-ES" b="1" dirty="0">
                <a:solidFill>
                  <a:srgbClr val="004A99"/>
                </a:solidFill>
              </a:rPr>
              <a:t>DISEÑADORES</a:t>
            </a:r>
          </a:p>
          <a:p>
            <a:pPr algn="just" eaLnBrk="0" fontAlgn="base" hangingPunct="0">
              <a:spcBef>
                <a:spcPct val="0"/>
              </a:spcBef>
              <a:spcAft>
                <a:spcPct val="0"/>
              </a:spcAft>
            </a:pPr>
            <a:r>
              <a:rPr lang="es-ES" altLang="es-ES" dirty="0">
                <a:solidFill>
                  <a:srgbClr val="004A99"/>
                </a:solidFill>
              </a:rPr>
              <a:t>Se encargan de analizar los datos que se van a almacenar y de elegir las estructuras adecuadas para representar y almacenar dichos datos. Para ello, habrán tenido en cuenta todos los requerimientos de uso de la BD por parte de aplicaciones y usuarios.</a:t>
            </a:r>
          </a:p>
          <a:p>
            <a:pPr algn="just" eaLnBrk="0" fontAlgn="base" hangingPunct="0">
              <a:spcBef>
                <a:spcPct val="0"/>
              </a:spcBef>
              <a:spcAft>
                <a:spcPct val="0"/>
              </a:spcAft>
            </a:pPr>
            <a:endParaRPr lang="es-ES" altLang="es-ES" dirty="0">
              <a:solidFill>
                <a:srgbClr val="004A99"/>
              </a:solidFill>
            </a:endParaRPr>
          </a:p>
          <a:p>
            <a:pPr algn="just" eaLnBrk="0" fontAlgn="base" hangingPunct="0">
              <a:spcBef>
                <a:spcPct val="0"/>
              </a:spcBef>
              <a:spcAft>
                <a:spcPct val="0"/>
              </a:spcAft>
            </a:pPr>
            <a:r>
              <a:rPr lang="es-ES" altLang="es-ES" b="1" dirty="0">
                <a:solidFill>
                  <a:srgbClr val="004A99"/>
                </a:solidFill>
              </a:rPr>
              <a:t>USUARIOS FINALES</a:t>
            </a:r>
          </a:p>
          <a:p>
            <a:pPr algn="just" eaLnBrk="0" fontAlgn="base" hangingPunct="0">
              <a:spcBef>
                <a:spcPct val="0"/>
              </a:spcBef>
              <a:spcAft>
                <a:spcPct val="0"/>
              </a:spcAft>
            </a:pPr>
            <a:r>
              <a:rPr lang="es-ES" altLang="es-ES" dirty="0">
                <a:solidFill>
                  <a:srgbClr val="004A99"/>
                </a:solidFill>
              </a:rPr>
              <a:t>Los usuarios finales son las personas/aplicaciones cuyos trabajos requieren acceso a la base de datos para consultar, actualizar y generar informes</a:t>
            </a:r>
          </a:p>
        </p:txBody>
      </p:sp>
      <p:sp>
        <p:nvSpPr>
          <p:cNvPr id="7" name="Rectángulo redondeado 7">
            <a:extLst>
              <a:ext uri="{FF2B5EF4-FFF2-40B4-BE49-F238E27FC236}">
                <a16:creationId xmlns:a16="http://schemas.microsoft.com/office/drawing/2014/main" id="{03258A7D-859C-4497-A07F-14F7C8C07B72}"/>
              </a:ext>
            </a:extLst>
          </p:cNvPr>
          <p:cNvSpPr/>
          <p:nvPr/>
        </p:nvSpPr>
        <p:spPr>
          <a:xfrm>
            <a:off x="317704" y="925817"/>
            <a:ext cx="2547556" cy="452162"/>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000" b="0" i="0" u="none" strike="noStrike" kern="1200" cap="none" spc="0" baseline="0" dirty="0">
                <a:solidFill>
                  <a:srgbClr val="FFFFFF"/>
                </a:solidFill>
                <a:uFillTx/>
                <a:ea typeface="Tahoma" panose="020B0604030504040204" pitchFamily="34" charset="0"/>
                <a:cs typeface="Tahoma" panose="020B0604030504040204" pitchFamily="34" charset="0"/>
              </a:rPr>
              <a:t>Usuarios/Roles</a:t>
            </a:r>
          </a:p>
        </p:txBody>
      </p:sp>
      <p:sp>
        <p:nvSpPr>
          <p:cNvPr id="10" name="Rectángulo redondeado 7">
            <a:extLst>
              <a:ext uri="{FF2B5EF4-FFF2-40B4-BE49-F238E27FC236}">
                <a16:creationId xmlns:a16="http://schemas.microsoft.com/office/drawing/2014/main" id="{7AFCD982-A31C-4D08-8CF2-655ED354CA68}"/>
              </a:ext>
            </a:extLst>
          </p:cNvPr>
          <p:cNvSpPr/>
          <p:nvPr/>
        </p:nvSpPr>
        <p:spPr>
          <a:xfrm>
            <a:off x="6780962" y="895203"/>
            <a:ext cx="2547556" cy="452162"/>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000" b="0" i="0" u="none" strike="noStrike" kern="1200" cap="none" spc="0" baseline="0" dirty="0">
                <a:solidFill>
                  <a:srgbClr val="FFFFFF"/>
                </a:solidFill>
                <a:uFillTx/>
                <a:ea typeface="Tahoma" panose="020B0604030504040204" pitchFamily="34" charset="0"/>
                <a:cs typeface="Tahoma" panose="020B0604030504040204" pitchFamily="34" charset="0"/>
              </a:rPr>
              <a:t>índices</a:t>
            </a:r>
          </a:p>
        </p:txBody>
      </p:sp>
      <p:sp>
        <p:nvSpPr>
          <p:cNvPr id="11" name="Rectángulo redondeado 7">
            <a:extLst>
              <a:ext uri="{FF2B5EF4-FFF2-40B4-BE49-F238E27FC236}">
                <a16:creationId xmlns:a16="http://schemas.microsoft.com/office/drawing/2014/main" id="{4FD63CF1-20DC-49F6-8F74-3F2B7EB5B5BE}"/>
              </a:ext>
            </a:extLst>
          </p:cNvPr>
          <p:cNvSpPr/>
          <p:nvPr/>
        </p:nvSpPr>
        <p:spPr>
          <a:xfrm>
            <a:off x="6780962" y="3060378"/>
            <a:ext cx="2547556" cy="452162"/>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000" b="0" i="0" u="none" strike="noStrike" kern="1200" cap="none" spc="0" baseline="0" dirty="0" err="1">
                <a:solidFill>
                  <a:srgbClr val="FFFFFF"/>
                </a:solidFill>
                <a:uFillTx/>
                <a:ea typeface="Tahoma" panose="020B0604030504040204" pitchFamily="34" charset="0"/>
                <a:cs typeface="Tahoma" panose="020B0604030504040204" pitchFamily="34" charset="0"/>
              </a:rPr>
              <a:t>Tablespace</a:t>
            </a:r>
            <a:endParaRPr lang="es-ES" sz="20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12" name="Rectangle 1">
            <a:extLst>
              <a:ext uri="{FF2B5EF4-FFF2-40B4-BE49-F238E27FC236}">
                <a16:creationId xmlns:a16="http://schemas.microsoft.com/office/drawing/2014/main" id="{2D119109-EF7D-424D-9D35-06A90B7D55C7}"/>
              </a:ext>
            </a:extLst>
          </p:cNvPr>
          <p:cNvSpPr>
            <a:spLocks noChangeArrowheads="1"/>
          </p:cNvSpPr>
          <p:nvPr/>
        </p:nvSpPr>
        <p:spPr bwMode="auto">
          <a:xfrm>
            <a:off x="6712065" y="1495795"/>
            <a:ext cx="530994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s-ES" altLang="es-ES" dirty="0">
                <a:solidFill>
                  <a:srgbClr val="004A99"/>
                </a:solidFill>
              </a:rPr>
              <a:t>El objetivo de un índice es acelerar la recuperación de información. Posibilita el acceso directo y rápido haciendo más eficiente las búsquedas en las tablas de una BD. Sin índice, se debe recorrer secuencialmente toda la tabla para encontrar un registro.</a:t>
            </a:r>
          </a:p>
        </p:txBody>
      </p:sp>
      <p:sp>
        <p:nvSpPr>
          <p:cNvPr id="13" name="Rectangle 1">
            <a:extLst>
              <a:ext uri="{FF2B5EF4-FFF2-40B4-BE49-F238E27FC236}">
                <a16:creationId xmlns:a16="http://schemas.microsoft.com/office/drawing/2014/main" id="{F8CF176E-C581-434A-9894-E2B1B238934A}"/>
              </a:ext>
            </a:extLst>
          </p:cNvPr>
          <p:cNvSpPr>
            <a:spLocks noChangeArrowheads="1"/>
          </p:cNvSpPr>
          <p:nvPr/>
        </p:nvSpPr>
        <p:spPr bwMode="auto">
          <a:xfrm>
            <a:off x="6733398" y="3711786"/>
            <a:ext cx="526335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s-ES" altLang="es-ES" dirty="0">
                <a:solidFill>
                  <a:srgbClr val="004A99"/>
                </a:solidFill>
              </a:rPr>
              <a:t>Un </a:t>
            </a:r>
            <a:r>
              <a:rPr lang="es-ES" altLang="es-ES" dirty="0" err="1">
                <a:solidFill>
                  <a:srgbClr val="004A99"/>
                </a:solidFill>
              </a:rPr>
              <a:t>tablespace</a:t>
            </a:r>
            <a:r>
              <a:rPr lang="es-ES" altLang="es-ES" dirty="0">
                <a:solidFill>
                  <a:srgbClr val="004A99"/>
                </a:solidFill>
              </a:rPr>
              <a:t> es una unidad lógica de almacenamiento  que se compone de, al menos, un </a:t>
            </a:r>
            <a:r>
              <a:rPr lang="es-ES" altLang="es-ES" dirty="0" err="1">
                <a:solidFill>
                  <a:srgbClr val="004A99"/>
                </a:solidFill>
              </a:rPr>
              <a:t>datafile</a:t>
            </a:r>
            <a:r>
              <a:rPr lang="es-ES" altLang="es-ES" dirty="0">
                <a:solidFill>
                  <a:srgbClr val="004A99"/>
                </a:solidFill>
              </a:rPr>
              <a:t> y un </a:t>
            </a:r>
            <a:r>
              <a:rPr lang="es-ES" altLang="es-ES" dirty="0" err="1">
                <a:solidFill>
                  <a:srgbClr val="004A99"/>
                </a:solidFill>
              </a:rPr>
              <a:t>datafile</a:t>
            </a:r>
            <a:r>
              <a:rPr lang="es-ES" altLang="es-ES" dirty="0">
                <a:solidFill>
                  <a:srgbClr val="004A99"/>
                </a:solidFill>
              </a:rPr>
              <a:t> (fichero de disco) solo puede pertenecer a un </a:t>
            </a:r>
            <a:r>
              <a:rPr lang="es-ES" altLang="es-ES" dirty="0" err="1">
                <a:solidFill>
                  <a:srgbClr val="004A99"/>
                </a:solidFill>
              </a:rPr>
              <a:t>tablespace</a:t>
            </a:r>
            <a:r>
              <a:rPr lang="es-ES" altLang="es-ES" dirty="0">
                <a:solidFill>
                  <a:srgbClr val="004A99"/>
                </a:solidFill>
              </a:rPr>
              <a:t>.</a:t>
            </a:r>
          </a:p>
          <a:p>
            <a:pPr algn="just" eaLnBrk="0" fontAlgn="base" hangingPunct="0">
              <a:spcBef>
                <a:spcPct val="0"/>
              </a:spcBef>
              <a:spcAft>
                <a:spcPct val="0"/>
              </a:spcAft>
            </a:pPr>
            <a:endParaRPr lang="es-ES" altLang="es-ES" dirty="0">
              <a:solidFill>
                <a:srgbClr val="004A99"/>
              </a:solidFill>
            </a:endParaRPr>
          </a:p>
          <a:p>
            <a:pPr algn="just" eaLnBrk="0" fontAlgn="base" hangingPunct="0">
              <a:spcBef>
                <a:spcPct val="0"/>
              </a:spcBef>
              <a:spcAft>
                <a:spcPct val="0"/>
              </a:spcAft>
            </a:pPr>
            <a:r>
              <a:rPr lang="es-ES" altLang="es-ES" dirty="0">
                <a:solidFill>
                  <a:srgbClr val="004A99"/>
                </a:solidFill>
              </a:rPr>
              <a:t>Cuando se crea una tabla o índice, se crean en un </a:t>
            </a:r>
            <a:r>
              <a:rPr lang="es-ES" altLang="es-ES" dirty="0" err="1">
                <a:solidFill>
                  <a:srgbClr val="004A99"/>
                </a:solidFill>
              </a:rPr>
              <a:t>tablespace</a:t>
            </a:r>
            <a:r>
              <a:rPr lang="es-ES" altLang="es-ES" dirty="0">
                <a:solidFill>
                  <a:srgbClr val="004A99"/>
                </a:solidFill>
              </a:rPr>
              <a:t> determinado, es decir, los </a:t>
            </a:r>
            <a:r>
              <a:rPr lang="es-ES" altLang="es-ES" dirty="0" err="1">
                <a:solidFill>
                  <a:srgbClr val="004A99"/>
                </a:solidFill>
              </a:rPr>
              <a:t>tablespace</a:t>
            </a:r>
            <a:r>
              <a:rPr lang="es-ES" altLang="es-ES" dirty="0">
                <a:solidFill>
                  <a:srgbClr val="004A99"/>
                </a:solidFill>
              </a:rPr>
              <a:t> son estructuras donde se almacenan los objetos del esquema de la base de datos, tales como tablas, índices, y se pueden repartir en varios ficheros. </a:t>
            </a:r>
          </a:p>
        </p:txBody>
      </p:sp>
    </p:spTree>
    <p:extLst>
      <p:ext uri="{BB962C8B-B14F-4D97-AF65-F5344CB8AC3E}">
        <p14:creationId xmlns:p14="http://schemas.microsoft.com/office/powerpoint/2010/main" val="3746120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6507" y="264117"/>
            <a:ext cx="2325137" cy="607252"/>
          </a:xfrm>
          <a:prstGeom prst="rect">
            <a:avLst/>
          </a:prstGeom>
        </p:spPr>
      </p:pic>
      <p:sp>
        <p:nvSpPr>
          <p:cNvPr id="3" name="Título 2">
            <a:extLst>
              <a:ext uri="{FF2B5EF4-FFF2-40B4-BE49-F238E27FC236}">
                <a16:creationId xmlns:a16="http://schemas.microsoft.com/office/drawing/2014/main" id="{EB375B72-4B84-4F9C-8ECC-00520290BFA2}"/>
              </a:ext>
            </a:extLst>
          </p:cNvPr>
          <p:cNvSpPr>
            <a:spLocks noGrp="1"/>
          </p:cNvSpPr>
          <p:nvPr>
            <p:ph type="title"/>
          </p:nvPr>
        </p:nvSpPr>
        <p:spPr>
          <a:xfrm>
            <a:off x="2501463" y="2766217"/>
            <a:ext cx="8786648" cy="1325563"/>
          </a:xfrm>
        </p:spPr>
        <p:txBody>
          <a:bodyPr/>
          <a:lstStyle/>
          <a:p>
            <a:pPr algn="ctr"/>
            <a:r>
              <a:rPr lang="es-ES" b="1" dirty="0">
                <a:ea typeface="Tahoma" panose="020B0604030504040204" pitchFamily="34" charset="0"/>
                <a:cs typeface="Tahoma" panose="020B0604030504040204" pitchFamily="34" charset="0"/>
              </a:rPr>
              <a:t>Conceptos Generales</a:t>
            </a:r>
            <a:br>
              <a:rPr lang="es-ES" b="1" dirty="0">
                <a:ea typeface="Tahoma" panose="020B0604030504040204" pitchFamily="34" charset="0"/>
                <a:cs typeface="Tahoma" panose="020B0604030504040204" pitchFamily="34" charset="0"/>
              </a:rPr>
            </a:br>
            <a:r>
              <a:rPr lang="es-ES" b="1" dirty="0">
                <a:ea typeface="Tahoma" panose="020B0604030504040204" pitchFamily="34" charset="0"/>
                <a:cs typeface="Tahoma" panose="020B0604030504040204" pitchFamily="34" charset="0"/>
              </a:rPr>
              <a:t>Modelo E/R y Esquema de una BD</a:t>
            </a:r>
            <a:br>
              <a:rPr lang="es-ES" b="1" dirty="0">
                <a:ea typeface="Tahoma" panose="020B0604030504040204" pitchFamily="34" charset="0"/>
                <a:cs typeface="Tahoma" panose="020B0604030504040204" pitchFamily="34" charset="0"/>
              </a:rPr>
            </a:br>
            <a:endParaRPr lang="es-ES" dirty="0"/>
          </a:p>
        </p:txBody>
      </p:sp>
      <p:sp>
        <p:nvSpPr>
          <p:cNvPr id="5" name="CuadroTexto 4">
            <a:extLst>
              <a:ext uri="{FF2B5EF4-FFF2-40B4-BE49-F238E27FC236}">
                <a16:creationId xmlns:a16="http://schemas.microsoft.com/office/drawing/2014/main" id="{D45B4D9C-6F47-465C-AEA9-BF857C2A8A05}"/>
              </a:ext>
            </a:extLst>
          </p:cNvPr>
          <p:cNvSpPr txBox="1"/>
          <p:nvPr/>
        </p:nvSpPr>
        <p:spPr>
          <a:xfrm>
            <a:off x="1721068" y="2497974"/>
            <a:ext cx="931665" cy="1862048"/>
          </a:xfrm>
          <a:prstGeom prst="rect">
            <a:avLst/>
          </a:prstGeom>
          <a:noFill/>
        </p:spPr>
        <p:txBody>
          <a:bodyPr wrap="none" rtlCol="0">
            <a:spAutoFit/>
          </a:bodyPr>
          <a:lstStyle/>
          <a:p>
            <a:r>
              <a:rPr lang="es-ES" sz="11500" dirty="0">
                <a:solidFill>
                  <a:schemeClr val="bg1"/>
                </a:solidFill>
              </a:rPr>
              <a:t>2</a:t>
            </a:r>
          </a:p>
        </p:txBody>
      </p:sp>
    </p:spTree>
    <p:extLst>
      <p:ext uri="{BB962C8B-B14F-4D97-AF65-F5344CB8AC3E}">
        <p14:creationId xmlns:p14="http://schemas.microsoft.com/office/powerpoint/2010/main" val="1540759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86"/>
          <p:cNvSpPr txBox="1"/>
          <p:nvPr/>
        </p:nvSpPr>
        <p:spPr>
          <a:xfrm>
            <a:off x="98206" y="65475"/>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dirty="0">
                <a:solidFill>
                  <a:srgbClr val="FFFFFF"/>
                </a:solidFill>
                <a:ea typeface="Tahoma" panose="020B0604030504040204" pitchFamily="34" charset="0"/>
                <a:cs typeface="Tahoma" panose="020B0604030504040204" pitchFamily="34" charset="0"/>
              </a:rPr>
              <a:t>Herramientas para trabajar con modelos E-R</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pic>
        <p:nvPicPr>
          <p:cNvPr id="6" name="Imagen 5"/>
          <p:cNvPicPr>
            <a:picLocks noChangeAspect="1"/>
          </p:cNvPicPr>
          <p:nvPr/>
        </p:nvPicPr>
        <p:blipFill>
          <a:blip r:embed="rId3"/>
          <a:stretch>
            <a:fillRect/>
          </a:stretch>
        </p:blipFill>
        <p:spPr>
          <a:xfrm>
            <a:off x="2317898" y="1609492"/>
            <a:ext cx="8495900" cy="4778943"/>
          </a:xfrm>
          <a:prstGeom prst="rect">
            <a:avLst/>
          </a:prstGeom>
        </p:spPr>
      </p:pic>
      <p:sp>
        <p:nvSpPr>
          <p:cNvPr id="12" name="Rectángulo redondeado 7"/>
          <p:cNvSpPr/>
          <p:nvPr/>
        </p:nvSpPr>
        <p:spPr>
          <a:xfrm>
            <a:off x="98206" y="897982"/>
            <a:ext cx="4130183" cy="56469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err="1">
                <a:solidFill>
                  <a:srgbClr val="FFFFFF"/>
                </a:solidFill>
                <a:uFillTx/>
                <a:ea typeface="Tahoma" panose="020B0604030504040204" pitchFamily="34" charset="0"/>
                <a:cs typeface="Tahoma" panose="020B0604030504040204" pitchFamily="34" charset="0"/>
              </a:rPr>
              <a:t>Workbench</a:t>
            </a:r>
            <a:r>
              <a:rPr lang="es-ES" sz="2800" b="0" i="0" u="none" strike="noStrike" kern="1200" cap="none" spc="0" baseline="0" dirty="0">
                <a:solidFill>
                  <a:srgbClr val="FFFFFF"/>
                </a:solidFill>
                <a:uFillTx/>
                <a:ea typeface="Tahoma" panose="020B0604030504040204" pitchFamily="34" charset="0"/>
                <a:cs typeface="Tahoma" panose="020B0604030504040204" pitchFamily="34" charset="0"/>
              </a:rPr>
              <a:t> de </a:t>
            </a:r>
            <a:r>
              <a:rPr lang="es-ES" sz="2800" b="0" i="0" u="none" strike="noStrike" kern="1200" cap="none" spc="0" baseline="0" dirty="0" err="1">
                <a:solidFill>
                  <a:srgbClr val="FFFFFF"/>
                </a:solidFill>
                <a:uFillTx/>
                <a:ea typeface="Tahoma" panose="020B0604030504040204" pitchFamily="34" charset="0"/>
                <a:cs typeface="Tahoma" panose="020B0604030504040204" pitchFamily="34" charset="0"/>
              </a:rPr>
              <a:t>MySQL</a:t>
            </a:r>
            <a:endParaRPr lang="es-ES" sz="28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64449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86"/>
          <p:cNvSpPr txBox="1"/>
          <p:nvPr/>
        </p:nvSpPr>
        <p:spPr>
          <a:xfrm>
            <a:off x="98206" y="65475"/>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dirty="0">
                <a:solidFill>
                  <a:srgbClr val="FFFFFF"/>
                </a:solidFill>
                <a:ea typeface="Tahoma" panose="020B0604030504040204" pitchFamily="34" charset="0"/>
                <a:cs typeface="Tahoma" panose="020B0604030504040204" pitchFamily="34" charset="0"/>
              </a:rPr>
              <a:t>Herramientas para trabajar con modelos E-R</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12" name="Rectángulo redondeado 7"/>
          <p:cNvSpPr/>
          <p:nvPr/>
        </p:nvSpPr>
        <p:spPr>
          <a:xfrm>
            <a:off x="98206" y="897982"/>
            <a:ext cx="4130183" cy="56469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dirty="0" err="1">
                <a:solidFill>
                  <a:srgbClr val="FFFFFF"/>
                </a:solidFill>
                <a:ea typeface="Tahoma" panose="020B0604030504040204" pitchFamily="34" charset="0"/>
                <a:cs typeface="Tahoma" panose="020B0604030504040204" pitchFamily="34" charset="0"/>
              </a:rPr>
              <a:t>php</a:t>
            </a:r>
            <a:r>
              <a:rPr lang="es-ES" sz="2800" b="0" i="0" u="none" strike="noStrike" kern="1200" cap="none" spc="0" baseline="0" dirty="0" err="1">
                <a:solidFill>
                  <a:srgbClr val="FFFFFF"/>
                </a:solidFill>
                <a:uFillTx/>
                <a:ea typeface="Tahoma" panose="020B0604030504040204" pitchFamily="34" charset="0"/>
                <a:cs typeface="Tahoma" panose="020B0604030504040204" pitchFamily="34" charset="0"/>
              </a:rPr>
              <a:t>MyAdmin</a:t>
            </a:r>
            <a:endParaRPr lang="es-ES" sz="28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pic>
        <p:nvPicPr>
          <p:cNvPr id="2" name="Imagen 1"/>
          <p:cNvPicPr>
            <a:picLocks noChangeAspect="1"/>
          </p:cNvPicPr>
          <p:nvPr/>
        </p:nvPicPr>
        <p:blipFill>
          <a:blip r:embed="rId3"/>
          <a:stretch>
            <a:fillRect/>
          </a:stretch>
        </p:blipFill>
        <p:spPr>
          <a:xfrm>
            <a:off x="1909414" y="1609492"/>
            <a:ext cx="9055413" cy="4773396"/>
          </a:xfrm>
          <a:prstGeom prst="rect">
            <a:avLst/>
          </a:prstGeom>
        </p:spPr>
      </p:pic>
    </p:spTree>
    <p:extLst>
      <p:ext uri="{BB962C8B-B14F-4D97-AF65-F5344CB8AC3E}">
        <p14:creationId xmlns:p14="http://schemas.microsoft.com/office/powerpoint/2010/main" val="588507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86"/>
          <p:cNvSpPr txBox="1"/>
          <p:nvPr/>
        </p:nvSpPr>
        <p:spPr>
          <a:xfrm>
            <a:off x="98206" y="65475"/>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dirty="0">
                <a:solidFill>
                  <a:srgbClr val="FFFFFF"/>
                </a:solidFill>
                <a:ea typeface="Tahoma" panose="020B0604030504040204" pitchFamily="34" charset="0"/>
                <a:cs typeface="Tahoma" panose="020B0604030504040204" pitchFamily="34" charset="0"/>
              </a:rPr>
              <a:t>Herramientas para trabajar con modelos E-R</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12" name="Rectángulo redondeado 7"/>
          <p:cNvSpPr/>
          <p:nvPr/>
        </p:nvSpPr>
        <p:spPr>
          <a:xfrm>
            <a:off x="98206" y="897982"/>
            <a:ext cx="4130183" cy="56469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kern="0" dirty="0" err="1">
                <a:solidFill>
                  <a:srgbClr val="FFFFFF"/>
                </a:solidFill>
                <a:ea typeface="Tahoma" panose="020B0604030504040204" pitchFamily="34" charset="0"/>
                <a:cs typeface="Tahoma" panose="020B0604030504040204" pitchFamily="34" charset="0"/>
              </a:rPr>
              <a:t>DBeaver</a:t>
            </a:r>
            <a:endParaRPr lang="es-ES" sz="28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pic>
        <p:nvPicPr>
          <p:cNvPr id="3" name="Imagen 2"/>
          <p:cNvPicPr>
            <a:picLocks noChangeAspect="1"/>
          </p:cNvPicPr>
          <p:nvPr/>
        </p:nvPicPr>
        <p:blipFill>
          <a:blip r:embed="rId3"/>
          <a:stretch>
            <a:fillRect/>
          </a:stretch>
        </p:blipFill>
        <p:spPr>
          <a:xfrm>
            <a:off x="1382211" y="1609492"/>
            <a:ext cx="9426658" cy="4995616"/>
          </a:xfrm>
          <a:prstGeom prst="rect">
            <a:avLst/>
          </a:prstGeom>
        </p:spPr>
      </p:pic>
    </p:spTree>
    <p:extLst>
      <p:ext uri="{BB962C8B-B14F-4D97-AF65-F5344CB8AC3E}">
        <p14:creationId xmlns:p14="http://schemas.microsoft.com/office/powerpoint/2010/main" val="993101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86"/>
          <p:cNvSpPr txBox="1"/>
          <p:nvPr/>
        </p:nvSpPr>
        <p:spPr>
          <a:xfrm>
            <a:off x="98206" y="65475"/>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dirty="0">
                <a:solidFill>
                  <a:srgbClr val="FFFFFF"/>
                </a:solidFill>
                <a:ea typeface="Tahoma" panose="020B0604030504040204" pitchFamily="34" charset="0"/>
                <a:cs typeface="Tahoma" panose="020B0604030504040204" pitchFamily="34" charset="0"/>
              </a:rPr>
              <a:t>Herramientas para trabajar con modelos E-R</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12" name="Rectángulo redondeado 7"/>
          <p:cNvSpPr/>
          <p:nvPr/>
        </p:nvSpPr>
        <p:spPr>
          <a:xfrm>
            <a:off x="98206" y="897982"/>
            <a:ext cx="4130183" cy="56469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err="1">
                <a:solidFill>
                  <a:srgbClr val="FFFFFF"/>
                </a:solidFill>
                <a:uFillTx/>
                <a:ea typeface="Tahoma" panose="020B0604030504040204" pitchFamily="34" charset="0"/>
                <a:cs typeface="Tahoma" panose="020B0604030504040204" pitchFamily="34" charset="0"/>
              </a:rPr>
              <a:t>Lucidchart</a:t>
            </a:r>
            <a:endParaRPr lang="es-ES" sz="28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pic>
        <p:nvPicPr>
          <p:cNvPr id="2" name="Imagen 1"/>
          <p:cNvPicPr>
            <a:picLocks noChangeAspect="1"/>
          </p:cNvPicPr>
          <p:nvPr/>
        </p:nvPicPr>
        <p:blipFill>
          <a:blip r:embed="rId3"/>
          <a:stretch>
            <a:fillRect/>
          </a:stretch>
        </p:blipFill>
        <p:spPr>
          <a:xfrm>
            <a:off x="1886850" y="1609492"/>
            <a:ext cx="8825023" cy="4964075"/>
          </a:xfrm>
          <a:prstGeom prst="rect">
            <a:avLst/>
          </a:prstGeom>
        </p:spPr>
      </p:pic>
    </p:spTree>
    <p:extLst>
      <p:ext uri="{BB962C8B-B14F-4D97-AF65-F5344CB8AC3E}">
        <p14:creationId xmlns:p14="http://schemas.microsoft.com/office/powerpoint/2010/main" val="2661022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Rectángulo 3"/>
          <p:cNvSpPr/>
          <p:nvPr/>
        </p:nvSpPr>
        <p:spPr>
          <a:xfrm rot="5400013">
            <a:off x="2667003" y="-2667004"/>
            <a:ext cx="6858000" cy="12191987"/>
          </a:xfrm>
          <a:prstGeom prst="rect">
            <a:avLst/>
          </a:prstGeom>
          <a:solidFill>
            <a:srgbClr val="004A99"/>
          </a:soli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latin typeface="Calibri"/>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286" y="2135948"/>
            <a:ext cx="4575433" cy="1194958"/>
          </a:xfrm>
          <a:prstGeom prst="rect">
            <a:avLst/>
          </a:prstGeom>
        </p:spPr>
      </p:pic>
      <p:pic>
        <p:nvPicPr>
          <p:cNvPr id="5" name="Imagen 4"/>
          <p:cNvPicPr>
            <a:picLocks noChangeAspect="1"/>
          </p:cNvPicPr>
          <p:nvPr/>
        </p:nvPicPr>
        <p:blipFill>
          <a:blip r:embed="rId3"/>
          <a:stretch>
            <a:fillRect/>
          </a:stretch>
        </p:blipFill>
        <p:spPr>
          <a:xfrm>
            <a:off x="449639" y="4070759"/>
            <a:ext cx="3600450" cy="2600325"/>
          </a:xfrm>
          <a:prstGeom prst="rect">
            <a:avLst/>
          </a:prstGeom>
        </p:spPr>
      </p:pic>
      <p:pic>
        <p:nvPicPr>
          <p:cNvPr id="6" name="Imagen 5"/>
          <p:cNvPicPr>
            <a:picLocks noChangeAspect="1"/>
          </p:cNvPicPr>
          <p:nvPr/>
        </p:nvPicPr>
        <p:blipFill>
          <a:blip r:embed="rId4"/>
          <a:stretch>
            <a:fillRect/>
          </a:stretch>
        </p:blipFill>
        <p:spPr>
          <a:xfrm>
            <a:off x="8141321" y="5099459"/>
            <a:ext cx="3714750" cy="15716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E50C891-D7A4-4408-AA0C-DB84DD85A59D}"/>
              </a:ext>
            </a:extLst>
          </p:cNvPr>
          <p:cNvSpPr/>
          <p:nvPr/>
        </p:nvSpPr>
        <p:spPr>
          <a:xfrm>
            <a:off x="3388369" y="2163547"/>
            <a:ext cx="8553001" cy="4401205"/>
          </a:xfrm>
          <a:prstGeom prst="rect">
            <a:avLst/>
          </a:prstGeom>
        </p:spPr>
        <p:txBody>
          <a:bodyPr wrap="square">
            <a:spAutoFit/>
          </a:bodyPr>
          <a:lstStyle/>
          <a:p>
            <a:pPr marL="342900" indent="-342900" algn="just" fontAlgn="base">
              <a:buFont typeface="Wingdings" panose="05000000000000000000" pitchFamily="2" charset="2"/>
              <a:buChar char="§"/>
            </a:pPr>
            <a:r>
              <a:rPr lang="es-ES" sz="2000" dirty="0">
                <a:solidFill>
                  <a:srgbClr val="004A99"/>
                </a:solidFill>
              </a:rPr>
              <a:t>En la fase de </a:t>
            </a:r>
            <a:r>
              <a:rPr lang="es-ES" sz="2000" b="1" dirty="0">
                <a:solidFill>
                  <a:srgbClr val="004A99"/>
                </a:solidFill>
              </a:rPr>
              <a:t>diseño conceptual</a:t>
            </a:r>
            <a:r>
              <a:rPr lang="es-ES" sz="2000" dirty="0">
                <a:solidFill>
                  <a:srgbClr val="004A99"/>
                </a:solidFill>
              </a:rPr>
              <a:t> se describe la información que debe contener la BD y las relaciones entre los datos que almacena. Es hacer una representación del mundo real en un diagrama conceptual </a:t>
            </a:r>
            <a:r>
              <a:rPr lang="es-ES" sz="2000" dirty="0">
                <a:solidFill>
                  <a:srgbClr val="004A99"/>
                </a:solidFill>
                <a:sym typeface="Wingdings" panose="05000000000000000000" pitchFamily="2" charset="2"/>
              </a:rPr>
              <a:t> Modelo E/R</a:t>
            </a:r>
            <a:endParaRPr lang="es-ES" sz="2000" dirty="0">
              <a:solidFill>
                <a:srgbClr val="004A99"/>
              </a:solidFill>
            </a:endParaRPr>
          </a:p>
          <a:p>
            <a:pPr marL="285750" indent="-285750" algn="just" fontAlgn="base">
              <a:buFont typeface="Wingdings" panose="05000000000000000000" pitchFamily="2" charset="2"/>
              <a:buChar char="§"/>
            </a:pPr>
            <a:endParaRPr lang="es-ES" sz="2000" dirty="0">
              <a:solidFill>
                <a:srgbClr val="004A99"/>
              </a:solidFill>
            </a:endParaRPr>
          </a:p>
          <a:p>
            <a:pPr marL="285750" indent="-285750" algn="just" fontAlgn="base">
              <a:buFont typeface="Wingdings" panose="05000000000000000000" pitchFamily="2" charset="2"/>
              <a:buChar char="§"/>
            </a:pPr>
            <a:r>
              <a:rPr lang="es-ES" sz="2000" dirty="0">
                <a:solidFill>
                  <a:srgbClr val="004A99"/>
                </a:solidFill>
              </a:rPr>
              <a:t>El </a:t>
            </a:r>
            <a:r>
              <a:rPr lang="es-ES" sz="2000" b="1" dirty="0">
                <a:solidFill>
                  <a:srgbClr val="004A99"/>
                </a:solidFill>
              </a:rPr>
              <a:t>diseño lógico</a:t>
            </a:r>
            <a:r>
              <a:rPr lang="es-ES" sz="2000" dirty="0">
                <a:solidFill>
                  <a:srgbClr val="004A99"/>
                </a:solidFill>
              </a:rPr>
              <a:t> parte del resultado del diseño conceptual y da como resultado la estructura de la base de datos o </a:t>
            </a:r>
            <a:r>
              <a:rPr lang="es-ES" sz="2000" b="1" dirty="0">
                <a:solidFill>
                  <a:srgbClr val="004A99"/>
                </a:solidFill>
              </a:rPr>
              <a:t>esquema de la BD</a:t>
            </a:r>
            <a:r>
              <a:rPr lang="es-ES" sz="2000" dirty="0">
                <a:solidFill>
                  <a:srgbClr val="004A99"/>
                </a:solidFill>
              </a:rPr>
              <a:t>, es decir, en el caso de bases de datos relacionales el diseño lógico define </a:t>
            </a:r>
            <a:r>
              <a:rPr lang="es-ES" sz="2000" b="1" dirty="0">
                <a:solidFill>
                  <a:srgbClr val="004A99"/>
                </a:solidFill>
              </a:rPr>
              <a:t>las tablas que existirán, sus atributos, las relaciones entre ellas, normalizarlas, etc... </a:t>
            </a:r>
          </a:p>
          <a:p>
            <a:pPr algn="just" fontAlgn="base"/>
            <a:endParaRPr lang="es-ES" sz="2000" dirty="0">
              <a:solidFill>
                <a:srgbClr val="004A99"/>
              </a:solidFill>
            </a:endParaRPr>
          </a:p>
          <a:p>
            <a:pPr marL="285750" indent="-285750" algn="just" fontAlgn="base">
              <a:buFont typeface="Wingdings" panose="05000000000000000000" pitchFamily="2" charset="2"/>
              <a:buChar char="§"/>
            </a:pPr>
            <a:r>
              <a:rPr lang="es-ES" sz="2000" dirty="0">
                <a:solidFill>
                  <a:srgbClr val="004A99"/>
                </a:solidFill>
              </a:rPr>
              <a:t>El </a:t>
            </a:r>
            <a:r>
              <a:rPr lang="es-ES" sz="2000" b="1" dirty="0">
                <a:solidFill>
                  <a:srgbClr val="004A99"/>
                </a:solidFill>
              </a:rPr>
              <a:t>diseño físico</a:t>
            </a:r>
            <a:r>
              <a:rPr lang="es-ES" sz="2000" dirty="0">
                <a:solidFill>
                  <a:srgbClr val="004A99"/>
                </a:solidFill>
              </a:rPr>
              <a:t> parte del lógico y da como resultado una descripción de la implementación de una BD en memoria: las estructuras de almacenamiento y los métodos utilizados para tener un acceso eficiente a los datos. El objetivo es conseguir una mayor eficiencia, y se tienen en cuenta aspectos concretos del Sistema de Gestión de Base de Datos sobre el que se vaya a implementar.</a:t>
            </a:r>
          </a:p>
        </p:txBody>
      </p:sp>
      <p:sp>
        <p:nvSpPr>
          <p:cNvPr id="7" name="CuadroTexto 6">
            <a:extLst>
              <a:ext uri="{FF2B5EF4-FFF2-40B4-BE49-F238E27FC236}">
                <a16:creationId xmlns:a16="http://schemas.microsoft.com/office/drawing/2014/main" id="{81C636FF-63F1-4E2C-8C9E-D7B2AA7DFEAF}"/>
              </a:ext>
            </a:extLst>
          </p:cNvPr>
          <p:cNvSpPr txBox="1"/>
          <p:nvPr/>
        </p:nvSpPr>
        <p:spPr>
          <a:xfrm>
            <a:off x="188857" y="116143"/>
            <a:ext cx="6801221" cy="584775"/>
          </a:xfrm>
          <a:prstGeom prst="rect">
            <a:avLst/>
          </a:prstGeom>
          <a:noFill/>
        </p:spPr>
        <p:txBody>
          <a:bodyPr wrap="none" rtlCol="0">
            <a:spAutoFit/>
          </a:bodyPr>
          <a:lstStyle>
            <a:defPPr>
              <a:defRPr lang="es-ES"/>
            </a:defPPr>
            <a:lvl1pPr>
              <a:defRPr sz="3200">
                <a:solidFill>
                  <a:schemeClr val="bg1"/>
                </a:solidFill>
              </a:defRPr>
            </a:lvl1pPr>
          </a:lstStyle>
          <a:p>
            <a:r>
              <a:rPr lang="es-ES" dirty="0"/>
              <a:t>Diseño de una Base de Datos Relacional</a:t>
            </a:r>
          </a:p>
        </p:txBody>
      </p:sp>
      <p:pic>
        <p:nvPicPr>
          <p:cNvPr id="1026" name="Picture 2">
            <a:extLst>
              <a:ext uri="{FF2B5EF4-FFF2-40B4-BE49-F238E27FC236}">
                <a16:creationId xmlns:a16="http://schemas.microsoft.com/office/drawing/2014/main" id="{EFDED892-4947-4A36-B674-20240AD26E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123" y="1502314"/>
            <a:ext cx="2429930" cy="1411944"/>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4478E2BA-569A-46E6-8EA6-E608E44BBD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076" y="3411351"/>
            <a:ext cx="1796025" cy="1568715"/>
          </a:xfrm>
          <a:prstGeom prst="rect">
            <a:avLst/>
          </a:prstGeom>
        </p:spPr>
      </p:pic>
      <p:grpSp>
        <p:nvGrpSpPr>
          <p:cNvPr id="2" name="Grupo 1">
            <a:extLst>
              <a:ext uri="{FF2B5EF4-FFF2-40B4-BE49-F238E27FC236}">
                <a16:creationId xmlns:a16="http://schemas.microsoft.com/office/drawing/2014/main" id="{750F1BD5-38AE-4188-9F16-633F697E6A21}"/>
              </a:ext>
            </a:extLst>
          </p:cNvPr>
          <p:cNvGrpSpPr/>
          <p:nvPr/>
        </p:nvGrpSpPr>
        <p:grpSpPr>
          <a:xfrm>
            <a:off x="522243" y="5323526"/>
            <a:ext cx="2065692" cy="1015774"/>
            <a:chOff x="307288" y="5589401"/>
            <a:chExt cx="2065692" cy="1015774"/>
          </a:xfrm>
        </p:grpSpPr>
        <p:pic>
          <p:nvPicPr>
            <p:cNvPr id="9" name="Imagen 8">
              <a:extLst>
                <a:ext uri="{FF2B5EF4-FFF2-40B4-BE49-F238E27FC236}">
                  <a16:creationId xmlns:a16="http://schemas.microsoft.com/office/drawing/2014/main" id="{098FDB18-67F3-47E1-9CE4-21275B2C03ED}"/>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07288" y="5957493"/>
              <a:ext cx="647682" cy="647682"/>
            </a:xfrm>
            <a:prstGeom prst="rect">
              <a:avLst/>
            </a:prstGeom>
          </p:spPr>
        </p:pic>
        <p:pic>
          <p:nvPicPr>
            <p:cNvPr id="10" name="Imagen 9">
              <a:extLst>
                <a:ext uri="{FF2B5EF4-FFF2-40B4-BE49-F238E27FC236}">
                  <a16:creationId xmlns:a16="http://schemas.microsoft.com/office/drawing/2014/main" id="{5F75C72C-B1BA-4D47-AEB7-9EDA93803C9E}"/>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31719" y="5589401"/>
              <a:ext cx="647682" cy="647682"/>
            </a:xfrm>
            <a:prstGeom prst="rect">
              <a:avLst/>
            </a:prstGeom>
          </p:spPr>
        </p:pic>
        <p:pic>
          <p:nvPicPr>
            <p:cNvPr id="11" name="Imagen 10">
              <a:extLst>
                <a:ext uri="{FF2B5EF4-FFF2-40B4-BE49-F238E27FC236}">
                  <a16:creationId xmlns:a16="http://schemas.microsoft.com/office/drawing/2014/main" id="{3E32E3C6-0C87-4ACA-BFD0-A813C10F28BC}"/>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725298" y="5913242"/>
              <a:ext cx="647682" cy="647682"/>
            </a:xfrm>
            <a:prstGeom prst="rect">
              <a:avLst/>
            </a:prstGeom>
          </p:spPr>
        </p:pic>
      </p:grpSp>
      <p:sp>
        <p:nvSpPr>
          <p:cNvPr id="13" name="Rectángulo 12">
            <a:extLst>
              <a:ext uri="{FF2B5EF4-FFF2-40B4-BE49-F238E27FC236}">
                <a16:creationId xmlns:a16="http://schemas.microsoft.com/office/drawing/2014/main" id="{AD4D90A2-0AC3-4F2B-B106-F66592C31ED4}"/>
              </a:ext>
            </a:extLst>
          </p:cNvPr>
          <p:cNvSpPr/>
          <p:nvPr/>
        </p:nvSpPr>
        <p:spPr>
          <a:xfrm>
            <a:off x="0" y="1124934"/>
            <a:ext cx="3121337" cy="5324535"/>
          </a:xfrm>
          <a:prstGeom prst="rect">
            <a:avLst/>
          </a:prstGeom>
          <a:solidFill>
            <a:schemeClr val="accent1">
              <a:lumMod val="40000"/>
              <a:lumOff val="6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Flecha: a la derecha 13">
            <a:extLst>
              <a:ext uri="{FF2B5EF4-FFF2-40B4-BE49-F238E27FC236}">
                <a16:creationId xmlns:a16="http://schemas.microsoft.com/office/drawing/2014/main" id="{C2A078ED-1A9E-46E4-B2AB-E38A16968273}"/>
              </a:ext>
            </a:extLst>
          </p:cNvPr>
          <p:cNvSpPr/>
          <p:nvPr/>
        </p:nvSpPr>
        <p:spPr>
          <a:xfrm>
            <a:off x="2952173" y="2646947"/>
            <a:ext cx="503296" cy="336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Flecha: a la derecha 15">
            <a:extLst>
              <a:ext uri="{FF2B5EF4-FFF2-40B4-BE49-F238E27FC236}">
                <a16:creationId xmlns:a16="http://schemas.microsoft.com/office/drawing/2014/main" id="{7C62DC0C-69BC-431E-A33D-D253521C5B84}"/>
              </a:ext>
            </a:extLst>
          </p:cNvPr>
          <p:cNvSpPr/>
          <p:nvPr/>
        </p:nvSpPr>
        <p:spPr>
          <a:xfrm>
            <a:off x="2869689" y="4027265"/>
            <a:ext cx="503296" cy="336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a la derecha 16">
            <a:extLst>
              <a:ext uri="{FF2B5EF4-FFF2-40B4-BE49-F238E27FC236}">
                <a16:creationId xmlns:a16="http://schemas.microsoft.com/office/drawing/2014/main" id="{70AF3AC5-EC9D-4755-B97C-CC411CAE10B1}"/>
              </a:ext>
            </a:extLst>
          </p:cNvPr>
          <p:cNvSpPr/>
          <p:nvPr/>
        </p:nvSpPr>
        <p:spPr>
          <a:xfrm>
            <a:off x="2854967" y="5564623"/>
            <a:ext cx="503296" cy="336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Rectángulo redondeado 7">
            <a:extLst>
              <a:ext uri="{FF2B5EF4-FFF2-40B4-BE49-F238E27FC236}">
                <a16:creationId xmlns:a16="http://schemas.microsoft.com/office/drawing/2014/main" id="{471B3152-E408-40FE-9E34-6E2B2728CE56}"/>
              </a:ext>
            </a:extLst>
          </p:cNvPr>
          <p:cNvSpPr/>
          <p:nvPr/>
        </p:nvSpPr>
        <p:spPr>
          <a:xfrm>
            <a:off x="3589467" y="1124934"/>
            <a:ext cx="8249015" cy="79681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lvl="0" algn="ctr">
              <a:defRPr sz="1800" b="0" i="0" u="none" strike="noStrike" kern="0" cap="none" spc="0" baseline="0">
                <a:solidFill>
                  <a:srgbClr val="000000"/>
                </a:solidFill>
                <a:uFillTx/>
              </a:defRPr>
            </a:pPr>
            <a:endParaRPr lang="es-ES" sz="2000" dirty="0">
              <a:solidFill>
                <a:srgbClr val="FFFFFF"/>
              </a:solidFill>
              <a:ea typeface="Tahoma" panose="020B0604030504040204" pitchFamily="34" charset="0"/>
              <a:cs typeface="Tahoma" panose="020B0604030504040204" pitchFamily="34" charset="0"/>
            </a:endParaRPr>
          </a:p>
          <a:p>
            <a:pPr lvl="0" algn="ctr">
              <a:defRPr sz="1800" b="0" i="0" u="none" strike="noStrike" kern="0" cap="none" spc="0" baseline="0">
                <a:solidFill>
                  <a:srgbClr val="000000"/>
                </a:solidFill>
                <a:uFillTx/>
              </a:defRPr>
            </a:pPr>
            <a:r>
              <a:rPr lang="es-ES" sz="2000" dirty="0">
                <a:solidFill>
                  <a:srgbClr val="FFFFFF"/>
                </a:solidFill>
                <a:ea typeface="Tahoma" panose="020B0604030504040204" pitchFamily="34" charset="0"/>
                <a:cs typeface="Tahoma" panose="020B0604030504040204" pitchFamily="34" charset="0"/>
              </a:rPr>
              <a:t>Diseñar una BD consiste en definir la estructura de los datos que debe tener un sistema de información determinado. Tres fases:</a:t>
            </a:r>
          </a:p>
          <a:p>
            <a:pPr lvl="0" algn="ctr">
              <a:defRPr sz="1800" b="0" i="0" u="none" strike="noStrike" kern="0" cap="none" spc="0" baseline="0">
                <a:solidFill>
                  <a:srgbClr val="000000"/>
                </a:solidFill>
                <a:uFillTx/>
              </a:defRPr>
            </a:pPr>
            <a:endParaRPr lang="es-ES" sz="2000" dirty="0">
              <a:solidFill>
                <a:srgbClr val="FFFFFF"/>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3137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E50C891-D7A4-4408-AA0C-DB84DD85A59D}"/>
              </a:ext>
            </a:extLst>
          </p:cNvPr>
          <p:cNvSpPr/>
          <p:nvPr/>
        </p:nvSpPr>
        <p:spPr>
          <a:xfrm>
            <a:off x="522225" y="2656366"/>
            <a:ext cx="11147549" cy="3908762"/>
          </a:xfrm>
          <a:prstGeom prst="rect">
            <a:avLst/>
          </a:prstGeom>
        </p:spPr>
        <p:txBody>
          <a:bodyPr wrap="square">
            <a:spAutoFit/>
          </a:bodyPr>
          <a:lstStyle/>
          <a:p>
            <a:pPr algn="just"/>
            <a:r>
              <a:rPr lang="es-ES" sz="2800" b="1" u="sng" dirty="0">
                <a:solidFill>
                  <a:srgbClr val="004A99"/>
                </a:solidFill>
              </a:rPr>
              <a:t>Entidades y Atributos</a:t>
            </a:r>
            <a:endParaRPr lang="es-ES" sz="2800" dirty="0">
              <a:solidFill>
                <a:srgbClr val="004A99"/>
              </a:solidFill>
            </a:endParaRPr>
          </a:p>
          <a:p>
            <a:pPr algn="just"/>
            <a:r>
              <a:rPr lang="es-ES" sz="2000" dirty="0">
                <a:solidFill>
                  <a:srgbClr val="004A99"/>
                </a:solidFill>
              </a:rPr>
              <a:t>Una Entidad es un objeto del mundo real sobre el que queremos almacenar información, puede ser algo abstracto  (</a:t>
            </a:r>
            <a:r>
              <a:rPr lang="es-ES" sz="2000" dirty="0" err="1">
                <a:solidFill>
                  <a:srgbClr val="004A99"/>
                </a:solidFill>
              </a:rPr>
              <a:t>Ej</a:t>
            </a:r>
            <a:r>
              <a:rPr lang="es-ES" sz="2000" dirty="0">
                <a:solidFill>
                  <a:srgbClr val="004A99"/>
                </a:solidFill>
              </a:rPr>
              <a:t>: estudiante, curso, </a:t>
            </a:r>
            <a:r>
              <a:rPr lang="es-ES" sz="2000" dirty="0" err="1">
                <a:solidFill>
                  <a:srgbClr val="004A99"/>
                </a:solidFill>
              </a:rPr>
              <a:t>etc</a:t>
            </a:r>
            <a:r>
              <a:rPr lang="es-ES" sz="2000" dirty="0">
                <a:solidFill>
                  <a:srgbClr val="004A99"/>
                </a:solidFill>
              </a:rPr>
              <a:t>)</a:t>
            </a:r>
          </a:p>
          <a:p>
            <a:pPr algn="just"/>
            <a:r>
              <a:rPr lang="es-ES" sz="2000" dirty="0">
                <a:solidFill>
                  <a:srgbClr val="004A99"/>
                </a:solidFill>
              </a:rPr>
              <a:t>  </a:t>
            </a:r>
          </a:p>
          <a:p>
            <a:pPr algn="just"/>
            <a:r>
              <a:rPr lang="es-ES" sz="2000" dirty="0">
                <a:solidFill>
                  <a:srgbClr val="004A99"/>
                </a:solidFill>
              </a:rPr>
              <a:t>Las entidades están compuestas de </a:t>
            </a:r>
            <a:r>
              <a:rPr lang="es-ES" sz="2000" b="1" dirty="0">
                <a:solidFill>
                  <a:srgbClr val="004A99"/>
                </a:solidFill>
              </a:rPr>
              <a:t>atributos</a:t>
            </a:r>
            <a:r>
              <a:rPr lang="es-ES" sz="2000" dirty="0">
                <a:solidFill>
                  <a:srgbClr val="004A99"/>
                </a:solidFill>
              </a:rPr>
              <a:t> que son los datos que definen el objeto (nombre, matricula, dirección,...). De entre los atributos habrá uno o un conjunto de ellos que no se repite; a este atributo o conjunto de atributos se le llama </a:t>
            </a:r>
            <a:r>
              <a:rPr lang="es-ES" sz="2000" b="1" dirty="0">
                <a:solidFill>
                  <a:srgbClr val="004A99"/>
                </a:solidFill>
              </a:rPr>
              <a:t>clave de la entidad. </a:t>
            </a:r>
            <a:r>
              <a:rPr lang="es-ES" sz="2000" dirty="0">
                <a:solidFill>
                  <a:srgbClr val="004A99"/>
                </a:solidFill>
              </a:rPr>
              <a:t>En toda entidad siempre hay al menos una clave que en el peor de los casos estará formada por todos los atributos de la tabla. Ya que pueden haber varias claves y necesitamos elegir una, lo haremos atendiendo a estas normas:</a:t>
            </a:r>
          </a:p>
          <a:p>
            <a:pPr lvl="1" algn="just"/>
            <a:r>
              <a:rPr lang="es-ES" sz="2000" dirty="0">
                <a:solidFill>
                  <a:srgbClr val="004A99"/>
                </a:solidFill>
              </a:rPr>
              <a:t>Que sea única.</a:t>
            </a:r>
          </a:p>
          <a:p>
            <a:pPr lvl="1" algn="just"/>
            <a:r>
              <a:rPr lang="es-ES" sz="2000" dirty="0">
                <a:solidFill>
                  <a:srgbClr val="004A99"/>
                </a:solidFill>
              </a:rPr>
              <a:t>Que se tenga pleno conocimiento de ella</a:t>
            </a:r>
          </a:p>
          <a:p>
            <a:pPr lvl="1" algn="just"/>
            <a:r>
              <a:rPr lang="es-ES" sz="2000" dirty="0">
                <a:solidFill>
                  <a:srgbClr val="004A99"/>
                </a:solidFill>
              </a:rPr>
              <a:t>Que sea mínima, ya que será muy utilizada por el gestor de base de datos.</a:t>
            </a:r>
            <a:endParaRPr lang="es-ES" sz="2400" dirty="0">
              <a:solidFill>
                <a:srgbClr val="004A99"/>
              </a:solidFill>
            </a:endParaRPr>
          </a:p>
        </p:txBody>
      </p:sp>
      <p:sp>
        <p:nvSpPr>
          <p:cNvPr id="5" name="CuadroTexto 4">
            <a:extLst>
              <a:ext uri="{FF2B5EF4-FFF2-40B4-BE49-F238E27FC236}">
                <a16:creationId xmlns:a16="http://schemas.microsoft.com/office/drawing/2014/main" id="{6B4ABCDF-DAB3-4EE6-B0CC-10C1E5AA3EF9}"/>
              </a:ext>
            </a:extLst>
          </p:cNvPr>
          <p:cNvSpPr txBox="1"/>
          <p:nvPr/>
        </p:nvSpPr>
        <p:spPr>
          <a:xfrm>
            <a:off x="266354" y="0"/>
            <a:ext cx="6007607" cy="769441"/>
          </a:xfrm>
          <a:prstGeom prst="rect">
            <a:avLst/>
          </a:prstGeom>
          <a:noFill/>
        </p:spPr>
        <p:txBody>
          <a:bodyPr wrap="none" rtlCol="0">
            <a:spAutoFit/>
          </a:bodyPr>
          <a:lstStyle>
            <a:defPPr>
              <a:defRPr lang="es-ES"/>
            </a:defPPr>
            <a:lvl1pPr>
              <a:defRPr sz="3200">
                <a:solidFill>
                  <a:schemeClr val="bg1"/>
                </a:solidFill>
              </a:defRPr>
            </a:lvl1pPr>
          </a:lstStyle>
          <a:p>
            <a:r>
              <a:rPr lang="es-ES" dirty="0"/>
              <a:t>Modelo Entidad/Relación</a:t>
            </a:r>
          </a:p>
        </p:txBody>
      </p:sp>
      <p:sp>
        <p:nvSpPr>
          <p:cNvPr id="18" name="Rectángulo 17">
            <a:extLst>
              <a:ext uri="{FF2B5EF4-FFF2-40B4-BE49-F238E27FC236}">
                <a16:creationId xmlns:a16="http://schemas.microsoft.com/office/drawing/2014/main" id="{ACA23012-621F-45DD-8D4E-AC9FA3C7CE69}"/>
              </a:ext>
            </a:extLst>
          </p:cNvPr>
          <p:cNvSpPr/>
          <p:nvPr/>
        </p:nvSpPr>
        <p:spPr>
          <a:xfrm>
            <a:off x="888600" y="1015841"/>
            <a:ext cx="9959907" cy="1231413"/>
          </a:xfrm>
          <a:prstGeom prst="rect">
            <a:avLst/>
          </a:prstGeom>
          <a:gradFill>
            <a:gsLst>
              <a:gs pos="0">
                <a:srgbClr val="00B050"/>
              </a:gs>
              <a:gs pos="5000">
                <a:srgbClr val="4EBF6D"/>
              </a:gs>
              <a:gs pos="21978">
                <a:srgbClr val="75C77B"/>
              </a:gs>
              <a:gs pos="27000">
                <a:srgbClr val="90CC85"/>
              </a:gs>
              <a:gs pos="41000">
                <a:schemeClr val="accent6">
                  <a:lumMod val="60000"/>
                  <a:lumOff val="40000"/>
                </a:schemeClr>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r>
              <a:rPr lang="es-ES" sz="2400" b="1" dirty="0">
                <a:solidFill>
                  <a:srgbClr val="005DA2"/>
                </a:solidFill>
                <a:ea typeface="Tahoma" panose="020B0604030504040204" pitchFamily="34" charset="0"/>
                <a:cs typeface="Tahoma" panose="020B0604030504040204" pitchFamily="34" charset="0"/>
              </a:rPr>
              <a:t>El modelo E/R parte de una situación real a partir de la cual se definen entidades, que están compuestas por atributos y relaciones entre dichas entidades</a:t>
            </a:r>
          </a:p>
        </p:txBody>
      </p:sp>
    </p:spTree>
    <p:extLst>
      <p:ext uri="{BB962C8B-B14F-4D97-AF65-F5344CB8AC3E}">
        <p14:creationId xmlns:p14="http://schemas.microsoft.com/office/powerpoint/2010/main" val="133521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E50C891-D7A4-4408-AA0C-DB84DD85A59D}"/>
              </a:ext>
            </a:extLst>
          </p:cNvPr>
          <p:cNvSpPr/>
          <p:nvPr/>
        </p:nvSpPr>
        <p:spPr>
          <a:xfrm>
            <a:off x="501339" y="976984"/>
            <a:ext cx="10944752" cy="4216539"/>
          </a:xfrm>
          <a:prstGeom prst="rect">
            <a:avLst/>
          </a:prstGeom>
        </p:spPr>
        <p:txBody>
          <a:bodyPr wrap="square">
            <a:spAutoFit/>
          </a:bodyPr>
          <a:lstStyle/>
          <a:p>
            <a:pPr algn="just"/>
            <a:r>
              <a:rPr lang="es-ES" sz="2800" b="1" u="sng" dirty="0">
                <a:solidFill>
                  <a:srgbClr val="004A99"/>
                </a:solidFill>
              </a:rPr>
              <a:t>Relaciones</a:t>
            </a:r>
          </a:p>
          <a:p>
            <a:pPr algn="just"/>
            <a:r>
              <a:rPr lang="es-ES" sz="2000" dirty="0">
                <a:solidFill>
                  <a:srgbClr val="004A99"/>
                </a:solidFill>
              </a:rPr>
              <a:t>Una relación es la asociación entre entidades, sin existencia propia en el mundo real que estamos modelando, pero necesaria para reflejar las interacciones existentes entre entidades. </a:t>
            </a:r>
          </a:p>
          <a:p>
            <a:pPr algn="just"/>
            <a:endParaRPr lang="es-ES" sz="2000" dirty="0">
              <a:solidFill>
                <a:srgbClr val="004A99"/>
              </a:solidFill>
            </a:endParaRPr>
          </a:p>
          <a:p>
            <a:pPr algn="just"/>
            <a:r>
              <a:rPr lang="es-ES" sz="2000" dirty="0">
                <a:solidFill>
                  <a:srgbClr val="004A99"/>
                </a:solidFill>
              </a:rPr>
              <a:t>Las relaciones pueden ser de tres tipos, según su </a:t>
            </a:r>
            <a:r>
              <a:rPr lang="es-ES" sz="2000" b="1" dirty="0">
                <a:solidFill>
                  <a:srgbClr val="004A99"/>
                </a:solidFill>
              </a:rPr>
              <a:t>cardinalidad</a:t>
            </a:r>
            <a:r>
              <a:rPr lang="es-ES" sz="2000" dirty="0">
                <a:solidFill>
                  <a:srgbClr val="004A99"/>
                </a:solidFill>
              </a:rPr>
              <a:t>:</a:t>
            </a:r>
          </a:p>
          <a:p>
            <a:pPr algn="just"/>
            <a:endParaRPr lang="es-ES" sz="2000" dirty="0">
              <a:solidFill>
                <a:srgbClr val="004A99"/>
              </a:solidFill>
            </a:endParaRPr>
          </a:p>
          <a:p>
            <a:pPr marL="285750" indent="-285750" algn="just">
              <a:buFont typeface="Wingdings" panose="05000000000000000000" pitchFamily="2" charset="2"/>
              <a:buChar char="§"/>
            </a:pPr>
            <a:r>
              <a:rPr lang="es-ES" sz="2000" u="sng" dirty="0">
                <a:solidFill>
                  <a:srgbClr val="004A99"/>
                </a:solidFill>
              </a:rPr>
              <a:t>Relaciones 1:1</a:t>
            </a:r>
            <a:r>
              <a:rPr lang="es-ES" sz="2000" dirty="0">
                <a:solidFill>
                  <a:srgbClr val="004A99"/>
                </a:solidFill>
              </a:rPr>
              <a:t>: Las entidades que intervienen en la relación se asocian una a una</a:t>
            </a:r>
          </a:p>
          <a:p>
            <a:pPr marL="285750" indent="-285750" algn="just">
              <a:buFont typeface="Wingdings" panose="05000000000000000000" pitchFamily="2" charset="2"/>
              <a:buChar char="§"/>
            </a:pPr>
            <a:endParaRPr lang="es-ES" sz="2000" dirty="0">
              <a:solidFill>
                <a:srgbClr val="004A99"/>
              </a:solidFill>
            </a:endParaRPr>
          </a:p>
          <a:p>
            <a:pPr marL="285750" indent="-285750" algn="just">
              <a:buFont typeface="Wingdings" panose="05000000000000000000" pitchFamily="2" charset="2"/>
              <a:buChar char="§"/>
            </a:pPr>
            <a:r>
              <a:rPr lang="es-ES" sz="2000" dirty="0">
                <a:solidFill>
                  <a:srgbClr val="004A99"/>
                </a:solidFill>
              </a:rPr>
              <a:t> </a:t>
            </a:r>
            <a:r>
              <a:rPr lang="es-ES" sz="2000" u="sng" dirty="0">
                <a:solidFill>
                  <a:srgbClr val="004A99"/>
                </a:solidFill>
              </a:rPr>
              <a:t>Relaciones 1:n o n:1</a:t>
            </a:r>
            <a:r>
              <a:rPr lang="es-ES" sz="2000" dirty="0">
                <a:solidFill>
                  <a:srgbClr val="004A99"/>
                </a:solidFill>
              </a:rPr>
              <a:t>:  Una ocurrencia de una entidad está asociada con muchas entidades (n) de otra, o viceversa</a:t>
            </a:r>
          </a:p>
          <a:p>
            <a:pPr marL="285750" indent="-285750" algn="just">
              <a:buFont typeface="Wingdings" panose="05000000000000000000" pitchFamily="2" charset="2"/>
              <a:buChar char="§"/>
            </a:pPr>
            <a:endParaRPr lang="es-ES" sz="2000" dirty="0">
              <a:solidFill>
                <a:srgbClr val="004A99"/>
              </a:solidFill>
            </a:endParaRPr>
          </a:p>
          <a:p>
            <a:pPr marL="285750" indent="-285750" algn="just">
              <a:buFont typeface="Wingdings" panose="05000000000000000000" pitchFamily="2" charset="2"/>
              <a:buChar char="§"/>
            </a:pPr>
            <a:r>
              <a:rPr lang="es-ES" sz="2000" u="sng" dirty="0">
                <a:solidFill>
                  <a:srgbClr val="004A99"/>
                </a:solidFill>
              </a:rPr>
              <a:t>Relaciones n:n</a:t>
            </a:r>
            <a:r>
              <a:rPr lang="es-ES" sz="2000" dirty="0">
                <a:solidFill>
                  <a:srgbClr val="004A99"/>
                </a:solidFill>
              </a:rPr>
              <a:t>: Cada ocurrencia, en cualquiera de las dos entidades de la relación, puede estar asociada con muchas (n) de la otra entidad y viceversa</a:t>
            </a:r>
          </a:p>
        </p:txBody>
      </p:sp>
      <p:sp>
        <p:nvSpPr>
          <p:cNvPr id="5" name="CuadroTexto 4">
            <a:extLst>
              <a:ext uri="{FF2B5EF4-FFF2-40B4-BE49-F238E27FC236}">
                <a16:creationId xmlns:a16="http://schemas.microsoft.com/office/drawing/2014/main" id="{6B4ABCDF-DAB3-4EE6-B0CC-10C1E5AA3EF9}"/>
              </a:ext>
            </a:extLst>
          </p:cNvPr>
          <p:cNvSpPr txBox="1"/>
          <p:nvPr/>
        </p:nvSpPr>
        <p:spPr>
          <a:xfrm>
            <a:off x="213243" y="96374"/>
            <a:ext cx="4421595" cy="584775"/>
          </a:xfrm>
          <a:prstGeom prst="rect">
            <a:avLst/>
          </a:prstGeom>
          <a:noFill/>
        </p:spPr>
        <p:txBody>
          <a:bodyPr wrap="none" rtlCol="0">
            <a:spAutoFit/>
          </a:bodyPr>
          <a:lstStyle>
            <a:defPPr>
              <a:defRPr lang="es-ES"/>
            </a:defPPr>
            <a:lvl1pPr>
              <a:defRPr sz="4400">
                <a:solidFill>
                  <a:schemeClr val="bg1"/>
                </a:solidFill>
              </a:defRPr>
            </a:lvl1pPr>
          </a:lstStyle>
          <a:p>
            <a:r>
              <a:rPr lang="es-ES" sz="3200" dirty="0"/>
              <a:t>Modelo Entidad/Relación</a:t>
            </a:r>
          </a:p>
        </p:txBody>
      </p:sp>
      <p:sp>
        <p:nvSpPr>
          <p:cNvPr id="25" name="Rectángulo 24">
            <a:extLst>
              <a:ext uri="{FF2B5EF4-FFF2-40B4-BE49-F238E27FC236}">
                <a16:creationId xmlns:a16="http://schemas.microsoft.com/office/drawing/2014/main" id="{ECFF506A-8E87-4C1F-BF15-364402F0508E}"/>
              </a:ext>
            </a:extLst>
          </p:cNvPr>
          <p:cNvSpPr/>
          <p:nvPr/>
        </p:nvSpPr>
        <p:spPr>
          <a:xfrm>
            <a:off x="731444" y="5311197"/>
            <a:ext cx="10135914" cy="1139637"/>
          </a:xfrm>
          <a:prstGeom prst="rect">
            <a:avLst/>
          </a:prstGeom>
          <a:gradFill>
            <a:gsLst>
              <a:gs pos="0">
                <a:srgbClr val="00B050"/>
              </a:gs>
              <a:gs pos="5000">
                <a:srgbClr val="4EBF6D"/>
              </a:gs>
              <a:gs pos="21978">
                <a:srgbClr val="75C77B"/>
              </a:gs>
              <a:gs pos="27000">
                <a:srgbClr val="90CC85"/>
              </a:gs>
              <a:gs pos="41000">
                <a:schemeClr val="accent6">
                  <a:lumMod val="60000"/>
                  <a:lumOff val="40000"/>
                </a:schemeClr>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r>
              <a:rPr lang="es-ES" sz="2000" b="1" dirty="0">
                <a:solidFill>
                  <a:srgbClr val="005DA2"/>
                </a:solidFill>
                <a:ea typeface="Tahoma" panose="020B0604030504040204" pitchFamily="34" charset="0"/>
                <a:cs typeface="Tahoma" panose="020B0604030504040204" pitchFamily="34" charset="0"/>
              </a:rPr>
              <a:t>CARDINALIDAD</a:t>
            </a:r>
          </a:p>
          <a:p>
            <a:pPr algn="ctr"/>
            <a:r>
              <a:rPr lang="es-ES" sz="2000" b="1" dirty="0">
                <a:solidFill>
                  <a:srgbClr val="005DA2"/>
                </a:solidFill>
                <a:ea typeface="Tahoma" panose="020B0604030504040204" pitchFamily="34" charset="0"/>
                <a:cs typeface="Tahoma" panose="020B0604030504040204" pitchFamily="34" charset="0"/>
              </a:rPr>
              <a:t> Es el número de ocurrencias de una entidad que se pueden asociar a otra entidad a través de una relación</a:t>
            </a:r>
            <a:endParaRPr lang="es-ES" sz="2000" b="1" u="sng" dirty="0">
              <a:solidFill>
                <a:srgbClr val="005DA2"/>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3010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B4ABCDF-DAB3-4EE6-B0CC-10C1E5AA3EF9}"/>
              </a:ext>
            </a:extLst>
          </p:cNvPr>
          <p:cNvSpPr txBox="1"/>
          <p:nvPr/>
        </p:nvSpPr>
        <p:spPr>
          <a:xfrm>
            <a:off x="213243" y="96374"/>
            <a:ext cx="4421595" cy="584775"/>
          </a:xfrm>
          <a:prstGeom prst="rect">
            <a:avLst/>
          </a:prstGeom>
          <a:noFill/>
        </p:spPr>
        <p:txBody>
          <a:bodyPr wrap="none" rtlCol="0">
            <a:spAutoFit/>
          </a:bodyPr>
          <a:lstStyle>
            <a:defPPr>
              <a:defRPr lang="es-ES"/>
            </a:defPPr>
            <a:lvl1pPr>
              <a:defRPr sz="4400">
                <a:solidFill>
                  <a:schemeClr val="bg1"/>
                </a:solidFill>
              </a:defRPr>
            </a:lvl1pPr>
          </a:lstStyle>
          <a:p>
            <a:r>
              <a:rPr lang="es-ES" sz="3200" dirty="0"/>
              <a:t>Modelo Entidad/Relación</a:t>
            </a:r>
          </a:p>
        </p:txBody>
      </p:sp>
      <p:grpSp>
        <p:nvGrpSpPr>
          <p:cNvPr id="11" name="Grupo 10">
            <a:extLst>
              <a:ext uri="{FF2B5EF4-FFF2-40B4-BE49-F238E27FC236}">
                <a16:creationId xmlns:a16="http://schemas.microsoft.com/office/drawing/2014/main" id="{3EF07181-19B5-42C3-8B92-254B0DB9234D}"/>
              </a:ext>
            </a:extLst>
          </p:cNvPr>
          <p:cNvGrpSpPr/>
          <p:nvPr/>
        </p:nvGrpSpPr>
        <p:grpSpPr>
          <a:xfrm>
            <a:off x="712441" y="2823083"/>
            <a:ext cx="10066496" cy="1862479"/>
            <a:chOff x="6088360" y="2172392"/>
            <a:chExt cx="9495510" cy="1914743"/>
          </a:xfrm>
        </p:grpSpPr>
        <p:sp>
          <p:nvSpPr>
            <p:cNvPr id="12" name="Rectángulo 11">
              <a:extLst>
                <a:ext uri="{FF2B5EF4-FFF2-40B4-BE49-F238E27FC236}">
                  <a16:creationId xmlns:a16="http://schemas.microsoft.com/office/drawing/2014/main" id="{7192A196-CC7A-4439-9D26-BD0FC6277FB1}"/>
                </a:ext>
              </a:extLst>
            </p:cNvPr>
            <p:cNvSpPr/>
            <p:nvPr/>
          </p:nvSpPr>
          <p:spPr>
            <a:xfrm>
              <a:off x="6435006" y="3410254"/>
              <a:ext cx="1619480" cy="528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Estudiante</a:t>
              </a:r>
            </a:p>
          </p:txBody>
        </p:sp>
        <p:sp>
          <p:nvSpPr>
            <p:cNvPr id="13" name="Rectángulo 12">
              <a:extLst>
                <a:ext uri="{FF2B5EF4-FFF2-40B4-BE49-F238E27FC236}">
                  <a16:creationId xmlns:a16="http://schemas.microsoft.com/office/drawing/2014/main" id="{3E50C1D9-6AE0-4936-B432-A89DB6A94B3C}"/>
                </a:ext>
              </a:extLst>
            </p:cNvPr>
            <p:cNvSpPr/>
            <p:nvPr/>
          </p:nvSpPr>
          <p:spPr>
            <a:xfrm>
              <a:off x="12768435" y="3401425"/>
              <a:ext cx="1619480" cy="528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Colegio</a:t>
              </a:r>
            </a:p>
          </p:txBody>
        </p:sp>
        <p:sp>
          <p:nvSpPr>
            <p:cNvPr id="14" name="Rombo 13">
              <a:extLst>
                <a:ext uri="{FF2B5EF4-FFF2-40B4-BE49-F238E27FC236}">
                  <a16:creationId xmlns:a16="http://schemas.microsoft.com/office/drawing/2014/main" id="{1E62CB8E-FD5F-4E29-9106-E87B5658DC58}"/>
                </a:ext>
              </a:extLst>
            </p:cNvPr>
            <p:cNvSpPr/>
            <p:nvPr/>
          </p:nvSpPr>
          <p:spPr>
            <a:xfrm>
              <a:off x="9483828" y="3244524"/>
              <a:ext cx="1789399" cy="842611"/>
            </a:xfrm>
            <a:prstGeom prst="diamond">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4A99"/>
                  </a:solidFill>
                </a:rPr>
                <a:t>Estudia</a:t>
              </a:r>
            </a:p>
          </p:txBody>
        </p:sp>
        <p:sp>
          <p:nvSpPr>
            <p:cNvPr id="15" name="Elipse 14">
              <a:extLst>
                <a:ext uri="{FF2B5EF4-FFF2-40B4-BE49-F238E27FC236}">
                  <a16:creationId xmlns:a16="http://schemas.microsoft.com/office/drawing/2014/main" id="{FD4AF03E-BAF2-4070-A477-5C366B438946}"/>
                </a:ext>
              </a:extLst>
            </p:cNvPr>
            <p:cNvSpPr/>
            <p:nvPr/>
          </p:nvSpPr>
          <p:spPr>
            <a:xfrm>
              <a:off x="6088360" y="2172392"/>
              <a:ext cx="1496752" cy="5288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4A99"/>
                  </a:solidFill>
                </a:rPr>
                <a:t>Nombre</a:t>
              </a:r>
            </a:p>
          </p:txBody>
        </p:sp>
        <p:sp>
          <p:nvSpPr>
            <p:cNvPr id="16" name="Elipse 15">
              <a:extLst>
                <a:ext uri="{FF2B5EF4-FFF2-40B4-BE49-F238E27FC236}">
                  <a16:creationId xmlns:a16="http://schemas.microsoft.com/office/drawing/2014/main" id="{A7ABDDC3-C82E-483F-A10F-5B6168F376D8}"/>
                </a:ext>
              </a:extLst>
            </p:cNvPr>
            <p:cNvSpPr/>
            <p:nvPr/>
          </p:nvSpPr>
          <p:spPr>
            <a:xfrm>
              <a:off x="7598105" y="2255262"/>
              <a:ext cx="1579392" cy="5288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4A99"/>
                  </a:solidFill>
                </a:rPr>
                <a:t>Matricula</a:t>
              </a:r>
            </a:p>
          </p:txBody>
        </p:sp>
        <p:sp>
          <p:nvSpPr>
            <p:cNvPr id="17" name="Elipse 16">
              <a:extLst>
                <a:ext uri="{FF2B5EF4-FFF2-40B4-BE49-F238E27FC236}">
                  <a16:creationId xmlns:a16="http://schemas.microsoft.com/office/drawing/2014/main" id="{A904182B-72A9-4BAE-A26F-6834B2238FF7}"/>
                </a:ext>
              </a:extLst>
            </p:cNvPr>
            <p:cNvSpPr/>
            <p:nvPr/>
          </p:nvSpPr>
          <p:spPr>
            <a:xfrm>
              <a:off x="12087921" y="2308270"/>
              <a:ext cx="1579392" cy="5288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dirty="0">
                  <a:solidFill>
                    <a:srgbClr val="004A99"/>
                  </a:solidFill>
                </a:rPr>
                <a:t>Nombre</a:t>
              </a:r>
            </a:p>
          </p:txBody>
        </p:sp>
        <p:sp>
          <p:nvSpPr>
            <p:cNvPr id="18" name="Elipse 17">
              <a:extLst>
                <a:ext uri="{FF2B5EF4-FFF2-40B4-BE49-F238E27FC236}">
                  <a16:creationId xmlns:a16="http://schemas.microsoft.com/office/drawing/2014/main" id="{3F620D4B-F2AA-49CA-8977-77E3C17846F6}"/>
                </a:ext>
              </a:extLst>
            </p:cNvPr>
            <p:cNvSpPr/>
            <p:nvPr/>
          </p:nvSpPr>
          <p:spPr>
            <a:xfrm>
              <a:off x="14087118" y="2273030"/>
              <a:ext cx="1496752" cy="5288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dirty="0">
                  <a:solidFill>
                    <a:srgbClr val="004A99"/>
                  </a:solidFill>
                </a:rPr>
                <a:t>Dirección</a:t>
              </a:r>
            </a:p>
          </p:txBody>
        </p:sp>
        <p:cxnSp>
          <p:nvCxnSpPr>
            <p:cNvPr id="19" name="Conector recto 18">
              <a:extLst>
                <a:ext uri="{FF2B5EF4-FFF2-40B4-BE49-F238E27FC236}">
                  <a16:creationId xmlns:a16="http://schemas.microsoft.com/office/drawing/2014/main" id="{5AEA33E1-4249-4F13-9777-70EFEDFCC4B0}"/>
                </a:ext>
              </a:extLst>
            </p:cNvPr>
            <p:cNvCxnSpPr>
              <a:stCxn id="12" idx="0"/>
              <a:endCxn id="15" idx="4"/>
            </p:cNvCxnSpPr>
            <p:nvPr/>
          </p:nvCxnSpPr>
          <p:spPr>
            <a:xfrm flipH="1" flipV="1">
              <a:off x="6836736" y="2701202"/>
              <a:ext cx="408010" cy="70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62DDF76F-0B3D-4C98-8074-49091B7437CD}"/>
                </a:ext>
              </a:extLst>
            </p:cNvPr>
            <p:cNvCxnSpPr>
              <a:cxnSpLocks/>
              <a:stCxn id="12" idx="0"/>
              <a:endCxn id="16" idx="4"/>
            </p:cNvCxnSpPr>
            <p:nvPr/>
          </p:nvCxnSpPr>
          <p:spPr>
            <a:xfrm flipV="1">
              <a:off x="7244747" y="2784072"/>
              <a:ext cx="1143054" cy="626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8614593E-71D4-485E-A48D-09490BAB9F27}"/>
                </a:ext>
              </a:extLst>
            </p:cNvPr>
            <p:cNvCxnSpPr>
              <a:cxnSpLocks/>
              <a:stCxn id="14" idx="1"/>
              <a:endCxn id="12" idx="3"/>
            </p:cNvCxnSpPr>
            <p:nvPr/>
          </p:nvCxnSpPr>
          <p:spPr>
            <a:xfrm flipH="1">
              <a:off x="8054486" y="3665830"/>
              <a:ext cx="1429342" cy="8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6C2F1419-56B6-4A11-BA58-8E8DB4574F0E}"/>
                </a:ext>
              </a:extLst>
            </p:cNvPr>
            <p:cNvCxnSpPr>
              <a:cxnSpLocks/>
              <a:stCxn id="17" idx="4"/>
              <a:endCxn id="13" idx="0"/>
            </p:cNvCxnSpPr>
            <p:nvPr/>
          </p:nvCxnSpPr>
          <p:spPr>
            <a:xfrm>
              <a:off x="12877617" y="2837080"/>
              <a:ext cx="700559" cy="564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02C09BAD-C066-4357-BC7E-83C6DAAE808D}"/>
                </a:ext>
              </a:extLst>
            </p:cNvPr>
            <p:cNvCxnSpPr>
              <a:cxnSpLocks/>
              <a:stCxn id="18" idx="4"/>
              <a:endCxn id="13" idx="0"/>
            </p:cNvCxnSpPr>
            <p:nvPr/>
          </p:nvCxnSpPr>
          <p:spPr>
            <a:xfrm flipH="1">
              <a:off x="13578176" y="2801840"/>
              <a:ext cx="1257319" cy="599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A7C4CA67-209C-4FA8-A057-69E8A5E8C020}"/>
                </a:ext>
              </a:extLst>
            </p:cNvPr>
            <p:cNvCxnSpPr>
              <a:cxnSpLocks/>
              <a:stCxn id="13" idx="1"/>
              <a:endCxn id="14" idx="3"/>
            </p:cNvCxnSpPr>
            <p:nvPr/>
          </p:nvCxnSpPr>
          <p:spPr>
            <a:xfrm flipH="1">
              <a:off x="11273227" y="3665830"/>
              <a:ext cx="149520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CuadroTexto 31">
            <a:extLst>
              <a:ext uri="{FF2B5EF4-FFF2-40B4-BE49-F238E27FC236}">
                <a16:creationId xmlns:a16="http://schemas.microsoft.com/office/drawing/2014/main" id="{8AE0C36B-AC06-49BA-A1EF-C20E3AA81704}"/>
              </a:ext>
            </a:extLst>
          </p:cNvPr>
          <p:cNvSpPr txBox="1"/>
          <p:nvPr/>
        </p:nvSpPr>
        <p:spPr>
          <a:xfrm>
            <a:off x="9643206" y="5262741"/>
            <a:ext cx="984757" cy="338554"/>
          </a:xfrm>
          <a:prstGeom prst="rect">
            <a:avLst/>
          </a:prstGeom>
          <a:noFill/>
        </p:spPr>
        <p:txBody>
          <a:bodyPr wrap="none" rtlCol="0">
            <a:spAutoFit/>
          </a:bodyPr>
          <a:lstStyle/>
          <a:p>
            <a:r>
              <a:rPr lang="es-ES" sz="1600" dirty="0">
                <a:solidFill>
                  <a:srgbClr val="004A99"/>
                </a:solidFill>
              </a:rPr>
              <a:t>ENTIDAD </a:t>
            </a:r>
          </a:p>
        </p:txBody>
      </p:sp>
      <p:sp>
        <p:nvSpPr>
          <p:cNvPr id="33" name="Rectángulo 32">
            <a:extLst>
              <a:ext uri="{FF2B5EF4-FFF2-40B4-BE49-F238E27FC236}">
                <a16:creationId xmlns:a16="http://schemas.microsoft.com/office/drawing/2014/main" id="{7ECE896B-14C2-4E67-BC54-E93AAC670381}"/>
              </a:ext>
            </a:extLst>
          </p:cNvPr>
          <p:cNvSpPr/>
          <p:nvPr/>
        </p:nvSpPr>
        <p:spPr>
          <a:xfrm>
            <a:off x="10892297" y="5297720"/>
            <a:ext cx="882913" cy="226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5" name="CuadroTexto 34">
            <a:extLst>
              <a:ext uri="{FF2B5EF4-FFF2-40B4-BE49-F238E27FC236}">
                <a16:creationId xmlns:a16="http://schemas.microsoft.com/office/drawing/2014/main" id="{61A56302-6B0B-4A21-AD1E-8E0EBB6E6A65}"/>
              </a:ext>
            </a:extLst>
          </p:cNvPr>
          <p:cNvSpPr txBox="1"/>
          <p:nvPr/>
        </p:nvSpPr>
        <p:spPr>
          <a:xfrm>
            <a:off x="9646598" y="5806692"/>
            <a:ext cx="1077667" cy="338554"/>
          </a:xfrm>
          <a:prstGeom prst="rect">
            <a:avLst/>
          </a:prstGeom>
          <a:noFill/>
        </p:spPr>
        <p:txBody>
          <a:bodyPr wrap="none" rtlCol="0">
            <a:spAutoFit/>
          </a:bodyPr>
          <a:lstStyle/>
          <a:p>
            <a:r>
              <a:rPr lang="es-ES" sz="1600" dirty="0">
                <a:solidFill>
                  <a:srgbClr val="004A99"/>
                </a:solidFill>
              </a:rPr>
              <a:t>RELACIÓN </a:t>
            </a:r>
          </a:p>
        </p:txBody>
      </p:sp>
      <p:sp>
        <p:nvSpPr>
          <p:cNvPr id="36" name="CuadroTexto 35">
            <a:extLst>
              <a:ext uri="{FF2B5EF4-FFF2-40B4-BE49-F238E27FC236}">
                <a16:creationId xmlns:a16="http://schemas.microsoft.com/office/drawing/2014/main" id="{BE82D90C-5CAF-420F-A958-B84FBE510E68}"/>
              </a:ext>
            </a:extLst>
          </p:cNvPr>
          <p:cNvSpPr txBox="1"/>
          <p:nvPr/>
        </p:nvSpPr>
        <p:spPr>
          <a:xfrm>
            <a:off x="9646598" y="6284267"/>
            <a:ext cx="1164678" cy="338554"/>
          </a:xfrm>
          <a:prstGeom prst="rect">
            <a:avLst/>
          </a:prstGeom>
          <a:noFill/>
        </p:spPr>
        <p:txBody>
          <a:bodyPr wrap="none" rtlCol="0">
            <a:spAutoFit/>
          </a:bodyPr>
          <a:lstStyle/>
          <a:p>
            <a:r>
              <a:rPr lang="es-ES" sz="1600" dirty="0">
                <a:solidFill>
                  <a:srgbClr val="004A99"/>
                </a:solidFill>
              </a:rPr>
              <a:t>ATRIBUTOS </a:t>
            </a:r>
          </a:p>
        </p:txBody>
      </p:sp>
      <p:sp>
        <p:nvSpPr>
          <p:cNvPr id="38" name="Elipse 37">
            <a:extLst>
              <a:ext uri="{FF2B5EF4-FFF2-40B4-BE49-F238E27FC236}">
                <a16:creationId xmlns:a16="http://schemas.microsoft.com/office/drawing/2014/main" id="{9326AA0F-B2AF-4D92-8EE9-E0B03807AFA2}"/>
              </a:ext>
            </a:extLst>
          </p:cNvPr>
          <p:cNvSpPr/>
          <p:nvPr/>
        </p:nvSpPr>
        <p:spPr>
          <a:xfrm>
            <a:off x="10949655" y="6263132"/>
            <a:ext cx="870256" cy="33855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004A99"/>
              </a:solidFill>
            </a:endParaRPr>
          </a:p>
        </p:txBody>
      </p:sp>
      <p:sp>
        <p:nvSpPr>
          <p:cNvPr id="39" name="Rombo 38">
            <a:extLst>
              <a:ext uri="{FF2B5EF4-FFF2-40B4-BE49-F238E27FC236}">
                <a16:creationId xmlns:a16="http://schemas.microsoft.com/office/drawing/2014/main" id="{B76EBC8D-3EB7-40E8-88E7-4B4840A79CEA}"/>
              </a:ext>
            </a:extLst>
          </p:cNvPr>
          <p:cNvSpPr/>
          <p:nvPr/>
        </p:nvSpPr>
        <p:spPr>
          <a:xfrm>
            <a:off x="10904954" y="5750493"/>
            <a:ext cx="870256" cy="338554"/>
          </a:xfrm>
          <a:prstGeom prst="diamond">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004A99"/>
              </a:solidFill>
            </a:endParaRPr>
          </a:p>
        </p:txBody>
      </p:sp>
      <p:sp>
        <p:nvSpPr>
          <p:cNvPr id="41" name="Rectángulo 40">
            <a:extLst>
              <a:ext uri="{FF2B5EF4-FFF2-40B4-BE49-F238E27FC236}">
                <a16:creationId xmlns:a16="http://schemas.microsoft.com/office/drawing/2014/main" id="{A0655A44-6B93-4B09-A757-51398409F172}"/>
              </a:ext>
            </a:extLst>
          </p:cNvPr>
          <p:cNvSpPr/>
          <p:nvPr/>
        </p:nvSpPr>
        <p:spPr>
          <a:xfrm>
            <a:off x="399924" y="938230"/>
            <a:ext cx="11404224" cy="1139637"/>
          </a:xfrm>
          <a:prstGeom prst="rect">
            <a:avLst/>
          </a:prstGeom>
          <a:gradFill>
            <a:gsLst>
              <a:gs pos="0">
                <a:srgbClr val="00B050"/>
              </a:gs>
              <a:gs pos="5000">
                <a:srgbClr val="4EBF6D"/>
              </a:gs>
              <a:gs pos="21978">
                <a:srgbClr val="75C77B"/>
              </a:gs>
              <a:gs pos="27000">
                <a:srgbClr val="90CC85"/>
              </a:gs>
              <a:gs pos="41000">
                <a:schemeClr val="accent6">
                  <a:lumMod val="60000"/>
                  <a:lumOff val="40000"/>
                </a:schemeClr>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r>
              <a:rPr lang="es-ES" sz="2800" b="1" dirty="0">
                <a:solidFill>
                  <a:srgbClr val="005DA2"/>
                </a:solidFill>
                <a:ea typeface="Tahoma" panose="020B0604030504040204" pitchFamily="34" charset="0"/>
                <a:cs typeface="Tahoma" panose="020B0604030504040204" pitchFamily="34" charset="0"/>
              </a:rPr>
              <a:t>Representación gráfica de entidades, relaciones y atributos</a:t>
            </a:r>
          </a:p>
          <a:p>
            <a:pPr algn="ctr"/>
            <a:r>
              <a:rPr lang="es-ES" sz="2800" b="1" u="sng" dirty="0">
                <a:solidFill>
                  <a:srgbClr val="005DA2"/>
                </a:solidFill>
                <a:ea typeface="Tahoma" panose="020B0604030504040204" pitchFamily="34" charset="0"/>
                <a:cs typeface="Tahoma" panose="020B0604030504040204" pitchFamily="34" charset="0"/>
              </a:rPr>
              <a:t>Modelo Entidad/Relación</a:t>
            </a:r>
          </a:p>
        </p:txBody>
      </p:sp>
      <p:sp>
        <p:nvSpPr>
          <p:cNvPr id="73" name="CuadroTexto 72">
            <a:extLst>
              <a:ext uri="{FF2B5EF4-FFF2-40B4-BE49-F238E27FC236}">
                <a16:creationId xmlns:a16="http://schemas.microsoft.com/office/drawing/2014/main" id="{D455C299-2E16-49AA-AE9F-167D54FC3D4C}"/>
              </a:ext>
            </a:extLst>
          </p:cNvPr>
          <p:cNvSpPr txBox="1"/>
          <p:nvPr/>
        </p:nvSpPr>
        <p:spPr>
          <a:xfrm>
            <a:off x="6802071" y="3872197"/>
            <a:ext cx="476412" cy="369332"/>
          </a:xfrm>
          <a:prstGeom prst="rect">
            <a:avLst/>
          </a:prstGeom>
          <a:noFill/>
        </p:spPr>
        <p:txBody>
          <a:bodyPr wrap="none" rtlCol="0">
            <a:spAutoFit/>
          </a:bodyPr>
          <a:lstStyle/>
          <a:p>
            <a:r>
              <a:rPr lang="es-ES" dirty="0"/>
              <a:t>1,1</a:t>
            </a:r>
          </a:p>
        </p:txBody>
      </p:sp>
      <p:sp>
        <p:nvSpPr>
          <p:cNvPr id="85" name="CuadroTexto 84">
            <a:extLst>
              <a:ext uri="{FF2B5EF4-FFF2-40B4-BE49-F238E27FC236}">
                <a16:creationId xmlns:a16="http://schemas.microsoft.com/office/drawing/2014/main" id="{069E33B5-87CF-4D5D-908E-BFD670595994}"/>
              </a:ext>
            </a:extLst>
          </p:cNvPr>
          <p:cNvSpPr txBox="1"/>
          <p:nvPr/>
        </p:nvSpPr>
        <p:spPr>
          <a:xfrm>
            <a:off x="3190219" y="3909899"/>
            <a:ext cx="508473" cy="369332"/>
          </a:xfrm>
          <a:prstGeom prst="rect">
            <a:avLst/>
          </a:prstGeom>
          <a:noFill/>
        </p:spPr>
        <p:txBody>
          <a:bodyPr wrap="none" rtlCol="0">
            <a:spAutoFit/>
          </a:bodyPr>
          <a:lstStyle/>
          <a:p>
            <a:r>
              <a:rPr lang="es-ES" dirty="0"/>
              <a:t>1,N</a:t>
            </a:r>
          </a:p>
        </p:txBody>
      </p:sp>
      <p:sp>
        <p:nvSpPr>
          <p:cNvPr id="86" name="CuadroTexto 85">
            <a:extLst>
              <a:ext uri="{FF2B5EF4-FFF2-40B4-BE49-F238E27FC236}">
                <a16:creationId xmlns:a16="http://schemas.microsoft.com/office/drawing/2014/main" id="{4D47822B-0551-4424-A711-7C91473AF142}"/>
              </a:ext>
            </a:extLst>
          </p:cNvPr>
          <p:cNvSpPr txBox="1"/>
          <p:nvPr/>
        </p:nvSpPr>
        <p:spPr>
          <a:xfrm>
            <a:off x="5003945" y="4756297"/>
            <a:ext cx="513282" cy="369332"/>
          </a:xfrm>
          <a:prstGeom prst="rect">
            <a:avLst/>
          </a:prstGeom>
          <a:noFill/>
        </p:spPr>
        <p:txBody>
          <a:bodyPr wrap="none" rtlCol="0">
            <a:spAutoFit/>
          </a:bodyPr>
          <a:lstStyle/>
          <a:p>
            <a:r>
              <a:rPr lang="es-ES" dirty="0"/>
              <a:t>N:1</a:t>
            </a:r>
          </a:p>
        </p:txBody>
      </p:sp>
      <p:sp>
        <p:nvSpPr>
          <p:cNvPr id="87" name="CuadroTexto 86">
            <a:extLst>
              <a:ext uri="{FF2B5EF4-FFF2-40B4-BE49-F238E27FC236}">
                <a16:creationId xmlns:a16="http://schemas.microsoft.com/office/drawing/2014/main" id="{CE19DA02-4346-4BA2-A2BD-4F839C7CAC0A}"/>
              </a:ext>
            </a:extLst>
          </p:cNvPr>
          <p:cNvSpPr txBox="1"/>
          <p:nvPr/>
        </p:nvSpPr>
        <p:spPr>
          <a:xfrm>
            <a:off x="6132078" y="4284346"/>
            <a:ext cx="1134734" cy="369332"/>
          </a:xfrm>
          <a:prstGeom prst="rect">
            <a:avLst/>
          </a:prstGeom>
          <a:noFill/>
        </p:spPr>
        <p:txBody>
          <a:bodyPr wrap="none" rtlCol="0">
            <a:spAutoFit/>
          </a:bodyPr>
          <a:lstStyle/>
          <a:p>
            <a:r>
              <a:rPr lang="es-ES" dirty="0"/>
              <a:t>(</a:t>
            </a:r>
            <a:r>
              <a:rPr lang="es-ES" dirty="0" err="1"/>
              <a:t>min,max</a:t>
            </a:r>
            <a:r>
              <a:rPr lang="es-ES" dirty="0"/>
              <a:t>)</a:t>
            </a:r>
          </a:p>
        </p:txBody>
      </p:sp>
      <p:sp>
        <p:nvSpPr>
          <p:cNvPr id="104" name="CuadroTexto 103">
            <a:extLst>
              <a:ext uri="{FF2B5EF4-FFF2-40B4-BE49-F238E27FC236}">
                <a16:creationId xmlns:a16="http://schemas.microsoft.com/office/drawing/2014/main" id="{9C4831D2-5586-4273-928F-94E6A69E0458}"/>
              </a:ext>
            </a:extLst>
          </p:cNvPr>
          <p:cNvSpPr txBox="1"/>
          <p:nvPr/>
        </p:nvSpPr>
        <p:spPr>
          <a:xfrm>
            <a:off x="2974994" y="4225443"/>
            <a:ext cx="1134734" cy="369332"/>
          </a:xfrm>
          <a:prstGeom prst="rect">
            <a:avLst/>
          </a:prstGeom>
          <a:noFill/>
        </p:spPr>
        <p:txBody>
          <a:bodyPr wrap="none" rtlCol="0">
            <a:spAutoFit/>
          </a:bodyPr>
          <a:lstStyle/>
          <a:p>
            <a:r>
              <a:rPr lang="es-ES" dirty="0"/>
              <a:t>(</a:t>
            </a:r>
            <a:r>
              <a:rPr lang="es-ES" dirty="0" err="1"/>
              <a:t>min,max</a:t>
            </a:r>
            <a:r>
              <a:rPr lang="es-ES" dirty="0"/>
              <a:t>)</a:t>
            </a:r>
          </a:p>
        </p:txBody>
      </p:sp>
      <p:sp>
        <p:nvSpPr>
          <p:cNvPr id="105" name="CuadroTexto 104">
            <a:extLst>
              <a:ext uri="{FF2B5EF4-FFF2-40B4-BE49-F238E27FC236}">
                <a16:creationId xmlns:a16="http://schemas.microsoft.com/office/drawing/2014/main" id="{234E5AA7-206F-464A-A7AA-8A042C7F705B}"/>
              </a:ext>
            </a:extLst>
          </p:cNvPr>
          <p:cNvSpPr txBox="1"/>
          <p:nvPr/>
        </p:nvSpPr>
        <p:spPr>
          <a:xfrm>
            <a:off x="4666769" y="5011698"/>
            <a:ext cx="1220783" cy="369332"/>
          </a:xfrm>
          <a:prstGeom prst="rect">
            <a:avLst/>
          </a:prstGeom>
          <a:noFill/>
        </p:spPr>
        <p:txBody>
          <a:bodyPr wrap="none" rtlCol="0">
            <a:spAutoFit/>
          </a:bodyPr>
          <a:lstStyle/>
          <a:p>
            <a:r>
              <a:rPr lang="es-ES" dirty="0"/>
              <a:t>(</a:t>
            </a:r>
            <a:r>
              <a:rPr lang="es-ES" dirty="0" err="1"/>
              <a:t>max</a:t>
            </a:r>
            <a:r>
              <a:rPr lang="es-ES" dirty="0"/>
              <a:t> ,</a:t>
            </a:r>
            <a:r>
              <a:rPr lang="es-ES" dirty="0" err="1"/>
              <a:t>max</a:t>
            </a:r>
            <a:r>
              <a:rPr lang="es-ES" dirty="0"/>
              <a:t>)</a:t>
            </a:r>
          </a:p>
        </p:txBody>
      </p:sp>
      <p:cxnSp>
        <p:nvCxnSpPr>
          <p:cNvPr id="107" name="Conector recto de flecha 106">
            <a:extLst>
              <a:ext uri="{FF2B5EF4-FFF2-40B4-BE49-F238E27FC236}">
                <a16:creationId xmlns:a16="http://schemas.microsoft.com/office/drawing/2014/main" id="{B71401B2-AC1B-4D0C-B865-B0859C282574}"/>
              </a:ext>
            </a:extLst>
          </p:cNvPr>
          <p:cNvCxnSpPr/>
          <p:nvPr/>
        </p:nvCxnSpPr>
        <p:spPr>
          <a:xfrm flipV="1">
            <a:off x="5231756" y="5411044"/>
            <a:ext cx="0" cy="79129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0" name="CuadroTexto 109">
            <a:extLst>
              <a:ext uri="{FF2B5EF4-FFF2-40B4-BE49-F238E27FC236}">
                <a16:creationId xmlns:a16="http://schemas.microsoft.com/office/drawing/2014/main" id="{1800CBCC-5D9A-4A56-9ECE-C863D25980F6}"/>
              </a:ext>
            </a:extLst>
          </p:cNvPr>
          <p:cNvSpPr txBox="1"/>
          <p:nvPr/>
        </p:nvSpPr>
        <p:spPr>
          <a:xfrm>
            <a:off x="4507654" y="6232354"/>
            <a:ext cx="1711751" cy="369332"/>
          </a:xfrm>
          <a:prstGeom prst="rect">
            <a:avLst/>
          </a:prstGeom>
          <a:noFill/>
        </p:spPr>
        <p:txBody>
          <a:bodyPr wrap="none" rtlCol="0">
            <a:spAutoFit/>
          </a:bodyPr>
          <a:lstStyle/>
          <a:p>
            <a:r>
              <a:rPr lang="es-ES" b="1" dirty="0">
                <a:solidFill>
                  <a:srgbClr val="FF0000"/>
                </a:solidFill>
              </a:rPr>
              <a:t>CARDINALIDAD </a:t>
            </a:r>
          </a:p>
        </p:txBody>
      </p:sp>
    </p:spTree>
    <p:extLst>
      <p:ext uri="{BB962C8B-B14F-4D97-AF65-F5344CB8AC3E}">
        <p14:creationId xmlns:p14="http://schemas.microsoft.com/office/powerpoint/2010/main" val="1564447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86"/>
          <p:cNvSpPr txBox="1"/>
          <p:nvPr/>
        </p:nvSpPr>
        <p:spPr>
          <a:xfrm>
            <a:off x="98206" y="65475"/>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dirty="0">
                <a:solidFill>
                  <a:srgbClr val="FFFFFF"/>
                </a:solidFill>
                <a:ea typeface="Tahoma" panose="020B0604030504040204" pitchFamily="34" charset="0"/>
                <a:cs typeface="Tahoma" panose="020B0604030504040204" pitchFamily="34" charset="0"/>
              </a:rPr>
              <a:t>Un poco más sobre las relaciones: </a:t>
            </a:r>
            <a:r>
              <a:rPr lang="es-ES" sz="3200" dirty="0" err="1">
                <a:solidFill>
                  <a:srgbClr val="FFFFFF"/>
                </a:solidFill>
                <a:ea typeface="Tahoma" panose="020B0604030504040204" pitchFamily="34" charset="0"/>
                <a:cs typeface="Tahoma" panose="020B0604030504040204" pitchFamily="34" charset="0"/>
              </a:rPr>
              <a:t>Cardinalidad</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pic>
        <p:nvPicPr>
          <p:cNvPr id="14" name="Imagen 13">
            <a:extLst>
              <a:ext uri="{FF2B5EF4-FFF2-40B4-BE49-F238E27FC236}">
                <a16:creationId xmlns:a16="http://schemas.microsoft.com/office/drawing/2014/main" id="{E179ABA5-7184-4DE4-AA00-405FFB0B05CC}"/>
              </a:ext>
            </a:extLst>
          </p:cNvPr>
          <p:cNvPicPr>
            <a:picLocks noChangeAspect="1"/>
          </p:cNvPicPr>
          <p:nvPr/>
        </p:nvPicPr>
        <p:blipFill>
          <a:blip r:embed="rId3"/>
          <a:stretch>
            <a:fillRect/>
          </a:stretch>
        </p:blipFill>
        <p:spPr>
          <a:xfrm>
            <a:off x="5879939" y="1584441"/>
            <a:ext cx="5164241" cy="4636757"/>
          </a:xfrm>
          <a:prstGeom prst="rect">
            <a:avLst/>
          </a:prstGeom>
        </p:spPr>
      </p:pic>
      <p:sp>
        <p:nvSpPr>
          <p:cNvPr id="19" name="Rectángulo 18">
            <a:extLst>
              <a:ext uri="{FF2B5EF4-FFF2-40B4-BE49-F238E27FC236}">
                <a16:creationId xmlns:a16="http://schemas.microsoft.com/office/drawing/2014/main" id="{1513AEC6-2D28-4897-AAD6-9D4EC7A08F18}"/>
              </a:ext>
            </a:extLst>
          </p:cNvPr>
          <p:cNvSpPr/>
          <p:nvPr/>
        </p:nvSpPr>
        <p:spPr>
          <a:xfrm>
            <a:off x="592235" y="1661455"/>
            <a:ext cx="4288599" cy="4559743"/>
          </a:xfrm>
          <a:prstGeom prst="rect">
            <a:avLst/>
          </a:prstGeom>
          <a:gradFill>
            <a:gsLst>
              <a:gs pos="0">
                <a:srgbClr val="00B050"/>
              </a:gs>
              <a:gs pos="5000">
                <a:srgbClr val="4EBF6D"/>
              </a:gs>
              <a:gs pos="21978">
                <a:srgbClr val="75C77B"/>
              </a:gs>
              <a:gs pos="27000">
                <a:srgbClr val="90CC85"/>
              </a:gs>
              <a:gs pos="41000">
                <a:schemeClr val="accent6">
                  <a:lumMod val="60000"/>
                  <a:lumOff val="40000"/>
                </a:schemeClr>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r>
              <a:rPr lang="es-ES" sz="2800" b="1" dirty="0">
                <a:solidFill>
                  <a:srgbClr val="005DA2"/>
                </a:solidFill>
                <a:ea typeface="Tahoma" panose="020B0604030504040204" pitchFamily="34" charset="0"/>
                <a:cs typeface="Tahoma" panose="020B0604030504040204" pitchFamily="34" charset="0"/>
              </a:rPr>
              <a:t>Representación gráfica de la “</a:t>
            </a:r>
            <a:r>
              <a:rPr lang="es-ES" sz="2800" b="1" u="sng">
                <a:solidFill>
                  <a:srgbClr val="005DA2"/>
                </a:solidFill>
                <a:ea typeface="Tahoma" panose="020B0604030504040204" pitchFamily="34" charset="0"/>
                <a:cs typeface="Tahoma" panose="020B0604030504040204" pitchFamily="34" charset="0"/>
              </a:rPr>
              <a:t>cardinalidad</a:t>
            </a:r>
            <a:r>
              <a:rPr lang="es-ES" sz="2800" b="1">
                <a:solidFill>
                  <a:srgbClr val="005DA2"/>
                </a:solidFill>
                <a:ea typeface="Tahoma" panose="020B0604030504040204" pitchFamily="34" charset="0"/>
                <a:cs typeface="Tahoma" panose="020B0604030504040204" pitchFamily="34" charset="0"/>
              </a:rPr>
              <a:t>”</a:t>
            </a:r>
            <a:endParaRPr lang="es-ES" sz="2800" b="1" u="sng" dirty="0">
              <a:solidFill>
                <a:srgbClr val="005DA2"/>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0515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86"/>
          <p:cNvSpPr txBox="1"/>
          <p:nvPr/>
        </p:nvSpPr>
        <p:spPr>
          <a:xfrm>
            <a:off x="98206" y="65475"/>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dirty="0">
                <a:solidFill>
                  <a:srgbClr val="FFFFFF"/>
                </a:solidFill>
                <a:ea typeface="Tahoma" panose="020B0604030504040204" pitchFamily="34" charset="0"/>
                <a:cs typeface="Tahoma" panose="020B0604030504040204" pitchFamily="34" charset="0"/>
              </a:rPr>
              <a:t>Un poco más sobre las relaciones: </a:t>
            </a:r>
            <a:r>
              <a:rPr lang="es-ES" sz="3200" dirty="0" err="1">
                <a:solidFill>
                  <a:srgbClr val="FFFFFF"/>
                </a:solidFill>
                <a:ea typeface="Tahoma" panose="020B0604030504040204" pitchFamily="34" charset="0"/>
                <a:cs typeface="Tahoma" panose="020B0604030504040204" pitchFamily="34" charset="0"/>
              </a:rPr>
              <a:t>Cardinalidad</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2" name="Rectángulo 1"/>
          <p:cNvSpPr/>
          <p:nvPr/>
        </p:nvSpPr>
        <p:spPr>
          <a:xfrm>
            <a:off x="7238949" y="1383427"/>
            <a:ext cx="4640779" cy="923330"/>
          </a:xfrm>
          <a:prstGeom prst="rect">
            <a:avLst/>
          </a:prstGeom>
        </p:spPr>
        <p:txBody>
          <a:bodyPr wrap="square">
            <a:spAutoFit/>
          </a:bodyPr>
          <a:lstStyle/>
          <a:p>
            <a:pPr algn="just"/>
            <a:r>
              <a:rPr lang="es-ES" i="1" dirty="0"/>
              <a:t>Ej.: un empleado en una empresa tiene </a:t>
            </a:r>
            <a:r>
              <a:rPr lang="es-ES" b="1" i="1" dirty="0"/>
              <a:t>uno y solo un puesto</a:t>
            </a:r>
            <a:r>
              <a:rPr lang="es-ES" i="1" dirty="0"/>
              <a:t>, un puesto pertenece a un solo empleado.</a:t>
            </a:r>
          </a:p>
        </p:txBody>
      </p:sp>
      <p:pic>
        <p:nvPicPr>
          <p:cNvPr id="3" name="Imagen 2"/>
          <p:cNvPicPr>
            <a:picLocks noChangeAspect="1"/>
          </p:cNvPicPr>
          <p:nvPr/>
        </p:nvPicPr>
        <p:blipFill rotWithShape="1">
          <a:blip r:embed="rId3"/>
          <a:srcRect b="86327"/>
          <a:stretch/>
        </p:blipFill>
        <p:spPr>
          <a:xfrm>
            <a:off x="458663" y="1534649"/>
            <a:ext cx="2975691" cy="623761"/>
          </a:xfrm>
          <a:prstGeom prst="rect">
            <a:avLst/>
          </a:prstGeom>
        </p:spPr>
      </p:pic>
      <p:sp>
        <p:nvSpPr>
          <p:cNvPr id="7" name="Rectángulo 6"/>
          <p:cNvSpPr/>
          <p:nvPr/>
        </p:nvSpPr>
        <p:spPr>
          <a:xfrm>
            <a:off x="3710763" y="1475324"/>
            <a:ext cx="3251779" cy="675645"/>
          </a:xfrm>
          <a:prstGeom prst="rect">
            <a:avLst/>
          </a:prstGeom>
          <a:gradFill>
            <a:gsLst>
              <a:gs pos="100000">
                <a:srgbClr val="003E7B"/>
              </a:gs>
              <a:gs pos="99000">
                <a:schemeClr val="accent1">
                  <a:lumMod val="75000"/>
                </a:schemeClr>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r>
              <a:rPr lang="es-ES" sz="2000" b="1" dirty="0">
                <a:solidFill>
                  <a:schemeClr val="bg1"/>
                </a:solidFill>
              </a:rPr>
              <a:t>UNO a UNO obligatorio</a:t>
            </a:r>
          </a:p>
          <a:p>
            <a:pPr algn="ctr"/>
            <a:r>
              <a:rPr lang="es-ES" sz="2000" b="1" dirty="0">
                <a:solidFill>
                  <a:schemeClr val="bg1"/>
                </a:solidFill>
              </a:rPr>
              <a:t>1:1</a:t>
            </a:r>
          </a:p>
        </p:txBody>
      </p:sp>
      <p:sp>
        <p:nvSpPr>
          <p:cNvPr id="8" name="Rectángulo 7"/>
          <p:cNvSpPr/>
          <p:nvPr/>
        </p:nvSpPr>
        <p:spPr>
          <a:xfrm>
            <a:off x="3710763" y="2791104"/>
            <a:ext cx="3251779" cy="675645"/>
          </a:xfrm>
          <a:prstGeom prst="rect">
            <a:avLst/>
          </a:prstGeom>
          <a:gradFill>
            <a:gsLst>
              <a:gs pos="100000">
                <a:srgbClr val="003E7B"/>
              </a:gs>
              <a:gs pos="99000">
                <a:schemeClr val="accent1">
                  <a:lumMod val="75000"/>
                </a:schemeClr>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r>
              <a:rPr lang="es-ES" sz="2000" b="1" dirty="0">
                <a:solidFill>
                  <a:schemeClr val="bg1"/>
                </a:solidFill>
              </a:rPr>
              <a:t>UNO a MUCHOS</a:t>
            </a:r>
          </a:p>
          <a:p>
            <a:pPr algn="ctr"/>
            <a:r>
              <a:rPr lang="es-ES" sz="2000" b="1" dirty="0">
                <a:solidFill>
                  <a:schemeClr val="bg1"/>
                </a:solidFill>
              </a:rPr>
              <a:t>1:n</a:t>
            </a:r>
          </a:p>
        </p:txBody>
      </p:sp>
      <p:sp>
        <p:nvSpPr>
          <p:cNvPr id="9" name="Rectángulo 8"/>
          <p:cNvSpPr/>
          <p:nvPr/>
        </p:nvSpPr>
        <p:spPr>
          <a:xfrm>
            <a:off x="3710763" y="4095399"/>
            <a:ext cx="3251779" cy="923330"/>
          </a:xfrm>
          <a:prstGeom prst="rect">
            <a:avLst/>
          </a:prstGeom>
          <a:gradFill>
            <a:gsLst>
              <a:gs pos="100000">
                <a:srgbClr val="003E7B"/>
              </a:gs>
              <a:gs pos="99000">
                <a:schemeClr val="accent1">
                  <a:lumMod val="75000"/>
                </a:schemeClr>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r>
              <a:rPr lang="es-ES" sz="2000" b="1" dirty="0">
                <a:solidFill>
                  <a:schemeClr val="bg1"/>
                </a:solidFill>
              </a:rPr>
              <a:t>MUCHOS a MUCHOS</a:t>
            </a:r>
          </a:p>
          <a:p>
            <a:pPr algn="ctr"/>
            <a:r>
              <a:rPr lang="es-ES" sz="2000" b="1" dirty="0">
                <a:solidFill>
                  <a:schemeClr val="bg1"/>
                </a:solidFill>
              </a:rPr>
              <a:t>n:n</a:t>
            </a:r>
          </a:p>
        </p:txBody>
      </p:sp>
      <p:sp>
        <p:nvSpPr>
          <p:cNvPr id="10" name="Rectángulo 9"/>
          <p:cNvSpPr/>
          <p:nvPr/>
        </p:nvSpPr>
        <p:spPr>
          <a:xfrm>
            <a:off x="3710763" y="5399693"/>
            <a:ext cx="3251779" cy="675645"/>
          </a:xfrm>
          <a:prstGeom prst="rect">
            <a:avLst/>
          </a:prstGeom>
          <a:gradFill>
            <a:gsLst>
              <a:gs pos="100000">
                <a:srgbClr val="003E7B"/>
              </a:gs>
              <a:gs pos="99000">
                <a:schemeClr val="accent1">
                  <a:lumMod val="75000"/>
                </a:schemeClr>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r>
              <a:rPr lang="es-ES" sz="2000" b="1" dirty="0">
                <a:solidFill>
                  <a:schemeClr val="bg1"/>
                </a:solidFill>
              </a:rPr>
              <a:t>UNO a UNO opcional</a:t>
            </a:r>
          </a:p>
        </p:txBody>
      </p:sp>
      <p:sp>
        <p:nvSpPr>
          <p:cNvPr id="11" name="Rectángulo 10"/>
          <p:cNvSpPr/>
          <p:nvPr/>
        </p:nvSpPr>
        <p:spPr>
          <a:xfrm>
            <a:off x="7238949" y="5275850"/>
            <a:ext cx="4640779" cy="923330"/>
          </a:xfrm>
          <a:prstGeom prst="rect">
            <a:avLst/>
          </a:prstGeom>
        </p:spPr>
        <p:txBody>
          <a:bodyPr wrap="square">
            <a:spAutoFit/>
          </a:bodyPr>
          <a:lstStyle/>
          <a:p>
            <a:pPr algn="just"/>
            <a:r>
              <a:rPr lang="es-ES" i="1" dirty="0"/>
              <a:t>Ej.: Un paciente puede estar asignado </a:t>
            </a:r>
            <a:r>
              <a:rPr lang="es-ES" b="1" i="1" dirty="0"/>
              <a:t>a una habitación o a ninguna</a:t>
            </a:r>
            <a:r>
              <a:rPr lang="es-ES" i="1" dirty="0"/>
              <a:t>. En una habitación puede haber </a:t>
            </a:r>
            <a:r>
              <a:rPr lang="es-ES" b="1" i="1" dirty="0"/>
              <a:t>cero o un paciente</a:t>
            </a:r>
          </a:p>
        </p:txBody>
      </p:sp>
      <p:sp>
        <p:nvSpPr>
          <p:cNvPr id="12" name="Rectángulo 11"/>
          <p:cNvSpPr/>
          <p:nvPr/>
        </p:nvSpPr>
        <p:spPr>
          <a:xfrm>
            <a:off x="7238950" y="2667261"/>
            <a:ext cx="4640778" cy="923330"/>
          </a:xfrm>
          <a:prstGeom prst="rect">
            <a:avLst/>
          </a:prstGeom>
        </p:spPr>
        <p:txBody>
          <a:bodyPr wrap="square">
            <a:spAutoFit/>
          </a:bodyPr>
          <a:lstStyle/>
          <a:p>
            <a:pPr algn="just"/>
            <a:r>
              <a:rPr lang="es-ES" i="1" dirty="0"/>
              <a:t>Ej.: un profesor en la </a:t>
            </a:r>
            <a:r>
              <a:rPr lang="es-ES" i="1" dirty="0" err="1"/>
              <a:t>Fac</a:t>
            </a:r>
            <a:r>
              <a:rPr lang="es-ES" i="1" dirty="0"/>
              <a:t>. de Ingeniería puede dar </a:t>
            </a:r>
            <a:r>
              <a:rPr lang="es-ES" b="1" i="1" dirty="0"/>
              <a:t>cero</a:t>
            </a:r>
            <a:r>
              <a:rPr lang="es-ES" i="1" dirty="0"/>
              <a:t> o varias clases y una clase está dada </a:t>
            </a:r>
            <a:r>
              <a:rPr lang="es-ES" b="1" i="1" dirty="0"/>
              <a:t>por uno y solo </a:t>
            </a:r>
            <a:r>
              <a:rPr lang="es-ES" i="1" dirty="0"/>
              <a:t>un profesor</a:t>
            </a:r>
            <a:endParaRPr lang="es-ES" dirty="0">
              <a:latin typeface="Arial" panose="020B0604020202020204" pitchFamily="34" charset="0"/>
            </a:endParaRPr>
          </a:p>
        </p:txBody>
      </p:sp>
      <p:sp>
        <p:nvSpPr>
          <p:cNvPr id="13" name="Rectángulo 12"/>
          <p:cNvSpPr/>
          <p:nvPr/>
        </p:nvSpPr>
        <p:spPr>
          <a:xfrm>
            <a:off x="7238950" y="3978375"/>
            <a:ext cx="4640778" cy="923330"/>
          </a:xfrm>
          <a:prstGeom prst="rect">
            <a:avLst/>
          </a:prstGeom>
        </p:spPr>
        <p:txBody>
          <a:bodyPr wrap="square">
            <a:spAutoFit/>
          </a:bodyPr>
          <a:lstStyle/>
          <a:p>
            <a:pPr algn="just"/>
            <a:r>
              <a:rPr lang="es-ES" i="1" dirty="0"/>
              <a:t>Ej.: una materia puede pertenecer </a:t>
            </a:r>
            <a:r>
              <a:rPr lang="es-ES" b="1" i="1" dirty="0"/>
              <a:t>a una o varias</a:t>
            </a:r>
            <a:r>
              <a:rPr lang="es-ES" i="1" dirty="0"/>
              <a:t> carreras, una carrera </a:t>
            </a:r>
            <a:r>
              <a:rPr lang="pt-BR" i="1" dirty="0"/>
              <a:t>está formada </a:t>
            </a:r>
            <a:r>
              <a:rPr lang="pt-BR" b="1" i="1" dirty="0"/>
              <a:t>por una o varias</a:t>
            </a:r>
            <a:r>
              <a:rPr lang="pt-BR" i="1" dirty="0"/>
              <a:t> matérias </a:t>
            </a:r>
            <a:endParaRPr lang="es-ES" dirty="0">
              <a:solidFill>
                <a:srgbClr val="FF0000"/>
              </a:solidFill>
              <a:latin typeface="Arial" panose="020B0604020202020204" pitchFamily="34" charset="0"/>
            </a:endParaRPr>
          </a:p>
        </p:txBody>
      </p:sp>
      <p:pic>
        <p:nvPicPr>
          <p:cNvPr id="16" name="Imagen 15"/>
          <p:cNvPicPr>
            <a:picLocks noChangeAspect="1"/>
          </p:cNvPicPr>
          <p:nvPr/>
        </p:nvPicPr>
        <p:blipFill rotWithShape="1">
          <a:blip r:embed="rId3"/>
          <a:srcRect t="24472" b="60844"/>
          <a:stretch/>
        </p:blipFill>
        <p:spPr>
          <a:xfrm>
            <a:off x="458663" y="2801290"/>
            <a:ext cx="2975691" cy="669851"/>
          </a:xfrm>
          <a:prstGeom prst="rect">
            <a:avLst/>
          </a:prstGeom>
        </p:spPr>
      </p:pic>
      <p:pic>
        <p:nvPicPr>
          <p:cNvPr id="17" name="Imagen 16"/>
          <p:cNvPicPr>
            <a:picLocks noChangeAspect="1"/>
          </p:cNvPicPr>
          <p:nvPr/>
        </p:nvPicPr>
        <p:blipFill rotWithShape="1">
          <a:blip r:embed="rId3"/>
          <a:srcRect l="-357" t="53840" r="357" b="31476"/>
          <a:stretch/>
        </p:blipFill>
        <p:spPr>
          <a:xfrm>
            <a:off x="458663" y="4114021"/>
            <a:ext cx="2975691" cy="669851"/>
          </a:xfrm>
          <a:prstGeom prst="rect">
            <a:avLst/>
          </a:prstGeom>
          <a:ln>
            <a:noFill/>
          </a:ln>
        </p:spPr>
      </p:pic>
      <p:pic>
        <p:nvPicPr>
          <p:cNvPr id="18" name="Imagen 17"/>
          <p:cNvPicPr>
            <a:picLocks noChangeAspect="1"/>
          </p:cNvPicPr>
          <p:nvPr/>
        </p:nvPicPr>
        <p:blipFill rotWithShape="1">
          <a:blip r:embed="rId3"/>
          <a:srcRect l="-357" t="85772" r="357" b="-456"/>
          <a:stretch/>
        </p:blipFill>
        <p:spPr>
          <a:xfrm>
            <a:off x="458663" y="5426753"/>
            <a:ext cx="2975691" cy="669851"/>
          </a:xfrm>
          <a:prstGeom prst="rect">
            <a:avLst/>
          </a:prstGeom>
        </p:spPr>
      </p:pic>
    </p:spTree>
    <p:extLst>
      <p:ext uri="{BB962C8B-B14F-4D97-AF65-F5344CB8AC3E}">
        <p14:creationId xmlns:p14="http://schemas.microsoft.com/office/powerpoint/2010/main" val="2092846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E50C891-D7A4-4408-AA0C-DB84DD85A59D}"/>
              </a:ext>
            </a:extLst>
          </p:cNvPr>
          <p:cNvSpPr/>
          <p:nvPr/>
        </p:nvSpPr>
        <p:spPr>
          <a:xfrm>
            <a:off x="369771" y="1756542"/>
            <a:ext cx="11521284" cy="4832092"/>
          </a:xfrm>
          <a:prstGeom prst="rect">
            <a:avLst/>
          </a:prstGeom>
        </p:spPr>
        <p:txBody>
          <a:bodyPr wrap="square">
            <a:spAutoFit/>
          </a:bodyPr>
          <a:lstStyle/>
          <a:p>
            <a:pPr marL="285750" indent="-285750" algn="just" fontAlgn="base">
              <a:buFont typeface="Wingdings" panose="05000000000000000000" pitchFamily="2" charset="2"/>
              <a:buChar char="§"/>
            </a:pPr>
            <a:r>
              <a:rPr lang="es-ES" sz="2200" b="1" dirty="0">
                <a:solidFill>
                  <a:srgbClr val="004A99"/>
                </a:solidFill>
              </a:rPr>
              <a:t>En una BD todos los datos se almacenan en forma de tablas</a:t>
            </a:r>
            <a:r>
              <a:rPr lang="es-ES" sz="2200" dirty="0">
                <a:solidFill>
                  <a:srgbClr val="004A99"/>
                </a:solidFill>
              </a:rPr>
              <a:t>, tanto las </a:t>
            </a:r>
            <a:r>
              <a:rPr lang="es-ES" sz="2200" b="1" dirty="0">
                <a:solidFill>
                  <a:srgbClr val="004A99"/>
                </a:solidFill>
              </a:rPr>
              <a:t>entidades</a:t>
            </a:r>
            <a:r>
              <a:rPr lang="es-ES" sz="2200" dirty="0">
                <a:solidFill>
                  <a:srgbClr val="004A99"/>
                </a:solidFill>
              </a:rPr>
              <a:t> como los datos necesarios para representar una </a:t>
            </a:r>
            <a:r>
              <a:rPr lang="es-ES" sz="2200" b="1" dirty="0">
                <a:solidFill>
                  <a:srgbClr val="004A99"/>
                </a:solidFill>
              </a:rPr>
              <a:t>relación</a:t>
            </a:r>
            <a:r>
              <a:rPr lang="es-ES" sz="2200" dirty="0">
                <a:solidFill>
                  <a:srgbClr val="004A99"/>
                </a:solidFill>
              </a:rPr>
              <a:t>. La tabla es además la unidad de almacenamiento principal.</a:t>
            </a:r>
          </a:p>
          <a:p>
            <a:pPr marL="285750" indent="-285750" algn="just" fontAlgn="base">
              <a:buFont typeface="Wingdings" panose="05000000000000000000" pitchFamily="2" charset="2"/>
              <a:buChar char="§"/>
            </a:pPr>
            <a:endParaRPr lang="es-ES" sz="2200" dirty="0">
              <a:solidFill>
                <a:srgbClr val="004A99"/>
              </a:solidFill>
            </a:endParaRPr>
          </a:p>
          <a:p>
            <a:pPr marL="285750" indent="-285750" algn="just" fontAlgn="base">
              <a:buFont typeface="Wingdings" panose="05000000000000000000" pitchFamily="2" charset="2"/>
              <a:buChar char="§"/>
            </a:pPr>
            <a:r>
              <a:rPr lang="es-ES" sz="2200" dirty="0">
                <a:solidFill>
                  <a:srgbClr val="004A99"/>
                </a:solidFill>
              </a:rPr>
              <a:t>Las </a:t>
            </a:r>
            <a:r>
              <a:rPr lang="es-ES" sz="2200" b="1" dirty="0">
                <a:solidFill>
                  <a:srgbClr val="004A99"/>
                </a:solidFill>
              </a:rPr>
              <a:t>tablas</a:t>
            </a:r>
            <a:r>
              <a:rPr lang="es-ES" sz="2200" dirty="0">
                <a:solidFill>
                  <a:srgbClr val="004A99"/>
                </a:solidFill>
              </a:rPr>
              <a:t> están compuestas por </a:t>
            </a:r>
            <a:r>
              <a:rPr lang="es-ES" sz="2200" b="1" dirty="0">
                <a:solidFill>
                  <a:srgbClr val="004A99"/>
                </a:solidFill>
              </a:rPr>
              <a:t>filas (o registros) y columnas (o atributos) </a:t>
            </a:r>
            <a:r>
              <a:rPr lang="es-ES" sz="2200" dirty="0">
                <a:solidFill>
                  <a:srgbClr val="004A99"/>
                </a:solidFill>
              </a:rPr>
              <a:t>que almacenan cada uno de los registros (la información sobre una entidad concreta, considerados una unidad).</a:t>
            </a:r>
          </a:p>
          <a:p>
            <a:pPr marL="285750" indent="-285750" algn="just" fontAlgn="base">
              <a:buFont typeface="Wingdings" panose="05000000000000000000" pitchFamily="2" charset="2"/>
              <a:buChar char="§"/>
            </a:pPr>
            <a:endParaRPr lang="es-ES" sz="2200" dirty="0">
              <a:solidFill>
                <a:srgbClr val="004A99"/>
              </a:solidFill>
            </a:endParaRPr>
          </a:p>
          <a:p>
            <a:pPr marL="285750" indent="-285750" algn="just" fontAlgn="base">
              <a:buFont typeface="Wingdings" panose="05000000000000000000" pitchFamily="2" charset="2"/>
              <a:buChar char="§"/>
            </a:pPr>
            <a:r>
              <a:rPr lang="es-ES" sz="2200" dirty="0">
                <a:solidFill>
                  <a:srgbClr val="004A99"/>
                </a:solidFill>
              </a:rPr>
              <a:t>Cada tabla debe poseer una </a:t>
            </a:r>
            <a:r>
              <a:rPr lang="es-ES" sz="2200" b="1" dirty="0">
                <a:solidFill>
                  <a:srgbClr val="004A99"/>
                </a:solidFill>
              </a:rPr>
              <a:t>clave primaria</a:t>
            </a:r>
            <a:r>
              <a:rPr lang="es-ES" sz="2200" dirty="0">
                <a:solidFill>
                  <a:srgbClr val="004A99"/>
                </a:solidFill>
              </a:rPr>
              <a:t>, esto es, un identificador único de cada registro compuesto por una o más columnas.</a:t>
            </a:r>
          </a:p>
          <a:p>
            <a:pPr marL="285750" indent="-285750" algn="just" fontAlgn="base">
              <a:buFont typeface="Wingdings" panose="05000000000000000000" pitchFamily="2" charset="2"/>
              <a:buChar char="§"/>
            </a:pPr>
            <a:endParaRPr lang="es-ES" sz="2200" dirty="0">
              <a:solidFill>
                <a:srgbClr val="004A99"/>
              </a:solidFill>
            </a:endParaRPr>
          </a:p>
          <a:p>
            <a:pPr marL="285750" indent="-285750" algn="just" fontAlgn="base">
              <a:buFont typeface="Wingdings" panose="05000000000000000000" pitchFamily="2" charset="2"/>
              <a:buChar char="§"/>
            </a:pPr>
            <a:r>
              <a:rPr lang="es-ES" sz="2200" dirty="0">
                <a:solidFill>
                  <a:srgbClr val="004A99"/>
                </a:solidFill>
              </a:rPr>
              <a:t>Para e</a:t>
            </a:r>
            <a:r>
              <a:rPr lang="es-ES" sz="2200" b="1" dirty="0">
                <a:solidFill>
                  <a:srgbClr val="004A99"/>
                </a:solidFill>
              </a:rPr>
              <a:t>stablecer una relación entre dos tablas</a:t>
            </a:r>
            <a:r>
              <a:rPr lang="es-ES" sz="2200" dirty="0">
                <a:solidFill>
                  <a:srgbClr val="004A99"/>
                </a:solidFill>
              </a:rPr>
              <a:t> es necesario </a:t>
            </a:r>
            <a:r>
              <a:rPr lang="es-ES" sz="2200" b="1" dirty="0">
                <a:solidFill>
                  <a:srgbClr val="004A99"/>
                </a:solidFill>
              </a:rPr>
              <a:t>incluir</a:t>
            </a:r>
            <a:r>
              <a:rPr lang="es-ES" sz="2200" dirty="0">
                <a:solidFill>
                  <a:srgbClr val="004A99"/>
                </a:solidFill>
              </a:rPr>
              <a:t>, en forma de columna, en </a:t>
            </a:r>
            <a:r>
              <a:rPr lang="es-ES" sz="2200" b="1" dirty="0">
                <a:solidFill>
                  <a:srgbClr val="004A99"/>
                </a:solidFill>
              </a:rPr>
              <a:t>una de ellas la clave primaria de la otra</a:t>
            </a:r>
            <a:r>
              <a:rPr lang="es-ES" sz="2200" dirty="0">
                <a:solidFill>
                  <a:srgbClr val="004A99"/>
                </a:solidFill>
              </a:rPr>
              <a:t>. A esta columna se le llama </a:t>
            </a:r>
            <a:r>
              <a:rPr lang="es-ES" sz="2200" b="1" dirty="0">
                <a:solidFill>
                  <a:srgbClr val="004A99"/>
                </a:solidFill>
              </a:rPr>
              <a:t>clave externa. </a:t>
            </a:r>
          </a:p>
          <a:p>
            <a:pPr marL="285750" indent="-285750" algn="just" fontAlgn="base">
              <a:buFont typeface="Wingdings" panose="05000000000000000000" pitchFamily="2" charset="2"/>
              <a:buChar char="§"/>
            </a:pPr>
            <a:endParaRPr lang="es-ES" sz="2200" b="1" dirty="0">
              <a:solidFill>
                <a:srgbClr val="004A99"/>
              </a:solidFill>
            </a:endParaRPr>
          </a:p>
          <a:p>
            <a:pPr marL="285750" indent="-285750" algn="just" fontAlgn="base">
              <a:buFont typeface="Wingdings" panose="05000000000000000000" pitchFamily="2" charset="2"/>
              <a:buChar char="§"/>
            </a:pPr>
            <a:r>
              <a:rPr lang="es-ES" sz="2200" dirty="0">
                <a:solidFill>
                  <a:srgbClr val="004A99"/>
                </a:solidFill>
              </a:rPr>
              <a:t>Las relaciones de </a:t>
            </a:r>
            <a:r>
              <a:rPr lang="es-ES" sz="2200" b="1" dirty="0">
                <a:solidFill>
                  <a:srgbClr val="004A99"/>
                </a:solidFill>
              </a:rPr>
              <a:t>cardinalidad n:n se representarán</a:t>
            </a:r>
            <a:r>
              <a:rPr lang="es-ES" sz="2200" dirty="0">
                <a:solidFill>
                  <a:srgbClr val="004A99"/>
                </a:solidFill>
              </a:rPr>
              <a:t> en el esquema de BD </a:t>
            </a:r>
            <a:r>
              <a:rPr lang="es-ES" sz="2200" b="1" dirty="0">
                <a:solidFill>
                  <a:srgbClr val="004A99"/>
                </a:solidFill>
              </a:rPr>
              <a:t>como una nueva tabla</a:t>
            </a:r>
            <a:r>
              <a:rPr lang="es-ES" sz="2200" dirty="0">
                <a:solidFill>
                  <a:srgbClr val="004A99"/>
                </a:solidFill>
              </a:rPr>
              <a:t>. </a:t>
            </a:r>
          </a:p>
        </p:txBody>
      </p:sp>
      <p:sp>
        <p:nvSpPr>
          <p:cNvPr id="5" name="CuadroTexto 4">
            <a:extLst>
              <a:ext uri="{FF2B5EF4-FFF2-40B4-BE49-F238E27FC236}">
                <a16:creationId xmlns:a16="http://schemas.microsoft.com/office/drawing/2014/main" id="{6B4ABCDF-DAB3-4EE6-B0CC-10C1E5AA3EF9}"/>
              </a:ext>
            </a:extLst>
          </p:cNvPr>
          <p:cNvSpPr txBox="1"/>
          <p:nvPr/>
        </p:nvSpPr>
        <p:spPr>
          <a:xfrm>
            <a:off x="222287" y="77118"/>
            <a:ext cx="8736687" cy="584775"/>
          </a:xfrm>
          <a:prstGeom prst="rect">
            <a:avLst/>
          </a:prstGeom>
          <a:noFill/>
        </p:spPr>
        <p:txBody>
          <a:bodyPr wrap="none" rtlCol="0">
            <a:spAutoFit/>
          </a:bodyPr>
          <a:lstStyle>
            <a:defPPr>
              <a:defRPr lang="es-ES"/>
            </a:defPPr>
            <a:lvl1pPr>
              <a:defRPr sz="4400">
                <a:solidFill>
                  <a:schemeClr val="bg1"/>
                </a:solidFill>
              </a:defRPr>
            </a:lvl1pPr>
          </a:lstStyle>
          <a:p>
            <a:r>
              <a:rPr lang="es-ES" sz="3200" dirty="0"/>
              <a:t>Como pasar del Modelo E/R a un Esquema de BD… </a:t>
            </a:r>
          </a:p>
        </p:txBody>
      </p:sp>
      <p:sp>
        <p:nvSpPr>
          <p:cNvPr id="38" name="Rectángulo redondeado 7">
            <a:extLst>
              <a:ext uri="{FF2B5EF4-FFF2-40B4-BE49-F238E27FC236}">
                <a16:creationId xmlns:a16="http://schemas.microsoft.com/office/drawing/2014/main" id="{4EB95B7C-3CC7-4772-9F78-EF472C66755F}"/>
              </a:ext>
            </a:extLst>
          </p:cNvPr>
          <p:cNvSpPr/>
          <p:nvPr/>
        </p:nvSpPr>
        <p:spPr>
          <a:xfrm>
            <a:off x="369771" y="903811"/>
            <a:ext cx="10658785" cy="610813"/>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5000">
                <a:srgbClr val="4EBF6D"/>
              </a:gs>
              <a:gs pos="21978">
                <a:srgbClr val="75C77B"/>
              </a:gs>
              <a:gs pos="27000">
                <a:srgbClr val="90CC85"/>
              </a:gs>
              <a:gs pos="41000">
                <a:schemeClr val="accent6">
                  <a:lumMod val="60000"/>
                  <a:lumOff val="40000"/>
                </a:schemeClr>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2800" b="1"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39" name="Rectángulo 38">
            <a:extLst>
              <a:ext uri="{FF2B5EF4-FFF2-40B4-BE49-F238E27FC236}">
                <a16:creationId xmlns:a16="http://schemas.microsoft.com/office/drawing/2014/main" id="{7C71259C-3054-473E-ADC4-9D772E77BD47}"/>
              </a:ext>
            </a:extLst>
          </p:cNvPr>
          <p:cNvSpPr/>
          <p:nvPr/>
        </p:nvSpPr>
        <p:spPr>
          <a:xfrm>
            <a:off x="369771" y="993412"/>
            <a:ext cx="9499058" cy="461665"/>
          </a:xfrm>
          <a:prstGeom prst="rect">
            <a:avLst/>
          </a:prstGeom>
        </p:spPr>
        <p:txBody>
          <a:bodyPr wrap="square">
            <a:spAutoFit/>
          </a:bodyPr>
          <a:lstStyle/>
          <a:p>
            <a:pPr algn="ctr" fontAlgn="base"/>
            <a:r>
              <a:rPr lang="es-ES" sz="2400" b="1" dirty="0">
                <a:solidFill>
                  <a:srgbClr val="005DA2"/>
                </a:solidFill>
              </a:rPr>
              <a:t>Paso del Modelo Conceptual (E/R) al Modelo Lógico (Esquema de BD)</a:t>
            </a:r>
            <a:endParaRPr lang="es-ES" sz="2400" dirty="0">
              <a:solidFill>
                <a:srgbClr val="005DA2"/>
              </a:solidFill>
            </a:endParaRPr>
          </a:p>
        </p:txBody>
      </p:sp>
    </p:spTree>
    <p:extLst>
      <p:ext uri="{BB962C8B-B14F-4D97-AF65-F5344CB8AC3E}">
        <p14:creationId xmlns:p14="http://schemas.microsoft.com/office/powerpoint/2010/main" val="1043375003"/>
      </p:ext>
    </p:extLst>
  </p:cSld>
  <p:clrMapOvr>
    <a:masterClrMapping/>
  </p:clrMapOvr>
</p:sld>
</file>

<file path=ppt/theme/theme1.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_Color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27853</TotalTime>
  <Words>1451</Words>
  <Application>Microsoft Office PowerPoint</Application>
  <PresentationFormat>Panorámica</PresentationFormat>
  <Paragraphs>401</Paragraphs>
  <Slides>24</Slides>
  <Notes>13</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24</vt:i4>
      </vt:variant>
    </vt:vector>
  </HeadingPairs>
  <TitlesOfParts>
    <vt:vector size="34" baseType="lpstr">
      <vt:lpstr>Arial</vt:lpstr>
      <vt:lpstr>Calibri</vt:lpstr>
      <vt:lpstr>Calibri Light</vt:lpstr>
      <vt:lpstr>Rockwell Nova</vt:lpstr>
      <vt:lpstr>Tahoma</vt:lpstr>
      <vt:lpstr>Tahoma</vt:lpstr>
      <vt:lpstr>Times New Roman</vt:lpstr>
      <vt:lpstr>Wingdings</vt:lpstr>
      <vt:lpstr>Diseño personalizado</vt:lpstr>
      <vt:lpstr>Tema_Colores</vt:lpstr>
      <vt:lpstr>Presentación de PowerPoint</vt:lpstr>
      <vt:lpstr>Conceptos Generales Modelo E/R y Esquema de una BD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Rafael</dc:creator>
  <cp:lastModifiedBy>Elena García Gamella</cp:lastModifiedBy>
  <cp:revision>441</cp:revision>
  <cp:lastPrinted>2019-05-11T11:16:09Z</cp:lastPrinted>
  <dcterms:created xsi:type="dcterms:W3CDTF">2019-01-27T21:38:12Z</dcterms:created>
  <dcterms:modified xsi:type="dcterms:W3CDTF">2020-02-06T17:32:56Z</dcterms:modified>
</cp:coreProperties>
</file>