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와이어프레임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7650" y="2131850"/>
            <a:ext cx="2034300" cy="11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</a:t>
            </a:r>
            <a:r>
              <a:rPr lang="ko"/>
              <a:t>화면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home_screen</a:t>
            </a:r>
            <a:r>
              <a:rPr lang="ko"/>
              <a:t>으로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(기본값)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191250" y="2131850"/>
            <a:ext cx="2034300" cy="11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home 화면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detail_screen으로 </a:t>
            </a:r>
            <a:r>
              <a:rPr lang="ko"/>
              <a:t>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이전화면 이동(pop)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324850" y="2131850"/>
            <a:ext cx="2315700" cy="11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detail 화면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mypage_screen으로 </a:t>
            </a:r>
            <a:r>
              <a:rPr lang="ko"/>
              <a:t>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이전화면 이동(pop)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정보 추가 및 전달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6763250" y="2131850"/>
            <a:ext cx="2315700" cy="11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mypage 화면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scanner_screen으로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이전화면 이동(pop)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정보 </a:t>
            </a:r>
            <a:r>
              <a:rPr lang="ko"/>
              <a:t>출력</a:t>
            </a:r>
            <a:r>
              <a:rPr lang="ko"/>
              <a:t> 및 전달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763250" y="3427250"/>
            <a:ext cx="2315700" cy="114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scanner 화면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camera_screen으로 이동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이전화면 이동(pop)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정보 </a:t>
            </a:r>
            <a:r>
              <a:rPr lang="ko"/>
              <a:t>수정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324850" y="1334600"/>
            <a:ext cx="2315700" cy="64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user </a:t>
            </a:r>
            <a:r>
              <a:rPr lang="ko"/>
              <a:t>클래스 호출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 정보 저장</a:t>
            </a:r>
            <a:endParaRPr/>
          </a:p>
        </p:txBody>
      </p:sp>
      <p:cxnSp>
        <p:nvCxnSpPr>
          <p:cNvPr id="61" name="Google Shape;61;p13"/>
          <p:cNvCxnSpPr>
            <a:stCxn id="55" idx="3"/>
            <a:endCxn id="56" idx="1"/>
          </p:cNvCxnSpPr>
          <p:nvPr/>
        </p:nvCxnSpPr>
        <p:spPr>
          <a:xfrm>
            <a:off x="2091950" y="2704700"/>
            <a:ext cx="9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/>
          <p:nvPr/>
        </p:nvCxnSpPr>
        <p:spPr>
          <a:xfrm>
            <a:off x="4225550" y="27047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0" idx="2"/>
            <a:endCxn id="57" idx="0"/>
          </p:cNvCxnSpPr>
          <p:nvPr/>
        </p:nvCxnSpPr>
        <p:spPr>
          <a:xfrm>
            <a:off x="5482700" y="1982000"/>
            <a:ext cx="0" cy="1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endCxn id="58" idx="1"/>
          </p:cNvCxnSpPr>
          <p:nvPr/>
        </p:nvCxnSpPr>
        <p:spPr>
          <a:xfrm>
            <a:off x="6640550" y="2704700"/>
            <a:ext cx="12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endCxn id="59" idx="0"/>
          </p:cNvCxnSpPr>
          <p:nvPr/>
        </p:nvCxnSpPr>
        <p:spPr>
          <a:xfrm>
            <a:off x="7921100" y="3277550"/>
            <a:ext cx="0" cy="1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