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 snapToObjects="1">
      <p:cViewPr varScale="1">
        <p:scale>
          <a:sx n="111" d="100"/>
          <a:sy n="111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00F9-2F8B-2742-9A73-D846E2144938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B652-AB3C-E040-9E4E-65A88B76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0A72-C7A8-9E4C-931E-F542494A6764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7298" y="848738"/>
            <a:ext cx="2220412" cy="9396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of Citizen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792" y="1062752"/>
            <a:ext cx="211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Citizen </a:t>
            </a:r>
          </a:p>
          <a:p>
            <a:r>
              <a:rPr lang="en-US" b="1" dirty="0" smtClean="0"/>
              <a:t>Journey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792" y="2424613"/>
            <a:ext cx="18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NGO</a:t>
            </a:r>
          </a:p>
          <a:p>
            <a:r>
              <a:rPr lang="en-US" b="1" dirty="0" smtClean="0"/>
              <a:t>Journey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437926" y="848738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all previous aids received during a disaster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71819" y="848737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Missing Citizen Database (Status)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7298" y="2478175"/>
            <a:ext cx="2220412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</a:t>
            </a:r>
            <a:r>
              <a:rPr lang="en-US" dirty="0" smtClean="0"/>
              <a:t> of a new NGO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87299" y="4112146"/>
            <a:ext cx="222041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Verification</a:t>
            </a:r>
            <a:r>
              <a:rPr lang="en-US" dirty="0" smtClean="0"/>
              <a:t> of a Registered Citizen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53757" y="2478173"/>
            <a:ext cx="2220412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Collaboration</a:t>
            </a:r>
            <a:r>
              <a:rPr lang="en-US" dirty="0" smtClean="0"/>
              <a:t> with other NGOs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05712" y="840214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during a specific disaster event (Photos)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53758" y="4112146"/>
            <a:ext cx="222041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</a:t>
            </a:r>
            <a:r>
              <a:rPr lang="en-US" dirty="0" smtClean="0"/>
              <a:t> on Dead Citizens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004384" y="4112145"/>
            <a:ext cx="1905005" cy="2053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Perform Actions </a:t>
            </a:r>
            <a:r>
              <a:rPr lang="en-US" dirty="0" smtClean="0"/>
              <a:t>based on reporting during a specific disaster event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37923" y="2478174"/>
            <a:ext cx="3085621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a </a:t>
            </a:r>
          </a:p>
          <a:p>
            <a:pPr algn="ctr"/>
            <a:r>
              <a:rPr lang="en-US" b="1" dirty="0" smtClean="0"/>
              <a:t>“Disaster Event” </a:t>
            </a:r>
            <a:r>
              <a:rPr lang="en-US" dirty="0" smtClean="0"/>
              <a:t>(Plan of action </a:t>
            </a:r>
            <a:r>
              <a:rPr lang="mr-IN" dirty="0" smtClean="0"/>
              <a:t>–</a:t>
            </a:r>
            <a:r>
              <a:rPr lang="en-US" dirty="0" smtClean="0"/>
              <a:t> Aids to be provided)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7792" y="4063473"/>
            <a:ext cx="1809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Volunteers</a:t>
            </a:r>
          </a:p>
          <a:p>
            <a:r>
              <a:rPr lang="en-US" b="1" dirty="0" smtClean="0"/>
              <a:t>(Disaster Event) </a:t>
            </a:r>
          </a:p>
          <a:p>
            <a:r>
              <a:rPr lang="en-US" b="1" dirty="0" smtClean="0"/>
              <a:t>Journey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465892" y="4112146"/>
            <a:ext cx="305765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the </a:t>
            </a:r>
            <a:r>
              <a:rPr lang="en-US" b="1" dirty="0" smtClean="0"/>
              <a:t>Inventory </a:t>
            </a:r>
            <a:r>
              <a:rPr lang="en-US" dirty="0" smtClean="0"/>
              <a:t>(Disaster Event)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881" y="925972"/>
            <a:ext cx="3343156" cy="4768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Citizen: Data </a:t>
            </a:r>
            <a:r>
              <a:rPr lang="en-US" b="1" u="sng" dirty="0" smtClean="0"/>
              <a:t>Model</a:t>
            </a:r>
          </a:p>
          <a:p>
            <a:pPr algn="ctr"/>
            <a:endParaRPr lang="en-US" b="1" u="sng" dirty="0"/>
          </a:p>
          <a:p>
            <a:pPr algn="ctr"/>
            <a:r>
              <a:rPr lang="en-US" b="1" dirty="0"/>
              <a:t>account_name </a:t>
            </a:r>
            <a:r>
              <a:rPr lang="en-US" dirty="0"/>
              <a:t>account</a:t>
            </a:r>
          </a:p>
          <a:p>
            <a:pPr algn="ctr"/>
            <a:r>
              <a:rPr lang="en-US" b="1" dirty="0" smtClean="0"/>
              <a:t>asset </a:t>
            </a:r>
            <a:r>
              <a:rPr lang="en-US" dirty="0"/>
              <a:t>balancev</a:t>
            </a:r>
            <a:endParaRPr lang="en-US" dirty="0"/>
          </a:p>
          <a:p>
            <a:pPr algn="ctr"/>
            <a:r>
              <a:rPr lang="en-US" b="1" dirty="0" smtClean="0"/>
              <a:t>string </a:t>
            </a:r>
            <a:r>
              <a:rPr lang="en-US" dirty="0" smtClean="0"/>
              <a:t>citizen_name</a:t>
            </a:r>
            <a:endParaRPr lang="en-US" dirty="0"/>
          </a:p>
          <a:p>
            <a:pPr algn="ctr"/>
            <a:r>
              <a:rPr lang="en-US" b="1" dirty="0"/>
              <a:t>b</a:t>
            </a:r>
            <a:r>
              <a:rPr lang="en-US" b="1" dirty="0" smtClean="0"/>
              <a:t>ool </a:t>
            </a:r>
            <a:r>
              <a:rPr lang="en-US" dirty="0"/>
              <a:t>isvolunteer</a:t>
            </a:r>
            <a:endParaRPr lang="en-US" b="1" dirty="0"/>
          </a:p>
          <a:p>
            <a:pPr algn="ctr"/>
            <a:r>
              <a:rPr lang="en-US" b="1" dirty="0"/>
              <a:t>s</a:t>
            </a:r>
            <a:r>
              <a:rPr lang="en-US" b="1" dirty="0" smtClean="0"/>
              <a:t>tring </a:t>
            </a:r>
            <a:r>
              <a:rPr lang="en-US" dirty="0" smtClean="0"/>
              <a:t>statusLiving</a:t>
            </a:r>
          </a:p>
          <a:p>
            <a:pPr algn="ctr"/>
            <a:r>
              <a:rPr lang="en-US" b="1" dirty="0" smtClean="0"/>
              <a:t>string </a:t>
            </a:r>
            <a:r>
              <a:rPr lang="en-US" dirty="0"/>
              <a:t>biometrichash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6942" y="925972"/>
            <a:ext cx="3343156" cy="4768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pPr algn="ctr"/>
            <a:r>
              <a:rPr lang="en-US" b="1" u="sng" dirty="0" smtClean="0"/>
              <a:t>NGO: Data Model</a:t>
            </a:r>
          </a:p>
          <a:p>
            <a:pPr algn="ctr"/>
            <a:endParaRPr lang="en-US" b="1" u="sng" dirty="0"/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ccount_name </a:t>
            </a:r>
            <a:r>
              <a:rPr lang="en-US" dirty="0" smtClean="0"/>
              <a:t>account</a:t>
            </a:r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sset </a:t>
            </a:r>
            <a:r>
              <a:rPr lang="en-US" dirty="0"/>
              <a:t>balancev</a:t>
            </a:r>
            <a:endParaRPr lang="en-US" dirty="0" smtClean="0"/>
          </a:p>
          <a:p>
            <a:pPr algn="ctr"/>
            <a:r>
              <a:rPr lang="en-US" b="1" dirty="0"/>
              <a:t>s</a:t>
            </a:r>
            <a:r>
              <a:rPr lang="en-US" b="1" dirty="0" smtClean="0"/>
              <a:t>tring </a:t>
            </a:r>
            <a:r>
              <a:rPr lang="en-US" dirty="0" smtClean="0"/>
              <a:t>ngo_name</a:t>
            </a:r>
          </a:p>
          <a:p>
            <a:pPr algn="ctr"/>
            <a:r>
              <a:rPr lang="en-US" b="1" dirty="0"/>
              <a:t>i</a:t>
            </a:r>
            <a:r>
              <a:rPr lang="en-US" b="1" dirty="0" smtClean="0"/>
              <a:t>nt32 </a:t>
            </a:r>
            <a:r>
              <a:rPr lang="en-US" dirty="0" smtClean="0"/>
              <a:t>totalvolunteers</a:t>
            </a:r>
            <a:endParaRPr lang="en-US" b="1" dirty="0" smtClean="0"/>
          </a:p>
          <a:p>
            <a:pPr algn="ctr"/>
            <a:r>
              <a:rPr lang="en-US" b="1" dirty="0" smtClean="0"/>
              <a:t>int32 </a:t>
            </a:r>
            <a:r>
              <a:rPr lang="en-US" dirty="0" smtClean="0"/>
              <a:t>activevolunteers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37003" y="925973"/>
            <a:ext cx="3343156" cy="4768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r>
              <a:rPr lang="en-US" b="1" u="sng" dirty="0"/>
              <a:t>DisasterEvent: Data </a:t>
            </a:r>
            <a:r>
              <a:rPr lang="en-US" b="1" u="sng" dirty="0" smtClean="0"/>
              <a:t>Model</a:t>
            </a:r>
          </a:p>
          <a:p>
            <a:pPr algn="ctr"/>
            <a:endParaRPr lang="en-US" b="1" u="sng" dirty="0"/>
          </a:p>
          <a:p>
            <a:pPr algn="ctr"/>
            <a:r>
              <a:rPr lang="en-US" b="1" dirty="0"/>
              <a:t>account_name </a:t>
            </a:r>
            <a:r>
              <a:rPr lang="en-US" dirty="0"/>
              <a:t>account</a:t>
            </a:r>
          </a:p>
          <a:p>
            <a:pPr algn="ctr"/>
            <a:r>
              <a:rPr lang="en-US" b="1" dirty="0"/>
              <a:t>asset </a:t>
            </a:r>
            <a:r>
              <a:rPr lang="en-US" dirty="0"/>
              <a:t>balancev</a:t>
            </a:r>
            <a:endParaRPr lang="en-US" dirty="0"/>
          </a:p>
          <a:p>
            <a:pPr algn="ctr"/>
            <a:r>
              <a:rPr lang="en-US" b="1" dirty="0"/>
              <a:t>string </a:t>
            </a:r>
            <a:r>
              <a:rPr lang="en-US" dirty="0"/>
              <a:t>disaster_name</a:t>
            </a:r>
          </a:p>
          <a:p>
            <a:pPr algn="ctr"/>
            <a:r>
              <a:rPr lang="en-US" b="1" dirty="0" smtClean="0"/>
              <a:t>int32 </a:t>
            </a:r>
            <a:r>
              <a:rPr lang="en-US" dirty="0" smtClean="0"/>
              <a:t>ufood</a:t>
            </a:r>
            <a:endParaRPr lang="en-US" dirty="0" smtClean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ucloth</a:t>
            </a:r>
            <a:endParaRPr lang="en-US" dirty="0" smtClean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uwater</a:t>
            </a:r>
            <a:endParaRPr lang="en-US" dirty="0" smtClean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umed</a:t>
            </a:r>
            <a:endParaRPr lang="en-US" dirty="0" smtClean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/>
              <a:t>activevolunteers</a:t>
            </a:r>
            <a:endParaRPr lang="en-US" dirty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reliefedcitizens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6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145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SmartCity Steriods</dc:title>
  <dc:creator>Gautam ANAND</dc:creator>
  <cp:lastModifiedBy>Gautam ANAND</cp:lastModifiedBy>
  <cp:revision>410</cp:revision>
  <dcterms:created xsi:type="dcterms:W3CDTF">2018-06-20T07:15:36Z</dcterms:created>
  <dcterms:modified xsi:type="dcterms:W3CDTF">2018-06-29T21:35:37Z</dcterms:modified>
</cp:coreProperties>
</file>