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6" r:id="rId5"/>
    <p:sldId id="268" r:id="rId6"/>
    <p:sldId id="269" r:id="rId7"/>
    <p:sldId id="263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FFFFFF"/>
    <a:srgbClr val="3399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4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5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7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3166-D0D9-4475-8C7F-810DD22D5DC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7F95-5CBE-4615-B160-EFA7260FE85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0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4"/>
            <a:ext cx="820615" cy="175064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614434" y="1664864"/>
            <a:ext cx="2004828" cy="2195100"/>
            <a:chOff x="3614434" y="1664864"/>
            <a:chExt cx="2004828" cy="2195100"/>
          </a:xfrm>
        </p:grpSpPr>
        <p:cxnSp>
          <p:nvCxnSpPr>
            <p:cNvPr id="26" name="Conector angular 25"/>
            <p:cNvCxnSpPr>
              <a:stCxn id="27" idx="0"/>
            </p:cNvCxnSpPr>
            <p:nvPr/>
          </p:nvCxnSpPr>
          <p:spPr>
            <a:xfrm rot="5400000" flipH="1" flipV="1">
              <a:off x="4167712" y="1885195"/>
              <a:ext cx="1671881" cy="1231219"/>
            </a:xfrm>
            <a:prstGeom prst="bentConnector2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3614434" y="3336744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err="1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boˈteʝa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6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37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848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602777"/>
            <a:chOff x="2252748" y="3200400"/>
            <a:chExt cx="7531333" cy="3602777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2249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uadroTexto 100"/>
          <p:cNvSpPr txBox="1"/>
          <p:nvPr/>
        </p:nvSpPr>
        <p:spPr>
          <a:xfrm>
            <a:off x="6439877" y="952030"/>
            <a:ext cx="205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route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3614434" y="1664863"/>
            <a:ext cx="4876644" cy="2256656"/>
            <a:chOff x="3614434" y="1664863"/>
            <a:chExt cx="4876644" cy="2256656"/>
          </a:xfrm>
        </p:grpSpPr>
        <p:cxnSp>
          <p:nvCxnSpPr>
            <p:cNvPr id="44" name="Conector angular 43"/>
            <p:cNvCxnSpPr>
              <a:stCxn id="37" idx="3"/>
              <a:endCxn id="7" idx="0"/>
            </p:cNvCxnSpPr>
            <p:nvPr/>
          </p:nvCxnSpPr>
          <p:spPr>
            <a:xfrm>
              <a:off x="6439877" y="1664863"/>
              <a:ext cx="1275989" cy="1671881"/>
            </a:xfrm>
            <a:prstGeom prst="bentConnector2">
              <a:avLst/>
            </a:prstGeom>
            <a:ln w="76200"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6940654" y="3336744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/ˈbɒ.təl/</a:t>
              </a:r>
            </a:p>
          </p:txBody>
        </p:sp>
        <p:cxnSp>
          <p:nvCxnSpPr>
            <p:cNvPr id="40" name="Conector angular 39"/>
            <p:cNvCxnSpPr>
              <a:stCxn id="41" idx="0"/>
              <a:endCxn id="37" idx="1"/>
            </p:cNvCxnSpPr>
            <p:nvPr/>
          </p:nvCxnSpPr>
          <p:spPr>
            <a:xfrm rot="5400000" flipH="1" flipV="1">
              <a:off x="4215001" y="1932484"/>
              <a:ext cx="1671881" cy="1136641"/>
            </a:xfrm>
            <a:prstGeom prst="bentConnector2">
              <a:avLst/>
            </a:prstGeom>
            <a:ln w="762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3614434" y="3336744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/boˈteʝa/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CuadroTexto 100"/>
          <p:cNvSpPr txBox="1"/>
          <p:nvPr/>
        </p:nvSpPr>
        <p:spPr>
          <a:xfrm>
            <a:off x="6707875" y="1179351"/>
            <a:ext cx="184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3614434" y="1664862"/>
            <a:ext cx="4709932" cy="2195102"/>
            <a:chOff x="3614434" y="1664862"/>
            <a:chExt cx="4709932" cy="2195102"/>
          </a:xfrm>
        </p:grpSpPr>
        <p:cxnSp>
          <p:nvCxnSpPr>
            <p:cNvPr id="23" name="Conector angular 22"/>
            <p:cNvCxnSpPr>
              <a:stCxn id="24" idx="0"/>
              <a:endCxn id="19" idx="3"/>
            </p:cNvCxnSpPr>
            <p:nvPr/>
          </p:nvCxnSpPr>
          <p:spPr>
            <a:xfrm rot="16200000" flipV="1">
              <a:off x="6200254" y="1904487"/>
              <a:ext cx="1671881" cy="1192633"/>
            </a:xfrm>
            <a:prstGeom prst="bentConnector2">
              <a:avLst/>
            </a:prstGeom>
            <a:ln w="57150"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6940654" y="3336744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/ˈbɒ.təl/</a:t>
              </a:r>
            </a:p>
          </p:txBody>
        </p:sp>
        <p:cxnSp>
          <p:nvCxnSpPr>
            <p:cNvPr id="25" name="Conector angular 24"/>
            <p:cNvCxnSpPr>
              <a:stCxn id="19" idx="1"/>
              <a:endCxn id="26" idx="0"/>
            </p:cNvCxnSpPr>
            <p:nvPr/>
          </p:nvCxnSpPr>
          <p:spPr>
            <a:xfrm rot="10800000" flipV="1">
              <a:off x="4388044" y="1664862"/>
              <a:ext cx="1231219" cy="1671881"/>
            </a:xfrm>
            <a:prstGeom prst="bentConnector2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3614434" y="3336744"/>
              <a:ext cx="1547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err="1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boˈteʝa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848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602777"/>
            <a:chOff x="2252748" y="3200400"/>
            <a:chExt cx="7531333" cy="3602777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2249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96" name="Grupo 95"/>
          <p:cNvGrpSpPr/>
          <p:nvPr/>
        </p:nvGrpSpPr>
        <p:grpSpPr>
          <a:xfrm>
            <a:off x="5179264" y="3985712"/>
            <a:ext cx="2146011" cy="2432338"/>
            <a:chOff x="4973991" y="3676859"/>
            <a:chExt cx="2146011" cy="2794486"/>
          </a:xfrm>
        </p:grpSpPr>
        <p:grpSp>
          <p:nvGrpSpPr>
            <p:cNvPr id="97" name="Grupo 96"/>
            <p:cNvGrpSpPr/>
            <p:nvPr/>
          </p:nvGrpSpPr>
          <p:grpSpPr>
            <a:xfrm>
              <a:off x="4973991" y="3676859"/>
              <a:ext cx="2146011" cy="2794486"/>
              <a:chOff x="4973991" y="3676859"/>
              <a:chExt cx="2146011" cy="2794486"/>
            </a:xfrm>
          </p:grpSpPr>
          <p:sp>
            <p:nvSpPr>
              <p:cNvPr id="99" name="Elipse 98"/>
              <p:cNvSpPr/>
              <p:nvPr/>
            </p:nvSpPr>
            <p:spPr>
              <a:xfrm>
                <a:off x="5003383" y="5398853"/>
                <a:ext cx="2078601" cy="418515"/>
              </a:xfrm>
              <a:prstGeom prst="ellipse">
                <a:avLst/>
              </a:prstGeom>
              <a:gradFill>
                <a:gsLst>
                  <a:gs pos="0">
                    <a:srgbClr val="FF0066">
                      <a:alpha val="0"/>
                    </a:srgbClr>
                  </a:gs>
                  <a:gs pos="100000">
                    <a:srgbClr val="3399FF">
                      <a:alpha val="5200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grpSp>
            <p:nvGrpSpPr>
              <p:cNvPr id="100" name="Grupo 99"/>
              <p:cNvGrpSpPr/>
              <p:nvPr/>
            </p:nvGrpSpPr>
            <p:grpSpPr>
              <a:xfrm>
                <a:off x="4973991" y="3676859"/>
                <a:ext cx="2146011" cy="2794486"/>
                <a:chOff x="4614947" y="4119742"/>
                <a:chExt cx="2146011" cy="2794486"/>
              </a:xfrm>
            </p:grpSpPr>
            <p:grpSp>
              <p:nvGrpSpPr>
                <p:cNvPr id="105" name="Grupo 104"/>
                <p:cNvGrpSpPr/>
                <p:nvPr/>
              </p:nvGrpSpPr>
              <p:grpSpPr>
                <a:xfrm>
                  <a:off x="4682357" y="4119742"/>
                  <a:ext cx="2078601" cy="929381"/>
                  <a:chOff x="4682357" y="4119742"/>
                  <a:chExt cx="2078601" cy="929381"/>
                </a:xfrm>
              </p:grpSpPr>
              <p:sp>
                <p:nvSpPr>
                  <p:cNvPr id="122" name="Elipse 121"/>
                  <p:cNvSpPr/>
                  <p:nvPr/>
                </p:nvSpPr>
                <p:spPr>
                  <a:xfrm rot="880948">
                    <a:off x="4682357" y="4368946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23" name="CuadroTexto 122"/>
                  <p:cNvSpPr txBox="1"/>
                  <p:nvPr/>
                </p:nvSpPr>
                <p:spPr>
                  <a:xfrm>
                    <a:off x="4879916" y="4119742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CuadroTexto 123"/>
                  <p:cNvSpPr txBox="1"/>
                  <p:nvPr/>
                </p:nvSpPr>
                <p:spPr>
                  <a:xfrm>
                    <a:off x="6112986" y="4476408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6" name="Grupo 105"/>
                <p:cNvGrpSpPr/>
                <p:nvPr/>
              </p:nvGrpSpPr>
              <p:grpSpPr>
                <a:xfrm>
                  <a:off x="4644338" y="4429438"/>
                  <a:ext cx="2078601" cy="903533"/>
                  <a:chOff x="7428708" y="4289861"/>
                  <a:chExt cx="2078601" cy="903533"/>
                </a:xfrm>
              </p:grpSpPr>
              <p:sp>
                <p:nvSpPr>
                  <p:cNvPr id="118" name="Elipse 117"/>
                  <p:cNvSpPr/>
                  <p:nvPr/>
                </p:nvSpPr>
                <p:spPr>
                  <a:xfrm rot="732889">
                    <a:off x="7428708" y="4557199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0"/>
                        </a:srgbClr>
                      </a:gs>
                      <a:gs pos="100000">
                        <a:srgbClr val="3399FF">
                          <a:alpha val="47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20" name="CuadroTexto 119"/>
                  <p:cNvSpPr txBox="1"/>
                  <p:nvPr/>
                </p:nvSpPr>
                <p:spPr>
                  <a:xfrm>
                    <a:off x="7664286" y="4289861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CuadroTexto 120"/>
                  <p:cNvSpPr txBox="1"/>
                  <p:nvPr/>
                </p:nvSpPr>
                <p:spPr>
                  <a:xfrm>
                    <a:off x="8906603" y="4620680"/>
                    <a:ext cx="356188" cy="5727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ɒ</a:t>
                    </a:r>
                  </a:p>
                </p:txBody>
              </p:sp>
            </p:grpSp>
            <p:grpSp>
              <p:nvGrpSpPr>
                <p:cNvPr id="107" name="Grupo 106"/>
                <p:cNvGrpSpPr/>
                <p:nvPr/>
              </p:nvGrpSpPr>
              <p:grpSpPr>
                <a:xfrm>
                  <a:off x="4614947" y="4929343"/>
                  <a:ext cx="2078601" cy="776414"/>
                  <a:chOff x="4693733" y="4931287"/>
                  <a:chExt cx="2078601" cy="776414"/>
                </a:xfrm>
              </p:grpSpPr>
              <p:sp>
                <p:nvSpPr>
                  <p:cNvPr id="114" name="Elipse 113"/>
                  <p:cNvSpPr/>
                  <p:nvPr/>
                </p:nvSpPr>
                <p:spPr>
                  <a:xfrm rot="465407">
                    <a:off x="4693733" y="5089838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4998474" y="4931287"/>
                    <a:ext cx="269626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CuadroTexto 116"/>
                  <p:cNvSpPr txBox="1"/>
                  <p:nvPr/>
                </p:nvSpPr>
                <p:spPr>
                  <a:xfrm>
                    <a:off x="6219942" y="5134986"/>
                    <a:ext cx="269626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8" name="Grupo 107"/>
                <p:cNvGrpSpPr/>
                <p:nvPr/>
              </p:nvGrpSpPr>
              <p:grpSpPr>
                <a:xfrm>
                  <a:off x="4627131" y="5369558"/>
                  <a:ext cx="2078601" cy="650811"/>
                  <a:chOff x="4678343" y="5346083"/>
                  <a:chExt cx="2078601" cy="650811"/>
                </a:xfrm>
              </p:grpSpPr>
              <p:sp>
                <p:nvSpPr>
                  <p:cNvPr id="110" name="Elipse 109"/>
                  <p:cNvSpPr/>
                  <p:nvPr/>
                </p:nvSpPr>
                <p:spPr>
                  <a:xfrm rot="256085">
                    <a:off x="4678343" y="5447112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28000"/>
                        </a:srgbClr>
                      </a:gs>
                      <a:gs pos="100000">
                        <a:srgbClr val="3399FF">
                          <a:alpha val="18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12" name="CuadroTexto 111"/>
                  <p:cNvSpPr txBox="1"/>
                  <p:nvPr/>
                </p:nvSpPr>
                <p:spPr>
                  <a:xfrm>
                    <a:off x="4931128" y="5346083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13" name="CuadroTexto 112"/>
                  <p:cNvSpPr txBox="1"/>
                  <p:nvPr/>
                </p:nvSpPr>
                <p:spPr>
                  <a:xfrm>
                    <a:off x="6159524" y="5424179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ə</a:t>
                    </a:r>
                  </a:p>
                </p:txBody>
              </p:sp>
            </p:grpSp>
            <p:sp>
              <p:nvSpPr>
                <p:cNvPr id="109" name="CuadroTexto 108"/>
                <p:cNvSpPr txBox="1"/>
                <p:nvPr/>
              </p:nvSpPr>
              <p:spPr>
                <a:xfrm>
                  <a:off x="6219879" y="6341513"/>
                  <a:ext cx="184731" cy="572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CuadroTexto 102"/>
              <p:cNvSpPr txBox="1"/>
              <p:nvPr/>
            </p:nvSpPr>
            <p:spPr>
              <a:xfrm>
                <a:off x="5250340" y="5328075"/>
                <a:ext cx="306495" cy="572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ʝ</a:t>
                </a:r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5240207" y="5801319"/>
                <a:ext cx="332142" cy="572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/>
                  <a:t>a</a:t>
                </a:r>
              </a:p>
            </p:txBody>
          </p:sp>
        </p:grpSp>
        <p:sp>
          <p:nvSpPr>
            <p:cNvPr id="98" name="Rectángulo 97"/>
            <p:cNvSpPr/>
            <p:nvPr/>
          </p:nvSpPr>
          <p:spPr>
            <a:xfrm>
              <a:off x="6526667" y="5415154"/>
              <a:ext cx="243978" cy="496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/>
                <a:t>l</a:t>
              </a:r>
            </a:p>
          </p:txBody>
        </p:sp>
      </p:grpSp>
      <p:cxnSp>
        <p:nvCxnSpPr>
          <p:cNvPr id="125" name="Conector recto de flecha 124"/>
          <p:cNvCxnSpPr>
            <a:stCxn id="130" idx="3"/>
            <a:endCxn id="128" idx="1"/>
          </p:cNvCxnSpPr>
          <p:nvPr/>
        </p:nvCxnSpPr>
        <p:spPr>
          <a:xfrm>
            <a:off x="5350807" y="3629132"/>
            <a:ext cx="1589847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/>
          <p:cNvGrpSpPr/>
          <p:nvPr/>
        </p:nvGrpSpPr>
        <p:grpSpPr>
          <a:xfrm>
            <a:off x="3614434" y="3336744"/>
            <a:ext cx="4876644" cy="584775"/>
            <a:chOff x="3614434" y="3336744"/>
            <a:chExt cx="4876644" cy="584775"/>
          </a:xfrm>
        </p:grpSpPr>
        <p:sp>
          <p:nvSpPr>
            <p:cNvPr id="128" name="CuadroTexto 127"/>
            <p:cNvSpPr txBox="1"/>
            <p:nvPr/>
          </p:nvSpPr>
          <p:spPr>
            <a:xfrm>
              <a:off x="6940654" y="3336744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/ˈbɒ.təl/</a:t>
              </a: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3614434" y="3336744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/boˈteʝa/</a:t>
              </a: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5203711" y="2903219"/>
            <a:ext cx="169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Lexical route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848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602777"/>
            <a:chOff x="2252748" y="3200400"/>
            <a:chExt cx="7531333" cy="3602777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2249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" name="Imagen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96" name="Grupo 95"/>
          <p:cNvGrpSpPr/>
          <p:nvPr/>
        </p:nvGrpSpPr>
        <p:grpSpPr>
          <a:xfrm>
            <a:off x="5179264" y="3985712"/>
            <a:ext cx="2146011" cy="2432338"/>
            <a:chOff x="4973991" y="3676859"/>
            <a:chExt cx="2146011" cy="2794486"/>
          </a:xfrm>
        </p:grpSpPr>
        <p:grpSp>
          <p:nvGrpSpPr>
            <p:cNvPr id="97" name="Grupo 96"/>
            <p:cNvGrpSpPr/>
            <p:nvPr/>
          </p:nvGrpSpPr>
          <p:grpSpPr>
            <a:xfrm>
              <a:off x="4973991" y="3676859"/>
              <a:ext cx="2146011" cy="2794486"/>
              <a:chOff x="4973991" y="3676859"/>
              <a:chExt cx="2146011" cy="2794486"/>
            </a:xfrm>
          </p:grpSpPr>
          <p:sp>
            <p:nvSpPr>
              <p:cNvPr id="99" name="Elipse 98"/>
              <p:cNvSpPr/>
              <p:nvPr/>
            </p:nvSpPr>
            <p:spPr>
              <a:xfrm>
                <a:off x="5003383" y="5398853"/>
                <a:ext cx="2078601" cy="418515"/>
              </a:xfrm>
              <a:prstGeom prst="ellipse">
                <a:avLst/>
              </a:prstGeom>
              <a:gradFill>
                <a:gsLst>
                  <a:gs pos="0">
                    <a:srgbClr val="FF0066">
                      <a:alpha val="0"/>
                    </a:srgbClr>
                  </a:gs>
                  <a:gs pos="100000">
                    <a:srgbClr val="3399FF">
                      <a:alpha val="5200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grpSp>
            <p:nvGrpSpPr>
              <p:cNvPr id="100" name="Grupo 99"/>
              <p:cNvGrpSpPr/>
              <p:nvPr/>
            </p:nvGrpSpPr>
            <p:grpSpPr>
              <a:xfrm>
                <a:off x="4973991" y="3676859"/>
                <a:ext cx="2146011" cy="2794486"/>
                <a:chOff x="4614947" y="4119742"/>
                <a:chExt cx="2146011" cy="2794486"/>
              </a:xfrm>
            </p:grpSpPr>
            <p:grpSp>
              <p:nvGrpSpPr>
                <p:cNvPr id="105" name="Grupo 104"/>
                <p:cNvGrpSpPr/>
                <p:nvPr/>
              </p:nvGrpSpPr>
              <p:grpSpPr>
                <a:xfrm>
                  <a:off x="4682357" y="4119742"/>
                  <a:ext cx="2078601" cy="929381"/>
                  <a:chOff x="4682357" y="4119742"/>
                  <a:chExt cx="2078601" cy="929381"/>
                </a:xfrm>
              </p:grpSpPr>
              <p:sp>
                <p:nvSpPr>
                  <p:cNvPr id="122" name="Elipse 121"/>
                  <p:cNvSpPr/>
                  <p:nvPr/>
                </p:nvSpPr>
                <p:spPr>
                  <a:xfrm rot="880948">
                    <a:off x="4682357" y="4368946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23" name="CuadroTexto 122"/>
                  <p:cNvSpPr txBox="1"/>
                  <p:nvPr/>
                </p:nvSpPr>
                <p:spPr>
                  <a:xfrm>
                    <a:off x="4879916" y="4119742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CuadroTexto 123"/>
                  <p:cNvSpPr txBox="1"/>
                  <p:nvPr/>
                </p:nvSpPr>
                <p:spPr>
                  <a:xfrm>
                    <a:off x="6112986" y="4476408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6" name="Grupo 105"/>
                <p:cNvGrpSpPr/>
                <p:nvPr/>
              </p:nvGrpSpPr>
              <p:grpSpPr>
                <a:xfrm>
                  <a:off x="4644338" y="4429438"/>
                  <a:ext cx="2078601" cy="903533"/>
                  <a:chOff x="7428708" y="4289861"/>
                  <a:chExt cx="2078601" cy="903533"/>
                </a:xfrm>
              </p:grpSpPr>
              <p:sp>
                <p:nvSpPr>
                  <p:cNvPr id="118" name="Elipse 117"/>
                  <p:cNvSpPr/>
                  <p:nvPr/>
                </p:nvSpPr>
                <p:spPr>
                  <a:xfrm rot="732889">
                    <a:off x="7428708" y="4557199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0"/>
                        </a:srgbClr>
                      </a:gs>
                      <a:gs pos="100000">
                        <a:srgbClr val="3399FF">
                          <a:alpha val="47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20" name="CuadroTexto 119"/>
                  <p:cNvSpPr txBox="1"/>
                  <p:nvPr/>
                </p:nvSpPr>
                <p:spPr>
                  <a:xfrm>
                    <a:off x="7664286" y="4289861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CuadroTexto 120"/>
                  <p:cNvSpPr txBox="1"/>
                  <p:nvPr/>
                </p:nvSpPr>
                <p:spPr>
                  <a:xfrm>
                    <a:off x="8906603" y="4620680"/>
                    <a:ext cx="356188" cy="5727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ɒ</a:t>
                    </a:r>
                  </a:p>
                </p:txBody>
              </p:sp>
            </p:grpSp>
            <p:grpSp>
              <p:nvGrpSpPr>
                <p:cNvPr id="107" name="Grupo 106"/>
                <p:cNvGrpSpPr/>
                <p:nvPr/>
              </p:nvGrpSpPr>
              <p:grpSpPr>
                <a:xfrm>
                  <a:off x="4614947" y="4929343"/>
                  <a:ext cx="2078601" cy="776414"/>
                  <a:chOff x="4693733" y="4931287"/>
                  <a:chExt cx="2078601" cy="776414"/>
                </a:xfrm>
              </p:grpSpPr>
              <p:sp>
                <p:nvSpPr>
                  <p:cNvPr id="114" name="Elipse 113"/>
                  <p:cNvSpPr/>
                  <p:nvPr/>
                </p:nvSpPr>
                <p:spPr>
                  <a:xfrm rot="465407">
                    <a:off x="4693733" y="5089838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4998474" y="4931287"/>
                    <a:ext cx="269626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CuadroTexto 116"/>
                  <p:cNvSpPr txBox="1"/>
                  <p:nvPr/>
                </p:nvSpPr>
                <p:spPr>
                  <a:xfrm>
                    <a:off x="6219942" y="5134986"/>
                    <a:ext cx="269626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8" name="Grupo 107"/>
                <p:cNvGrpSpPr/>
                <p:nvPr/>
              </p:nvGrpSpPr>
              <p:grpSpPr>
                <a:xfrm>
                  <a:off x="4627131" y="5369558"/>
                  <a:ext cx="2078601" cy="650811"/>
                  <a:chOff x="4678343" y="5346083"/>
                  <a:chExt cx="2078601" cy="650811"/>
                </a:xfrm>
              </p:grpSpPr>
              <p:sp>
                <p:nvSpPr>
                  <p:cNvPr id="110" name="Elipse 109"/>
                  <p:cNvSpPr/>
                  <p:nvPr/>
                </p:nvSpPr>
                <p:spPr>
                  <a:xfrm rot="256085">
                    <a:off x="4678343" y="5447112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28000"/>
                        </a:srgbClr>
                      </a:gs>
                      <a:gs pos="100000">
                        <a:srgbClr val="3399FF">
                          <a:alpha val="18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12" name="CuadroTexto 111"/>
                  <p:cNvSpPr txBox="1"/>
                  <p:nvPr/>
                </p:nvSpPr>
                <p:spPr>
                  <a:xfrm>
                    <a:off x="4931128" y="5346083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13" name="CuadroTexto 112"/>
                  <p:cNvSpPr txBox="1"/>
                  <p:nvPr/>
                </p:nvSpPr>
                <p:spPr>
                  <a:xfrm>
                    <a:off x="6159524" y="5424179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ə</a:t>
                    </a:r>
                  </a:p>
                </p:txBody>
              </p:sp>
            </p:grpSp>
            <p:sp>
              <p:nvSpPr>
                <p:cNvPr id="109" name="CuadroTexto 108"/>
                <p:cNvSpPr txBox="1"/>
                <p:nvPr/>
              </p:nvSpPr>
              <p:spPr>
                <a:xfrm>
                  <a:off x="6219879" y="6341513"/>
                  <a:ext cx="184731" cy="572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CuadroTexto 102"/>
              <p:cNvSpPr txBox="1"/>
              <p:nvPr/>
            </p:nvSpPr>
            <p:spPr>
              <a:xfrm>
                <a:off x="5250340" y="5328075"/>
                <a:ext cx="306495" cy="572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ʝ</a:t>
                </a:r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5240207" y="5801319"/>
                <a:ext cx="332142" cy="572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/>
                  <a:t>a</a:t>
                </a:r>
              </a:p>
            </p:txBody>
          </p:sp>
        </p:grpSp>
        <p:sp>
          <p:nvSpPr>
            <p:cNvPr id="98" name="Rectángulo 97"/>
            <p:cNvSpPr/>
            <p:nvPr/>
          </p:nvSpPr>
          <p:spPr>
            <a:xfrm>
              <a:off x="6526667" y="5415154"/>
              <a:ext cx="243978" cy="496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/>
                <a:t>l</a:t>
              </a:r>
            </a:p>
          </p:txBody>
        </p:sp>
      </p:grpSp>
      <p:cxnSp>
        <p:nvCxnSpPr>
          <p:cNvPr id="125" name="Conector recto de flecha 124"/>
          <p:cNvCxnSpPr>
            <a:stCxn id="130" idx="3"/>
            <a:endCxn id="128" idx="1"/>
          </p:cNvCxnSpPr>
          <p:nvPr/>
        </p:nvCxnSpPr>
        <p:spPr>
          <a:xfrm>
            <a:off x="5350807" y="3629132"/>
            <a:ext cx="1589847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/>
          <p:cNvGrpSpPr/>
          <p:nvPr/>
        </p:nvGrpSpPr>
        <p:grpSpPr>
          <a:xfrm>
            <a:off x="3614434" y="3336744"/>
            <a:ext cx="4876644" cy="584775"/>
            <a:chOff x="3614434" y="3336744"/>
            <a:chExt cx="4876644" cy="584775"/>
          </a:xfrm>
        </p:grpSpPr>
        <p:sp>
          <p:nvSpPr>
            <p:cNvPr id="128" name="CuadroTexto 127"/>
            <p:cNvSpPr txBox="1"/>
            <p:nvPr/>
          </p:nvSpPr>
          <p:spPr>
            <a:xfrm>
              <a:off x="6940654" y="3336744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/ˈbɒ.təl/</a:t>
              </a: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3614434" y="3336744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/boˈteʝa/</a:t>
              </a: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5203711" y="2903219"/>
            <a:ext cx="169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Lexical route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6707875" y="1179351"/>
            <a:ext cx="184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3" r="26182"/>
          <a:stretch/>
        </p:blipFill>
        <p:spPr>
          <a:xfrm>
            <a:off x="5619262" y="789538"/>
            <a:ext cx="820615" cy="1750649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4482622" y="1664862"/>
            <a:ext cx="3233245" cy="1671882"/>
            <a:chOff x="4482622" y="1664862"/>
            <a:chExt cx="3233245" cy="1671882"/>
          </a:xfrm>
        </p:grpSpPr>
        <p:cxnSp>
          <p:nvCxnSpPr>
            <p:cNvPr id="42" name="Conector angular 41"/>
            <p:cNvCxnSpPr>
              <a:stCxn id="128" idx="0"/>
              <a:endCxn id="39" idx="3"/>
            </p:cNvCxnSpPr>
            <p:nvPr/>
          </p:nvCxnSpPr>
          <p:spPr>
            <a:xfrm rot="16200000" flipV="1">
              <a:off x="6241932" y="1862809"/>
              <a:ext cx="1671881" cy="1275989"/>
            </a:xfrm>
            <a:prstGeom prst="bentConnector2">
              <a:avLst/>
            </a:prstGeom>
            <a:ln w="57150">
              <a:solidFill>
                <a:srgbClr val="33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angular 43"/>
            <p:cNvCxnSpPr>
              <a:stCxn id="39" idx="1"/>
              <a:endCxn id="130" idx="0"/>
            </p:cNvCxnSpPr>
            <p:nvPr/>
          </p:nvCxnSpPr>
          <p:spPr>
            <a:xfrm rot="10800000" flipV="1">
              <a:off x="4482622" y="1664862"/>
              <a:ext cx="1136641" cy="1671881"/>
            </a:xfrm>
            <a:prstGeom prst="bentConnector2">
              <a:avLst/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848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602777"/>
            <a:chOff x="2252748" y="3200400"/>
            <a:chExt cx="7531333" cy="3602777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2249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5179264" y="3985712"/>
            <a:ext cx="2146011" cy="2432338"/>
            <a:chOff x="4973991" y="3676859"/>
            <a:chExt cx="2146011" cy="2794486"/>
          </a:xfrm>
        </p:grpSpPr>
        <p:grpSp>
          <p:nvGrpSpPr>
            <p:cNvPr id="97" name="Grupo 96"/>
            <p:cNvGrpSpPr/>
            <p:nvPr/>
          </p:nvGrpSpPr>
          <p:grpSpPr>
            <a:xfrm>
              <a:off x="4973991" y="3676859"/>
              <a:ext cx="2146011" cy="2794486"/>
              <a:chOff x="4973991" y="3676859"/>
              <a:chExt cx="2146011" cy="2794486"/>
            </a:xfrm>
          </p:grpSpPr>
          <p:sp>
            <p:nvSpPr>
              <p:cNvPr id="99" name="Elipse 98"/>
              <p:cNvSpPr/>
              <p:nvPr/>
            </p:nvSpPr>
            <p:spPr>
              <a:xfrm>
                <a:off x="5003383" y="5398853"/>
                <a:ext cx="2078601" cy="418515"/>
              </a:xfrm>
              <a:prstGeom prst="ellipse">
                <a:avLst/>
              </a:prstGeom>
              <a:gradFill>
                <a:gsLst>
                  <a:gs pos="0">
                    <a:srgbClr val="FF0066">
                      <a:alpha val="0"/>
                    </a:srgbClr>
                  </a:gs>
                  <a:gs pos="100000">
                    <a:srgbClr val="3399FF">
                      <a:alpha val="52000"/>
                    </a:srgb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grpSp>
            <p:nvGrpSpPr>
              <p:cNvPr id="100" name="Grupo 99"/>
              <p:cNvGrpSpPr/>
              <p:nvPr/>
            </p:nvGrpSpPr>
            <p:grpSpPr>
              <a:xfrm>
                <a:off x="4973991" y="3676859"/>
                <a:ext cx="2146011" cy="2794486"/>
                <a:chOff x="4614947" y="4119742"/>
                <a:chExt cx="2146011" cy="2794486"/>
              </a:xfrm>
            </p:grpSpPr>
            <p:grpSp>
              <p:nvGrpSpPr>
                <p:cNvPr id="105" name="Grupo 104"/>
                <p:cNvGrpSpPr/>
                <p:nvPr/>
              </p:nvGrpSpPr>
              <p:grpSpPr>
                <a:xfrm>
                  <a:off x="4682357" y="4119742"/>
                  <a:ext cx="2078601" cy="929381"/>
                  <a:chOff x="4682357" y="4119742"/>
                  <a:chExt cx="2078601" cy="929381"/>
                </a:xfrm>
              </p:grpSpPr>
              <p:sp>
                <p:nvSpPr>
                  <p:cNvPr id="122" name="Elipse 121"/>
                  <p:cNvSpPr/>
                  <p:nvPr/>
                </p:nvSpPr>
                <p:spPr>
                  <a:xfrm rot="880948">
                    <a:off x="4682357" y="4368946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23" name="CuadroTexto 122"/>
                  <p:cNvSpPr txBox="1"/>
                  <p:nvPr/>
                </p:nvSpPr>
                <p:spPr>
                  <a:xfrm>
                    <a:off x="4879916" y="4119742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CuadroTexto 123"/>
                  <p:cNvSpPr txBox="1"/>
                  <p:nvPr/>
                </p:nvSpPr>
                <p:spPr>
                  <a:xfrm>
                    <a:off x="6112986" y="4476408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6" name="Grupo 105"/>
                <p:cNvGrpSpPr/>
                <p:nvPr/>
              </p:nvGrpSpPr>
              <p:grpSpPr>
                <a:xfrm>
                  <a:off x="4644338" y="4429438"/>
                  <a:ext cx="2078601" cy="903533"/>
                  <a:chOff x="7428708" y="4289861"/>
                  <a:chExt cx="2078601" cy="903533"/>
                </a:xfrm>
              </p:grpSpPr>
              <p:sp>
                <p:nvSpPr>
                  <p:cNvPr id="118" name="Elipse 117"/>
                  <p:cNvSpPr/>
                  <p:nvPr/>
                </p:nvSpPr>
                <p:spPr>
                  <a:xfrm rot="732889">
                    <a:off x="7428708" y="4557199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0"/>
                        </a:srgbClr>
                      </a:gs>
                      <a:gs pos="100000">
                        <a:srgbClr val="3399FF">
                          <a:alpha val="47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20" name="CuadroTexto 119"/>
                  <p:cNvSpPr txBox="1"/>
                  <p:nvPr/>
                </p:nvSpPr>
                <p:spPr>
                  <a:xfrm>
                    <a:off x="7664286" y="4289861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CuadroTexto 120"/>
                  <p:cNvSpPr txBox="1"/>
                  <p:nvPr/>
                </p:nvSpPr>
                <p:spPr>
                  <a:xfrm>
                    <a:off x="8906603" y="4620680"/>
                    <a:ext cx="356188" cy="5727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ɒ</a:t>
                    </a:r>
                  </a:p>
                </p:txBody>
              </p:sp>
            </p:grpSp>
            <p:grpSp>
              <p:nvGrpSpPr>
                <p:cNvPr id="107" name="Grupo 106"/>
                <p:cNvGrpSpPr/>
                <p:nvPr/>
              </p:nvGrpSpPr>
              <p:grpSpPr>
                <a:xfrm>
                  <a:off x="4614947" y="4929343"/>
                  <a:ext cx="2078601" cy="776414"/>
                  <a:chOff x="4693733" y="4931287"/>
                  <a:chExt cx="2078601" cy="776414"/>
                </a:xfrm>
              </p:grpSpPr>
              <p:sp>
                <p:nvSpPr>
                  <p:cNvPr id="114" name="Elipse 113"/>
                  <p:cNvSpPr/>
                  <p:nvPr/>
                </p:nvSpPr>
                <p:spPr>
                  <a:xfrm rot="465407">
                    <a:off x="4693733" y="5089838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/>
                      </a:gs>
                      <a:gs pos="100000">
                        <a:srgbClr val="3399FF"/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4998474" y="4931287"/>
                    <a:ext cx="269626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CuadroTexto 116"/>
                  <p:cNvSpPr txBox="1"/>
                  <p:nvPr/>
                </p:nvSpPr>
                <p:spPr>
                  <a:xfrm>
                    <a:off x="6219942" y="5134986"/>
                    <a:ext cx="269626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endParaRPr lang="en-GB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8" name="Grupo 107"/>
                <p:cNvGrpSpPr/>
                <p:nvPr/>
              </p:nvGrpSpPr>
              <p:grpSpPr>
                <a:xfrm>
                  <a:off x="4627131" y="5369558"/>
                  <a:ext cx="2078601" cy="650811"/>
                  <a:chOff x="4678343" y="5346083"/>
                  <a:chExt cx="2078601" cy="650811"/>
                </a:xfrm>
              </p:grpSpPr>
              <p:sp>
                <p:nvSpPr>
                  <p:cNvPr id="110" name="Elipse 109"/>
                  <p:cNvSpPr/>
                  <p:nvPr/>
                </p:nvSpPr>
                <p:spPr>
                  <a:xfrm rot="256085">
                    <a:off x="4678343" y="5447112"/>
                    <a:ext cx="2078601" cy="41851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0066">
                          <a:alpha val="28000"/>
                        </a:srgbClr>
                      </a:gs>
                      <a:gs pos="100000">
                        <a:srgbClr val="3399FF">
                          <a:alpha val="18000"/>
                        </a:srgbClr>
                      </a:gs>
                    </a:gsLst>
                    <a:lin ang="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112" name="CuadroTexto 111"/>
                  <p:cNvSpPr txBox="1"/>
                  <p:nvPr/>
                </p:nvSpPr>
                <p:spPr>
                  <a:xfrm>
                    <a:off x="4931128" y="5346083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</a:p>
                </p:txBody>
              </p:sp>
              <p:sp>
                <p:nvSpPr>
                  <p:cNvPr id="113" name="CuadroTexto 112"/>
                  <p:cNvSpPr txBox="1"/>
                  <p:nvPr/>
                </p:nvSpPr>
                <p:spPr>
                  <a:xfrm>
                    <a:off x="6159524" y="5424179"/>
                    <a:ext cx="356188" cy="5727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ə</a:t>
                    </a:r>
                  </a:p>
                </p:txBody>
              </p:sp>
            </p:grpSp>
            <p:sp>
              <p:nvSpPr>
                <p:cNvPr id="109" name="CuadroTexto 108"/>
                <p:cNvSpPr txBox="1"/>
                <p:nvPr/>
              </p:nvSpPr>
              <p:spPr>
                <a:xfrm>
                  <a:off x="6219879" y="6341513"/>
                  <a:ext cx="184731" cy="572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GB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CuadroTexto 102"/>
              <p:cNvSpPr txBox="1"/>
              <p:nvPr/>
            </p:nvSpPr>
            <p:spPr>
              <a:xfrm>
                <a:off x="5250340" y="5328075"/>
                <a:ext cx="306495" cy="572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ʝ</a:t>
                </a:r>
              </a:p>
            </p:txBody>
          </p:sp>
          <p:sp>
            <p:nvSpPr>
              <p:cNvPr id="104" name="Rectángulo 103"/>
              <p:cNvSpPr/>
              <p:nvPr/>
            </p:nvSpPr>
            <p:spPr>
              <a:xfrm>
                <a:off x="5240207" y="5801319"/>
                <a:ext cx="332142" cy="572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/>
                  <a:t>a</a:t>
                </a:r>
              </a:p>
            </p:txBody>
          </p:sp>
        </p:grpSp>
        <p:sp>
          <p:nvSpPr>
            <p:cNvPr id="98" name="Rectángulo 97"/>
            <p:cNvSpPr/>
            <p:nvPr/>
          </p:nvSpPr>
          <p:spPr>
            <a:xfrm>
              <a:off x="6526667" y="5415154"/>
              <a:ext cx="243978" cy="496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/>
                <a:t>l</a:t>
              </a:r>
            </a:p>
          </p:txBody>
        </p:sp>
      </p:grpSp>
      <p:cxnSp>
        <p:nvCxnSpPr>
          <p:cNvPr id="125" name="Conector recto de flecha 124"/>
          <p:cNvCxnSpPr>
            <a:stCxn id="130" idx="3"/>
            <a:endCxn id="128" idx="1"/>
          </p:cNvCxnSpPr>
          <p:nvPr/>
        </p:nvCxnSpPr>
        <p:spPr>
          <a:xfrm>
            <a:off x="5350807" y="3629132"/>
            <a:ext cx="1589847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/>
          <p:cNvGrpSpPr/>
          <p:nvPr/>
        </p:nvGrpSpPr>
        <p:grpSpPr>
          <a:xfrm>
            <a:off x="3614434" y="3336744"/>
            <a:ext cx="4876644" cy="584775"/>
            <a:chOff x="3614434" y="3336744"/>
            <a:chExt cx="4876644" cy="584775"/>
          </a:xfrm>
        </p:grpSpPr>
        <p:sp>
          <p:nvSpPr>
            <p:cNvPr id="128" name="CuadroTexto 127"/>
            <p:cNvSpPr txBox="1"/>
            <p:nvPr/>
          </p:nvSpPr>
          <p:spPr>
            <a:xfrm>
              <a:off x="6940654" y="3336744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/ˈbɒ.təl/</a:t>
              </a: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3614434" y="3336744"/>
              <a:ext cx="1736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/boˈteʝa/</a:t>
              </a:r>
            </a:p>
          </p:txBody>
        </p:sp>
      </p:grpSp>
      <p:sp>
        <p:nvSpPr>
          <p:cNvPr id="41" name="CuadroTexto 40"/>
          <p:cNvSpPr txBox="1"/>
          <p:nvPr/>
        </p:nvSpPr>
        <p:spPr>
          <a:xfrm>
            <a:off x="5203711" y="2903219"/>
            <a:ext cx="169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Lexical route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49" name="Rectángulo 48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50" name="Rectángulo 49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252748" y="6341512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CuadroTexto 101"/>
          <p:cNvSpPr txBox="1"/>
          <p:nvPr/>
        </p:nvSpPr>
        <p:spPr>
          <a:xfrm>
            <a:off x="5203711" y="2903219"/>
            <a:ext cx="169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Lexical 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recto de flecha 106"/>
          <p:cNvCxnSpPr>
            <a:stCxn id="114" idx="3"/>
            <a:endCxn id="112" idx="1"/>
          </p:cNvCxnSpPr>
          <p:nvPr/>
        </p:nvCxnSpPr>
        <p:spPr>
          <a:xfrm flipV="1">
            <a:off x="5178959" y="3580542"/>
            <a:ext cx="2116010" cy="24695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o 109"/>
          <p:cNvGrpSpPr/>
          <p:nvPr/>
        </p:nvGrpSpPr>
        <p:grpSpPr>
          <a:xfrm>
            <a:off x="3434571" y="3318932"/>
            <a:ext cx="4803285" cy="547915"/>
            <a:chOff x="3434571" y="3318932"/>
            <a:chExt cx="4803285" cy="547915"/>
          </a:xfrm>
        </p:grpSpPr>
        <p:sp>
          <p:nvSpPr>
            <p:cNvPr id="112" name="CuadroTexto 111"/>
            <p:cNvSpPr txBox="1"/>
            <p:nvPr/>
          </p:nvSpPr>
          <p:spPr>
            <a:xfrm>
              <a:off x="7294969" y="3318932"/>
              <a:ext cx="942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 smtClean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sɑk/</a:t>
              </a:r>
              <a:endParaRPr lang="en-GB" sz="2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3434571" y="3343627"/>
              <a:ext cx="1744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/kal</a:t>
              </a:r>
              <a:r>
                <a:rPr lang="el-GR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n-GB" sz="28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eˈtin/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245799" y="3829554"/>
            <a:ext cx="1551274" cy="2166725"/>
            <a:chOff x="5446464" y="3798322"/>
            <a:chExt cx="1551274" cy="2166725"/>
          </a:xfrm>
        </p:grpSpPr>
        <p:grpSp>
          <p:nvGrpSpPr>
            <p:cNvPr id="20" name="Grupo 19"/>
            <p:cNvGrpSpPr/>
            <p:nvPr/>
          </p:nvGrpSpPr>
          <p:grpSpPr>
            <a:xfrm>
              <a:off x="5446464" y="3798322"/>
              <a:ext cx="1551274" cy="2113496"/>
              <a:chOff x="5255303" y="3676859"/>
              <a:chExt cx="1551274" cy="2621880"/>
            </a:xfrm>
          </p:grpSpPr>
          <p:grpSp>
            <p:nvGrpSpPr>
              <p:cNvPr id="79" name="Grupo 78"/>
              <p:cNvGrpSpPr/>
              <p:nvPr/>
            </p:nvGrpSpPr>
            <p:grpSpPr>
              <a:xfrm>
                <a:off x="5255303" y="3676859"/>
                <a:ext cx="1551274" cy="2621880"/>
                <a:chOff x="4896259" y="4119742"/>
                <a:chExt cx="1551274" cy="2621880"/>
              </a:xfrm>
            </p:grpSpPr>
            <p:grpSp>
              <p:nvGrpSpPr>
                <p:cNvPr id="72" name="Grupo 71"/>
                <p:cNvGrpSpPr/>
                <p:nvPr/>
              </p:nvGrpSpPr>
              <p:grpSpPr>
                <a:xfrm>
                  <a:off x="4901557" y="4119742"/>
                  <a:ext cx="1538762" cy="1024018"/>
                  <a:chOff x="4901557" y="4119742"/>
                  <a:chExt cx="1538762" cy="1024018"/>
                </a:xfrm>
              </p:grpSpPr>
              <p:sp>
                <p:nvSpPr>
                  <p:cNvPr id="8" name="CuadroTexto 7"/>
                  <p:cNvSpPr txBox="1"/>
                  <p:nvPr/>
                </p:nvSpPr>
                <p:spPr>
                  <a:xfrm>
                    <a:off x="4901557" y="4119742"/>
                    <a:ext cx="312907" cy="4963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solidFill>
                          <a:srgbClr val="FF00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</a:t>
                    </a:r>
                    <a:endParaRPr lang="en-GB" sz="2000" dirty="0">
                      <a:solidFill>
                        <a:srgbClr val="FF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6127413" y="4647406"/>
                    <a:ext cx="312906" cy="4963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 smtClean="0">
                        <a:solidFill>
                          <a:srgbClr val="3399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endParaRPr lang="en-GB" sz="2000" dirty="0">
                      <a:solidFill>
                        <a:srgbClr val="3399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3" name="Grupo 72"/>
                <p:cNvGrpSpPr/>
                <p:nvPr/>
              </p:nvGrpSpPr>
              <p:grpSpPr>
                <a:xfrm>
                  <a:off x="4896259" y="4387846"/>
                  <a:ext cx="1551274" cy="1116973"/>
                  <a:chOff x="7680629" y="4248269"/>
                  <a:chExt cx="1551274" cy="1116973"/>
                </a:xfrm>
              </p:grpSpPr>
              <p:sp>
                <p:nvSpPr>
                  <p:cNvPr id="9" name="CuadroTexto 8"/>
                  <p:cNvSpPr txBox="1"/>
                  <p:nvPr/>
                </p:nvSpPr>
                <p:spPr>
                  <a:xfrm>
                    <a:off x="7680629" y="4248269"/>
                    <a:ext cx="327334" cy="4963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 smtClean="0">
                        <a:solidFill>
                          <a:srgbClr val="FF00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en-GB" sz="2000" dirty="0">
                      <a:solidFill>
                        <a:srgbClr val="FF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CuadroTexto 15"/>
                  <p:cNvSpPr txBox="1"/>
                  <p:nvPr/>
                </p:nvSpPr>
                <p:spPr>
                  <a:xfrm>
                    <a:off x="8904570" y="4868889"/>
                    <a:ext cx="327333" cy="4963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>
                        <a:solidFill>
                          <a:srgbClr val="3399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ɑ</a:t>
                    </a:r>
                    <a:endParaRPr lang="en-GB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5" name="Grupo 74"/>
                <p:cNvGrpSpPr/>
                <p:nvPr/>
              </p:nvGrpSpPr>
              <p:grpSpPr>
                <a:xfrm>
                  <a:off x="4936822" y="4698112"/>
                  <a:ext cx="1503497" cy="1193930"/>
                  <a:chOff x="5015608" y="4700056"/>
                  <a:chExt cx="1503497" cy="1193930"/>
                </a:xfrm>
              </p:grpSpPr>
              <p:sp>
                <p:nvSpPr>
                  <p:cNvPr id="10" name="CuadroTexto 9"/>
                  <p:cNvSpPr txBox="1"/>
                  <p:nvPr/>
                </p:nvSpPr>
                <p:spPr>
                  <a:xfrm>
                    <a:off x="5015608" y="4700056"/>
                    <a:ext cx="242375" cy="4963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s-ES" sz="2000" dirty="0">
                        <a:solidFill>
                          <a:srgbClr val="FF00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</a:t>
                    </a:r>
                    <a:endParaRPr lang="en-GB" sz="2000" dirty="0">
                      <a:solidFill>
                        <a:srgbClr val="FF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6206198" y="5397633"/>
                    <a:ext cx="312907" cy="4963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solidFill>
                          <a:srgbClr val="3399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k</a:t>
                    </a:r>
                    <a:endParaRPr lang="en-GB" sz="2000" dirty="0">
                      <a:solidFill>
                        <a:srgbClr val="3399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" name="CuadroTexto 10"/>
                <p:cNvSpPr txBox="1"/>
                <p:nvPr/>
              </p:nvSpPr>
              <p:spPr>
                <a:xfrm>
                  <a:off x="4904646" y="5018299"/>
                  <a:ext cx="327334" cy="4963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l-GR" sz="2000" dirty="0">
                      <a:solidFill>
                        <a:srgbClr val="FF006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θ</a:t>
                  </a:r>
                  <a:endParaRPr lang="en-GB" sz="2000" dirty="0">
                    <a:solidFill>
                      <a:srgbClr val="FF0066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6219879" y="6341512"/>
                  <a:ext cx="184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7" name="CuadroTexto 76"/>
              <p:cNvSpPr txBox="1"/>
              <p:nvPr/>
            </p:nvSpPr>
            <p:spPr>
              <a:xfrm>
                <a:off x="5263690" y="4896258"/>
                <a:ext cx="327334" cy="496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000" dirty="0" smtClean="0">
                    <a:solidFill>
                      <a:srgbClr val="FF00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en-GB" sz="2000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5296956" y="5216446"/>
                <a:ext cx="271228" cy="496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solidFill>
                      <a:srgbClr val="FF0066"/>
                    </a:solidFill>
                  </a:rPr>
                  <a:t>t</a:t>
                </a:r>
                <a:endParaRPr lang="en-GB" sz="2000" dirty="0">
                  <a:solidFill>
                    <a:srgbClr val="FF0066"/>
                  </a:solidFill>
                </a:endParaRPr>
              </a:p>
            </p:txBody>
          </p:sp>
        </p:grpSp>
        <p:sp>
          <p:nvSpPr>
            <p:cNvPr id="52" name="Rectángulo 51"/>
            <p:cNvSpPr/>
            <p:nvPr/>
          </p:nvSpPr>
          <p:spPr>
            <a:xfrm>
              <a:off x="5490866" y="5295943"/>
              <a:ext cx="2439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 smtClean="0">
                  <a:solidFill>
                    <a:srgbClr val="FF0066"/>
                  </a:solidFill>
                </a:rPr>
                <a:t>i</a:t>
              </a:r>
              <a:endParaRPr lang="en-GB" sz="2000" dirty="0">
                <a:solidFill>
                  <a:srgbClr val="FF0066"/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5460485" y="5564937"/>
              <a:ext cx="3193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>
                  <a:solidFill>
                    <a:srgbClr val="FF0066"/>
                  </a:solidFill>
                </a:rPr>
                <a:t>n</a:t>
              </a:r>
              <a:endParaRPr lang="en-GB" sz="2000" dirty="0">
                <a:solidFill>
                  <a:srgbClr val="FF0066"/>
                </a:solidFill>
              </a:endParaRPr>
            </a:p>
          </p:txBody>
        </p:sp>
      </p:grpSp>
      <p:sp>
        <p:nvSpPr>
          <p:cNvPr id="22" name="Cruz 21"/>
          <p:cNvSpPr/>
          <p:nvPr/>
        </p:nvSpPr>
        <p:spPr>
          <a:xfrm rot="2733729">
            <a:off x="5625579" y="3194131"/>
            <a:ext cx="914400" cy="914400"/>
          </a:xfrm>
          <a:prstGeom prst="plus">
            <a:avLst>
              <a:gd name="adj" fmla="val 40306"/>
            </a:avLst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de flecha 8"/>
          <p:cNvCxnSpPr>
            <a:stCxn id="31" idx="3"/>
          </p:cNvCxnSpPr>
          <p:nvPr/>
        </p:nvCxnSpPr>
        <p:spPr>
          <a:xfrm flipV="1">
            <a:off x="4598672" y="3580543"/>
            <a:ext cx="2696297" cy="24694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 rot="980560">
            <a:off x="5011853" y="4762147"/>
            <a:ext cx="2078601" cy="337364"/>
          </a:xfrm>
          <a:prstGeom prst="ellipse">
            <a:avLst/>
          </a:prstGeom>
          <a:gradFill>
            <a:gsLst>
              <a:gs pos="0">
                <a:srgbClr val="FF0066">
                  <a:alpha val="45000"/>
                </a:srgbClr>
              </a:gs>
              <a:gs pos="100000">
                <a:srgbClr val="3399FF">
                  <a:alpha val="3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/>
          <p:cNvSpPr/>
          <p:nvPr/>
        </p:nvSpPr>
        <p:spPr>
          <a:xfrm rot="150217">
            <a:off x="5097046" y="4285548"/>
            <a:ext cx="2078601" cy="337364"/>
          </a:xfrm>
          <a:prstGeom prst="ellipse">
            <a:avLst/>
          </a:prstGeom>
          <a:gradFill>
            <a:gsLst>
              <a:gs pos="0">
                <a:srgbClr val="FF0066"/>
              </a:gs>
              <a:gs pos="100000">
                <a:srgbClr val="3399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upo 1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3" name="Rectángulo 2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6" name="Rectángulo 5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252748" y="6341512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5203711" y="2903219"/>
            <a:ext cx="169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Lexical 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256718" y="4224676"/>
            <a:ext cx="1573158" cy="1718373"/>
            <a:chOff x="5457383" y="4193444"/>
            <a:chExt cx="1573158" cy="1718373"/>
          </a:xfrm>
        </p:grpSpPr>
        <p:grpSp>
          <p:nvGrpSpPr>
            <p:cNvPr id="14" name="Grupo 13"/>
            <p:cNvGrpSpPr/>
            <p:nvPr/>
          </p:nvGrpSpPr>
          <p:grpSpPr>
            <a:xfrm>
              <a:off x="5457383" y="4193444"/>
              <a:ext cx="1573158" cy="1718373"/>
              <a:chOff x="4907178" y="4609908"/>
              <a:chExt cx="1573158" cy="2131714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4907179" y="4609908"/>
                <a:ext cx="1573157" cy="515746"/>
                <a:chOff x="4907179" y="4609908"/>
                <a:chExt cx="1573157" cy="515746"/>
              </a:xfrm>
            </p:grpSpPr>
            <p:sp>
              <p:nvSpPr>
                <p:cNvPr id="26" name="CuadroTexto 25"/>
                <p:cNvSpPr txBox="1"/>
                <p:nvPr/>
              </p:nvSpPr>
              <p:spPr>
                <a:xfrm>
                  <a:off x="4907179" y="4609908"/>
                  <a:ext cx="327333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CuadroTexto 26"/>
                <p:cNvSpPr txBox="1"/>
                <p:nvPr/>
              </p:nvSpPr>
              <p:spPr>
                <a:xfrm>
                  <a:off x="6153003" y="4629301"/>
                  <a:ext cx="327333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4948856" y="5002798"/>
                <a:ext cx="1526448" cy="503949"/>
                <a:chOff x="7733226" y="4863221"/>
                <a:chExt cx="1526448" cy="503949"/>
              </a:xfrm>
            </p:grpSpPr>
            <p:sp>
              <p:nvSpPr>
                <p:cNvPr id="24" name="CuadroTexto 23"/>
                <p:cNvSpPr txBox="1"/>
                <p:nvPr/>
              </p:nvSpPr>
              <p:spPr>
                <a:xfrm>
                  <a:off x="7733226" y="4863221"/>
                  <a:ext cx="242374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CuadroTexto 24"/>
                <p:cNvSpPr txBox="1"/>
                <p:nvPr/>
              </p:nvSpPr>
              <p:spPr>
                <a:xfrm>
                  <a:off x="8932341" y="4870817"/>
                  <a:ext cx="327333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CuadroTexto 22"/>
              <p:cNvSpPr txBox="1"/>
              <p:nvPr/>
            </p:nvSpPr>
            <p:spPr>
              <a:xfrm>
                <a:off x="6163482" y="5395688"/>
                <a:ext cx="276038" cy="496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ɪ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4907178" y="5395688"/>
                <a:ext cx="327334" cy="496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6219879" y="6341512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5499061" y="5181429"/>
              <a:ext cx="2439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 smtClean="0"/>
                <a:t>i</a:t>
              </a:r>
              <a:endParaRPr lang="en-GB" sz="2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434571" y="3331280"/>
            <a:ext cx="4952364" cy="535567"/>
            <a:chOff x="3434571" y="3331280"/>
            <a:chExt cx="4952364" cy="535567"/>
          </a:xfrm>
        </p:grpSpPr>
        <p:sp>
          <p:nvSpPr>
            <p:cNvPr id="30" name="CuadroTexto 29"/>
            <p:cNvSpPr txBox="1"/>
            <p:nvPr/>
          </p:nvSpPr>
          <p:spPr>
            <a:xfrm>
              <a:off x="7294969" y="3331280"/>
              <a:ext cx="1091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baɪk/</a:t>
              </a:r>
              <a:endParaRPr lang="en-GB" sz="2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434571" y="3343627"/>
              <a:ext cx="1164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/ˈbi.</a:t>
              </a:r>
              <a:r>
                <a:rPr lang="el-GR" sz="28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n-GB" sz="2800" dirty="0" err="1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28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CuadroTexto 31"/>
          <p:cNvSpPr txBox="1"/>
          <p:nvPr/>
        </p:nvSpPr>
        <p:spPr>
          <a:xfrm>
            <a:off x="6500250" y="52126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 rot="20810437">
            <a:off x="4976472" y="5097271"/>
            <a:ext cx="2078601" cy="337364"/>
          </a:xfrm>
          <a:prstGeom prst="ellipse">
            <a:avLst/>
          </a:prstGeom>
          <a:gradFill>
            <a:gsLst>
              <a:gs pos="0">
                <a:srgbClr val="FF0066">
                  <a:alpha val="45000"/>
                </a:srgbClr>
              </a:gs>
              <a:gs pos="100000">
                <a:srgbClr val="3399FF">
                  <a:alpha val="3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4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/>
          <p:cNvSpPr/>
          <p:nvPr/>
        </p:nvSpPr>
        <p:spPr>
          <a:xfrm rot="20810437">
            <a:off x="4976472" y="5097271"/>
            <a:ext cx="2078601" cy="337364"/>
          </a:xfrm>
          <a:prstGeom prst="ellipse">
            <a:avLst/>
          </a:prstGeom>
          <a:gradFill>
            <a:gsLst>
              <a:gs pos="0">
                <a:srgbClr val="FF0066">
                  <a:alpha val="45000"/>
                </a:srgbClr>
              </a:gs>
              <a:gs pos="100000">
                <a:srgbClr val="3399FF">
                  <a:alpha val="3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/>
          <p:cNvCxnSpPr>
            <a:stCxn id="31" idx="3"/>
          </p:cNvCxnSpPr>
          <p:nvPr/>
        </p:nvCxnSpPr>
        <p:spPr>
          <a:xfrm flipV="1">
            <a:off x="4598672" y="3580543"/>
            <a:ext cx="2696297" cy="24694"/>
          </a:xfrm>
          <a:prstGeom prst="straightConnector1">
            <a:avLst/>
          </a:prstGeom>
          <a:ln w="57150">
            <a:gradFill flip="none" rotWithShape="1">
              <a:gsLst>
                <a:gs pos="0">
                  <a:srgbClr val="FF0066"/>
                </a:gs>
                <a:gs pos="100000">
                  <a:srgbClr val="3399FF"/>
                </a:gs>
              </a:gsLst>
              <a:lin ang="0" scaled="1"/>
              <a:tileRect/>
            </a:gra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6813156" y="2819269"/>
            <a:ext cx="2154062" cy="183344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ipse 33"/>
          <p:cNvSpPr/>
          <p:nvPr/>
        </p:nvSpPr>
        <p:spPr>
          <a:xfrm rot="980560">
            <a:off x="5011853" y="4762147"/>
            <a:ext cx="2078601" cy="337364"/>
          </a:xfrm>
          <a:prstGeom prst="ellipse">
            <a:avLst/>
          </a:prstGeom>
          <a:gradFill>
            <a:gsLst>
              <a:gs pos="0">
                <a:srgbClr val="FF0066">
                  <a:alpha val="45000"/>
                </a:srgbClr>
              </a:gs>
              <a:gs pos="100000">
                <a:srgbClr val="3399FF">
                  <a:alpha val="39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ipse 32"/>
          <p:cNvSpPr/>
          <p:nvPr/>
        </p:nvSpPr>
        <p:spPr>
          <a:xfrm rot="150217">
            <a:off x="5097046" y="4285548"/>
            <a:ext cx="2078601" cy="337364"/>
          </a:xfrm>
          <a:prstGeom prst="ellipse">
            <a:avLst/>
          </a:prstGeom>
          <a:gradFill>
            <a:gsLst>
              <a:gs pos="0">
                <a:srgbClr val="FF0066"/>
              </a:gs>
              <a:gs pos="100000">
                <a:srgbClr val="3399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upo 1"/>
          <p:cNvGrpSpPr/>
          <p:nvPr/>
        </p:nvGrpSpPr>
        <p:grpSpPr>
          <a:xfrm>
            <a:off x="3135086" y="369662"/>
            <a:ext cx="5775649" cy="2419003"/>
            <a:chOff x="2252748" y="714895"/>
            <a:chExt cx="7531334" cy="2419003"/>
          </a:xfrm>
        </p:grpSpPr>
        <p:sp>
          <p:nvSpPr>
            <p:cNvPr id="3" name="Rectángulo 2"/>
            <p:cNvSpPr/>
            <p:nvPr/>
          </p:nvSpPr>
          <p:spPr>
            <a:xfrm>
              <a:off x="2252748" y="714895"/>
              <a:ext cx="7531334" cy="24190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2252748" y="75396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concepts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3135086" y="2855167"/>
            <a:ext cx="5775649" cy="3541222"/>
            <a:chOff x="2252748" y="3200400"/>
            <a:chExt cx="7531333" cy="3541222"/>
          </a:xfrm>
        </p:grpSpPr>
        <p:sp>
          <p:nvSpPr>
            <p:cNvPr id="6" name="Rectángulo 5"/>
            <p:cNvSpPr/>
            <p:nvPr/>
          </p:nvSpPr>
          <p:spPr>
            <a:xfrm>
              <a:off x="2252749" y="3200400"/>
              <a:ext cx="7531332" cy="3541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252748" y="6341512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word-forms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5203711" y="2903219"/>
            <a:ext cx="169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Lexical route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5256718" y="4224676"/>
            <a:ext cx="1573158" cy="1718373"/>
            <a:chOff x="5457383" y="4193444"/>
            <a:chExt cx="1573158" cy="1718373"/>
          </a:xfrm>
        </p:grpSpPr>
        <p:grpSp>
          <p:nvGrpSpPr>
            <p:cNvPr id="14" name="Grupo 13"/>
            <p:cNvGrpSpPr/>
            <p:nvPr/>
          </p:nvGrpSpPr>
          <p:grpSpPr>
            <a:xfrm>
              <a:off x="5457383" y="4193444"/>
              <a:ext cx="1573158" cy="1718373"/>
              <a:chOff x="4907178" y="4609908"/>
              <a:chExt cx="1573158" cy="2131714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4907179" y="4609908"/>
                <a:ext cx="1573157" cy="515746"/>
                <a:chOff x="4907179" y="4609908"/>
                <a:chExt cx="1573157" cy="515746"/>
              </a:xfrm>
            </p:grpSpPr>
            <p:sp>
              <p:nvSpPr>
                <p:cNvPr id="26" name="CuadroTexto 25"/>
                <p:cNvSpPr txBox="1"/>
                <p:nvPr/>
              </p:nvSpPr>
              <p:spPr>
                <a:xfrm>
                  <a:off x="4907179" y="4609908"/>
                  <a:ext cx="327333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CuadroTexto 26"/>
                <p:cNvSpPr txBox="1"/>
                <p:nvPr/>
              </p:nvSpPr>
              <p:spPr>
                <a:xfrm>
                  <a:off x="6153003" y="4629301"/>
                  <a:ext cx="327333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4948856" y="5002798"/>
                <a:ext cx="1526448" cy="503949"/>
                <a:chOff x="7733226" y="4863221"/>
                <a:chExt cx="1526448" cy="503949"/>
              </a:xfrm>
            </p:grpSpPr>
            <p:sp>
              <p:nvSpPr>
                <p:cNvPr id="24" name="CuadroTexto 23"/>
                <p:cNvSpPr txBox="1"/>
                <p:nvPr/>
              </p:nvSpPr>
              <p:spPr>
                <a:xfrm>
                  <a:off x="7733226" y="4863221"/>
                  <a:ext cx="242374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CuadroTexto 24"/>
                <p:cNvSpPr txBox="1"/>
                <p:nvPr/>
              </p:nvSpPr>
              <p:spPr>
                <a:xfrm>
                  <a:off x="8932341" y="4870817"/>
                  <a:ext cx="327333" cy="496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GB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CuadroTexto 22"/>
              <p:cNvSpPr txBox="1"/>
              <p:nvPr/>
            </p:nvSpPr>
            <p:spPr>
              <a:xfrm>
                <a:off x="6163482" y="5395688"/>
                <a:ext cx="276038" cy="496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ɪ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4907178" y="5395688"/>
                <a:ext cx="327334" cy="496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θ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6219879" y="6341512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5499061" y="5181429"/>
              <a:ext cx="2439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dirty="0" smtClean="0"/>
                <a:t>i</a:t>
              </a:r>
              <a:endParaRPr lang="en-GB" sz="2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434571" y="3331280"/>
            <a:ext cx="4952364" cy="535567"/>
            <a:chOff x="3434571" y="3331280"/>
            <a:chExt cx="4952364" cy="535567"/>
          </a:xfrm>
        </p:grpSpPr>
        <p:sp>
          <p:nvSpPr>
            <p:cNvPr id="30" name="CuadroTexto 29"/>
            <p:cNvSpPr txBox="1"/>
            <p:nvPr/>
          </p:nvSpPr>
          <p:spPr>
            <a:xfrm>
              <a:off x="7294969" y="3331280"/>
              <a:ext cx="10919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GB" sz="2800" dirty="0">
                  <a:solidFill>
                    <a:srgbClr val="33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baɪk/</a:t>
              </a:r>
              <a:endParaRPr lang="en-GB" sz="28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3434571" y="3343627"/>
              <a:ext cx="1164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/ˈbi.</a:t>
              </a:r>
              <a:r>
                <a:rPr lang="el-GR" sz="28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n-GB" sz="2800" dirty="0" err="1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sz="2800" dirty="0" smtClean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en-GB" sz="28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CuadroTexto 31"/>
          <p:cNvSpPr txBox="1"/>
          <p:nvPr/>
        </p:nvSpPr>
        <p:spPr>
          <a:xfrm>
            <a:off x="6500250" y="52126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6807719" y="2883746"/>
            <a:ext cx="2045884" cy="1601067"/>
            <a:chOff x="9437871" y="2218233"/>
            <a:chExt cx="2045884" cy="1601067"/>
          </a:xfrm>
          <a:noFill/>
        </p:grpSpPr>
        <p:sp>
          <p:nvSpPr>
            <p:cNvPr id="37" name="Rectángulo 36"/>
            <p:cNvSpPr/>
            <p:nvPr/>
          </p:nvSpPr>
          <p:spPr>
            <a:xfrm>
              <a:off x="9437871" y="2712554"/>
              <a:ext cx="502638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like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10473632" y="3426199"/>
              <a:ext cx="619080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back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0773316" y="2412500"/>
              <a:ext cx="654346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book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10264063" y="2218233"/>
              <a:ext cx="634084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mike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9555208" y="3128666"/>
              <a:ext cx="54925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bite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0796444" y="3141469"/>
              <a:ext cx="63030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buck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11074219" y="2740690"/>
              <a:ext cx="409536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by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9734548" y="2333529"/>
              <a:ext cx="532518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buy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9948973" y="3449968"/>
              <a:ext cx="5221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dirty="0"/>
                <a:t>bye</a:t>
              </a:r>
            </a:p>
          </p:txBody>
        </p:sp>
      </p:grpSp>
      <p:sp>
        <p:nvSpPr>
          <p:cNvPr id="50" name="Cruz 49"/>
          <p:cNvSpPr/>
          <p:nvPr/>
        </p:nvSpPr>
        <p:spPr>
          <a:xfrm rot="2733729">
            <a:off x="5625579" y="3194131"/>
            <a:ext cx="914400" cy="914400"/>
          </a:xfrm>
          <a:prstGeom prst="plus">
            <a:avLst>
              <a:gd name="adj" fmla="val 40306"/>
            </a:avLst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32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183</Words>
  <Application>Microsoft Office PowerPoint</Application>
  <PresentationFormat>Panorámica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GARCÍA DE CASTRO GARCÍA</dc:creator>
  <cp:lastModifiedBy>GONZALO GARCÍA DE CASTRO GARCÍA</cp:lastModifiedBy>
  <cp:revision>22</cp:revision>
  <dcterms:created xsi:type="dcterms:W3CDTF">2022-02-23T14:09:41Z</dcterms:created>
  <dcterms:modified xsi:type="dcterms:W3CDTF">2022-03-15T15:12:16Z</dcterms:modified>
</cp:coreProperties>
</file>