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0066"/>
    <a:srgbClr val="A6A6A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3166-D0D9-4475-8C7F-810DD22D5DC3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7F95-5CBE-4615-B160-EFA7260FE8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06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3166-D0D9-4475-8C7F-810DD22D5DC3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7F95-5CBE-4615-B160-EFA7260FE8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74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3166-D0D9-4475-8C7F-810DD22D5DC3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7F95-5CBE-4615-B160-EFA7260FE8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65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3166-D0D9-4475-8C7F-810DD22D5DC3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7F95-5CBE-4615-B160-EFA7260FE8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37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3166-D0D9-4475-8C7F-810DD22D5DC3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7F95-5CBE-4615-B160-EFA7260FE8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2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3166-D0D9-4475-8C7F-810DD22D5DC3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7F95-5CBE-4615-B160-EFA7260FE8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36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3166-D0D9-4475-8C7F-810DD22D5DC3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7F95-5CBE-4615-B160-EFA7260FE8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87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3166-D0D9-4475-8C7F-810DD22D5DC3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7F95-5CBE-4615-B160-EFA7260FE8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6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3166-D0D9-4475-8C7F-810DD22D5DC3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7F95-5CBE-4615-B160-EFA7260FE8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9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3166-D0D9-4475-8C7F-810DD22D5DC3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7F95-5CBE-4615-B160-EFA7260FE8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7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3166-D0D9-4475-8C7F-810DD22D5DC3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7F95-5CBE-4615-B160-EFA7260FE8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52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23166-D0D9-4475-8C7F-810DD22D5DC3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E7F95-5CBE-4615-B160-EFA7260FE8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80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o 82"/>
          <p:cNvGrpSpPr/>
          <p:nvPr/>
        </p:nvGrpSpPr>
        <p:grpSpPr>
          <a:xfrm>
            <a:off x="3135086" y="369662"/>
            <a:ext cx="5775649" cy="2419003"/>
            <a:chOff x="2252748" y="714895"/>
            <a:chExt cx="7531334" cy="2419003"/>
          </a:xfrm>
        </p:grpSpPr>
        <p:sp>
          <p:nvSpPr>
            <p:cNvPr id="49" name="Rectángulo 48"/>
            <p:cNvSpPr/>
            <p:nvPr/>
          </p:nvSpPr>
          <p:spPr>
            <a:xfrm>
              <a:off x="2252748" y="714895"/>
              <a:ext cx="7531334" cy="24190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2252748" y="75396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concepts</a:t>
              </a:r>
              <a:endParaRPr lang="en-GB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3135086" y="2855167"/>
            <a:ext cx="5775649" cy="3541222"/>
            <a:chOff x="2252748" y="3200400"/>
            <a:chExt cx="7531333" cy="3541222"/>
          </a:xfrm>
        </p:grpSpPr>
        <p:sp>
          <p:nvSpPr>
            <p:cNvPr id="50" name="Rectángulo 49"/>
            <p:cNvSpPr/>
            <p:nvPr/>
          </p:nvSpPr>
          <p:spPr>
            <a:xfrm>
              <a:off x="2252749" y="3200400"/>
              <a:ext cx="7531332" cy="35412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2252748" y="6341512"/>
              <a:ext cx="14654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word-forms</a:t>
              </a:r>
              <a:endParaRPr lang="en-GB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3" r="26182"/>
          <a:stretch/>
        </p:blipFill>
        <p:spPr>
          <a:xfrm>
            <a:off x="5619262" y="789534"/>
            <a:ext cx="820615" cy="1750649"/>
          </a:xfrm>
          <a:prstGeom prst="rect">
            <a:avLst/>
          </a:prstGeom>
        </p:spPr>
      </p:pic>
      <p:grpSp>
        <p:nvGrpSpPr>
          <p:cNvPr id="23" name="Grupo 22"/>
          <p:cNvGrpSpPr/>
          <p:nvPr/>
        </p:nvGrpSpPr>
        <p:grpSpPr>
          <a:xfrm>
            <a:off x="3614434" y="1664864"/>
            <a:ext cx="2004828" cy="2195100"/>
            <a:chOff x="3614434" y="1664864"/>
            <a:chExt cx="2004828" cy="2195100"/>
          </a:xfrm>
        </p:grpSpPr>
        <p:cxnSp>
          <p:nvCxnSpPr>
            <p:cNvPr id="26" name="Conector angular 25"/>
            <p:cNvCxnSpPr>
              <a:stCxn id="27" idx="0"/>
            </p:cNvCxnSpPr>
            <p:nvPr/>
          </p:nvCxnSpPr>
          <p:spPr>
            <a:xfrm rot="5400000" flipH="1" flipV="1">
              <a:off x="4167712" y="1885195"/>
              <a:ext cx="1671881" cy="1231219"/>
            </a:xfrm>
            <a:prstGeom prst="bentConnector2">
              <a:avLst/>
            </a:prstGeom>
            <a:ln w="381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3614434" y="3336744"/>
              <a:ext cx="1547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GB" sz="2800" dirty="0" err="1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boˈteʝa</a:t>
              </a:r>
              <a:r>
                <a:rPr lang="en-GB" sz="2800" dirty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endParaRPr lang="en-GB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6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o 82"/>
          <p:cNvGrpSpPr/>
          <p:nvPr/>
        </p:nvGrpSpPr>
        <p:grpSpPr>
          <a:xfrm>
            <a:off x="3135086" y="369662"/>
            <a:ext cx="5775649" cy="2419003"/>
            <a:chOff x="2252748" y="714895"/>
            <a:chExt cx="7531334" cy="2419003"/>
          </a:xfrm>
        </p:grpSpPr>
        <p:sp>
          <p:nvSpPr>
            <p:cNvPr id="49" name="Rectángulo 48"/>
            <p:cNvSpPr/>
            <p:nvPr/>
          </p:nvSpPr>
          <p:spPr>
            <a:xfrm>
              <a:off x="2252748" y="714895"/>
              <a:ext cx="7531334" cy="24190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2252748" y="75396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concepts</a:t>
              </a:r>
              <a:endParaRPr lang="en-GB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3135086" y="2855167"/>
            <a:ext cx="5775649" cy="3541222"/>
            <a:chOff x="2252748" y="3200400"/>
            <a:chExt cx="7531333" cy="3541222"/>
          </a:xfrm>
        </p:grpSpPr>
        <p:sp>
          <p:nvSpPr>
            <p:cNvPr id="50" name="Rectángulo 49"/>
            <p:cNvSpPr/>
            <p:nvPr/>
          </p:nvSpPr>
          <p:spPr>
            <a:xfrm>
              <a:off x="2252749" y="3200400"/>
              <a:ext cx="7531332" cy="35412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2252748" y="6341512"/>
              <a:ext cx="14654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word-forms</a:t>
              </a:r>
              <a:endParaRPr lang="en-GB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1" name="CuadroTexto 100"/>
          <p:cNvSpPr txBox="1"/>
          <p:nvPr/>
        </p:nvSpPr>
        <p:spPr>
          <a:xfrm>
            <a:off x="6707875" y="1179351"/>
            <a:ext cx="1849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Conceptual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3" r="26182"/>
          <a:stretch/>
        </p:blipFill>
        <p:spPr>
          <a:xfrm>
            <a:off x="5619262" y="789538"/>
            <a:ext cx="820615" cy="1750649"/>
          </a:xfrm>
          <a:prstGeom prst="rect">
            <a:avLst/>
          </a:prstGeom>
        </p:spPr>
      </p:pic>
      <p:grpSp>
        <p:nvGrpSpPr>
          <p:cNvPr id="20" name="Grupo 19"/>
          <p:cNvGrpSpPr/>
          <p:nvPr/>
        </p:nvGrpSpPr>
        <p:grpSpPr>
          <a:xfrm>
            <a:off x="3614434" y="1664863"/>
            <a:ext cx="4709932" cy="2195101"/>
            <a:chOff x="3614434" y="1664863"/>
            <a:chExt cx="4709932" cy="2195101"/>
          </a:xfrm>
        </p:grpSpPr>
        <p:cxnSp>
          <p:nvCxnSpPr>
            <p:cNvPr id="44" name="Conector angular 43"/>
            <p:cNvCxnSpPr>
              <a:stCxn id="37" idx="3"/>
              <a:endCxn id="7" idx="0"/>
            </p:cNvCxnSpPr>
            <p:nvPr/>
          </p:nvCxnSpPr>
          <p:spPr>
            <a:xfrm>
              <a:off x="6439877" y="1664863"/>
              <a:ext cx="1192633" cy="1671881"/>
            </a:xfrm>
            <a:prstGeom prst="bentConnector2">
              <a:avLst/>
            </a:prstGeom>
            <a:ln w="38100">
              <a:solidFill>
                <a:srgbClr val="33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uadroTexto 6"/>
            <p:cNvSpPr txBox="1"/>
            <p:nvPr/>
          </p:nvSpPr>
          <p:spPr>
            <a:xfrm>
              <a:off x="6940654" y="3336744"/>
              <a:ext cx="13837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3399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/ˈ</a:t>
              </a:r>
              <a:r>
                <a:rPr lang="en-GB" sz="2800" dirty="0" err="1">
                  <a:solidFill>
                    <a:srgbClr val="3399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bɒ.təl</a:t>
              </a:r>
              <a:r>
                <a:rPr lang="en-GB" sz="2800" dirty="0">
                  <a:solidFill>
                    <a:srgbClr val="3399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endParaRPr lang="en-GB" sz="2800" dirty="0">
                <a:solidFill>
                  <a:srgbClr val="3399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Conector angular 39"/>
            <p:cNvCxnSpPr>
              <a:stCxn id="41" idx="0"/>
              <a:endCxn id="37" idx="1"/>
            </p:cNvCxnSpPr>
            <p:nvPr/>
          </p:nvCxnSpPr>
          <p:spPr>
            <a:xfrm rot="5400000" flipH="1" flipV="1">
              <a:off x="4167712" y="1885195"/>
              <a:ext cx="1671881" cy="1231219"/>
            </a:xfrm>
            <a:prstGeom prst="bentConnector2">
              <a:avLst/>
            </a:prstGeom>
            <a:ln w="381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uadroTexto 40"/>
            <p:cNvSpPr txBox="1"/>
            <p:nvPr/>
          </p:nvSpPr>
          <p:spPr>
            <a:xfrm>
              <a:off x="3614434" y="3336744"/>
              <a:ext cx="1547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GB" sz="2800" dirty="0" err="1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boˈteʝa</a:t>
              </a:r>
              <a:r>
                <a:rPr lang="en-GB" sz="2800" dirty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endParaRPr lang="en-GB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535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o 82"/>
          <p:cNvGrpSpPr/>
          <p:nvPr/>
        </p:nvGrpSpPr>
        <p:grpSpPr>
          <a:xfrm>
            <a:off x="3135086" y="369662"/>
            <a:ext cx="5775649" cy="2419003"/>
            <a:chOff x="2252748" y="714895"/>
            <a:chExt cx="7531334" cy="2419003"/>
          </a:xfrm>
        </p:grpSpPr>
        <p:sp>
          <p:nvSpPr>
            <p:cNvPr id="49" name="Rectángulo 48"/>
            <p:cNvSpPr/>
            <p:nvPr/>
          </p:nvSpPr>
          <p:spPr>
            <a:xfrm>
              <a:off x="2252748" y="714895"/>
              <a:ext cx="7531334" cy="24190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2252748" y="75396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concepts</a:t>
              </a:r>
              <a:endParaRPr lang="en-GB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3135086" y="2855167"/>
            <a:ext cx="5775649" cy="3541222"/>
            <a:chOff x="2252748" y="3200400"/>
            <a:chExt cx="7531333" cy="3541222"/>
          </a:xfrm>
        </p:grpSpPr>
        <p:sp>
          <p:nvSpPr>
            <p:cNvPr id="50" name="Rectángulo 49"/>
            <p:cNvSpPr/>
            <p:nvPr/>
          </p:nvSpPr>
          <p:spPr>
            <a:xfrm>
              <a:off x="2252749" y="3200400"/>
              <a:ext cx="7531332" cy="35412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2252748" y="6341512"/>
              <a:ext cx="14654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word-forms</a:t>
              </a:r>
              <a:endParaRPr lang="en-GB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1" name="CuadroTexto 100"/>
          <p:cNvSpPr txBox="1"/>
          <p:nvPr/>
        </p:nvSpPr>
        <p:spPr>
          <a:xfrm>
            <a:off x="6707875" y="1179351"/>
            <a:ext cx="1849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Conceptual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3" r="26182"/>
          <a:stretch/>
        </p:blipFill>
        <p:spPr>
          <a:xfrm>
            <a:off x="5619262" y="789538"/>
            <a:ext cx="820615" cy="1750649"/>
          </a:xfrm>
          <a:prstGeom prst="rect">
            <a:avLst/>
          </a:prstGeom>
        </p:spPr>
      </p:pic>
      <p:grpSp>
        <p:nvGrpSpPr>
          <p:cNvPr id="22" name="Grupo 21"/>
          <p:cNvGrpSpPr/>
          <p:nvPr/>
        </p:nvGrpSpPr>
        <p:grpSpPr>
          <a:xfrm>
            <a:off x="3614434" y="1664862"/>
            <a:ext cx="4709932" cy="2195102"/>
            <a:chOff x="3614434" y="1664862"/>
            <a:chExt cx="4709932" cy="2195102"/>
          </a:xfrm>
        </p:grpSpPr>
        <p:cxnSp>
          <p:nvCxnSpPr>
            <p:cNvPr id="23" name="Conector angular 22"/>
            <p:cNvCxnSpPr>
              <a:stCxn id="24" idx="0"/>
              <a:endCxn id="19" idx="3"/>
            </p:cNvCxnSpPr>
            <p:nvPr/>
          </p:nvCxnSpPr>
          <p:spPr>
            <a:xfrm rot="16200000" flipV="1">
              <a:off x="6200254" y="1904487"/>
              <a:ext cx="1671881" cy="1192633"/>
            </a:xfrm>
            <a:prstGeom prst="bentConnector2">
              <a:avLst/>
            </a:prstGeom>
            <a:ln w="38100">
              <a:solidFill>
                <a:srgbClr val="33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uadroTexto 23"/>
            <p:cNvSpPr txBox="1"/>
            <p:nvPr/>
          </p:nvSpPr>
          <p:spPr>
            <a:xfrm>
              <a:off x="6940654" y="3336744"/>
              <a:ext cx="13837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3399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/ˈ</a:t>
              </a:r>
              <a:r>
                <a:rPr lang="en-GB" sz="2800" dirty="0" err="1">
                  <a:solidFill>
                    <a:srgbClr val="3399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bɒ.təl</a:t>
              </a:r>
              <a:r>
                <a:rPr lang="en-GB" sz="2800" dirty="0">
                  <a:solidFill>
                    <a:srgbClr val="3399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endParaRPr lang="en-GB" sz="2800" dirty="0">
                <a:solidFill>
                  <a:srgbClr val="3399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Conector angular 24"/>
            <p:cNvCxnSpPr>
              <a:stCxn id="19" idx="1"/>
              <a:endCxn id="26" idx="0"/>
            </p:cNvCxnSpPr>
            <p:nvPr/>
          </p:nvCxnSpPr>
          <p:spPr>
            <a:xfrm rot="10800000" flipV="1">
              <a:off x="4388044" y="1664862"/>
              <a:ext cx="1231219" cy="1671881"/>
            </a:xfrm>
            <a:prstGeom prst="bentConnector2">
              <a:avLst/>
            </a:prstGeom>
            <a:ln w="381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adroTexto 25"/>
            <p:cNvSpPr txBox="1"/>
            <p:nvPr/>
          </p:nvSpPr>
          <p:spPr>
            <a:xfrm>
              <a:off x="3614434" y="3336744"/>
              <a:ext cx="1547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GB" sz="2800" dirty="0" err="1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boˈteʝa</a:t>
              </a:r>
              <a:r>
                <a:rPr lang="en-GB" sz="2800" dirty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endParaRPr lang="en-GB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310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o 82"/>
          <p:cNvGrpSpPr/>
          <p:nvPr/>
        </p:nvGrpSpPr>
        <p:grpSpPr>
          <a:xfrm>
            <a:off x="3135086" y="369662"/>
            <a:ext cx="5775649" cy="2419003"/>
            <a:chOff x="2252748" y="714895"/>
            <a:chExt cx="7531334" cy="2419003"/>
          </a:xfrm>
        </p:grpSpPr>
        <p:sp>
          <p:nvSpPr>
            <p:cNvPr id="49" name="Rectángulo 48"/>
            <p:cNvSpPr/>
            <p:nvPr/>
          </p:nvSpPr>
          <p:spPr>
            <a:xfrm>
              <a:off x="2252748" y="714895"/>
              <a:ext cx="7531334" cy="24190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2252748" y="75396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concepts</a:t>
              </a:r>
              <a:endParaRPr lang="en-GB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3135086" y="2855167"/>
            <a:ext cx="5775649" cy="3541222"/>
            <a:chOff x="2252748" y="3200400"/>
            <a:chExt cx="7531333" cy="3541222"/>
          </a:xfrm>
        </p:grpSpPr>
        <p:sp>
          <p:nvSpPr>
            <p:cNvPr id="50" name="Rectángulo 49"/>
            <p:cNvSpPr/>
            <p:nvPr/>
          </p:nvSpPr>
          <p:spPr>
            <a:xfrm>
              <a:off x="2252749" y="3200400"/>
              <a:ext cx="7531332" cy="35412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2252748" y="6341512"/>
              <a:ext cx="14654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word-forms</a:t>
              </a:r>
              <a:endParaRPr lang="en-GB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1" name="Imagen 5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3" r="26182"/>
          <a:stretch/>
        </p:blipFill>
        <p:spPr>
          <a:xfrm>
            <a:off x="5619262" y="789538"/>
            <a:ext cx="820615" cy="1750649"/>
          </a:xfrm>
          <a:prstGeom prst="rect">
            <a:avLst/>
          </a:prstGeom>
        </p:spPr>
      </p:pic>
      <p:sp>
        <p:nvSpPr>
          <p:cNvPr id="95" name="CuadroTexto 94"/>
          <p:cNvSpPr txBox="1"/>
          <p:nvPr/>
        </p:nvSpPr>
        <p:spPr>
          <a:xfrm>
            <a:off x="5182127" y="3117499"/>
            <a:ext cx="169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Lexical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6" name="Grupo 95"/>
          <p:cNvGrpSpPr/>
          <p:nvPr/>
        </p:nvGrpSpPr>
        <p:grpSpPr>
          <a:xfrm>
            <a:off x="5153325" y="4165415"/>
            <a:ext cx="2171950" cy="2113496"/>
            <a:chOff x="4948052" y="3676859"/>
            <a:chExt cx="2171950" cy="2621880"/>
          </a:xfrm>
        </p:grpSpPr>
        <p:grpSp>
          <p:nvGrpSpPr>
            <p:cNvPr id="97" name="Grupo 96"/>
            <p:cNvGrpSpPr/>
            <p:nvPr/>
          </p:nvGrpSpPr>
          <p:grpSpPr>
            <a:xfrm>
              <a:off x="4948052" y="3676859"/>
              <a:ext cx="2171950" cy="2621880"/>
              <a:chOff x="4948052" y="3676859"/>
              <a:chExt cx="2171950" cy="2621880"/>
            </a:xfrm>
          </p:grpSpPr>
          <p:sp>
            <p:nvSpPr>
              <p:cNvPr id="99" name="Elipse 98"/>
              <p:cNvSpPr/>
              <p:nvPr/>
            </p:nvSpPr>
            <p:spPr>
              <a:xfrm>
                <a:off x="5003383" y="5398853"/>
                <a:ext cx="2078601" cy="418515"/>
              </a:xfrm>
              <a:prstGeom prst="ellipse">
                <a:avLst/>
              </a:prstGeom>
              <a:gradFill>
                <a:gsLst>
                  <a:gs pos="0">
                    <a:srgbClr val="FF0066">
                      <a:alpha val="0"/>
                    </a:srgbClr>
                  </a:gs>
                  <a:gs pos="100000">
                    <a:srgbClr val="3399FF">
                      <a:alpha val="52000"/>
                    </a:srgb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00" name="Grupo 99"/>
              <p:cNvGrpSpPr/>
              <p:nvPr/>
            </p:nvGrpSpPr>
            <p:grpSpPr>
              <a:xfrm>
                <a:off x="4948052" y="3676859"/>
                <a:ext cx="2171950" cy="2621880"/>
                <a:chOff x="4589008" y="4119742"/>
                <a:chExt cx="2171950" cy="2621880"/>
              </a:xfrm>
            </p:grpSpPr>
            <p:grpSp>
              <p:nvGrpSpPr>
                <p:cNvPr id="105" name="Grupo 104"/>
                <p:cNvGrpSpPr/>
                <p:nvPr/>
              </p:nvGrpSpPr>
              <p:grpSpPr>
                <a:xfrm>
                  <a:off x="4682357" y="4119742"/>
                  <a:ext cx="2078601" cy="778216"/>
                  <a:chOff x="4682357" y="4119742"/>
                  <a:chExt cx="2078601" cy="778216"/>
                </a:xfrm>
              </p:grpSpPr>
              <p:sp>
                <p:nvSpPr>
                  <p:cNvPr id="122" name="Elipse 121"/>
                  <p:cNvSpPr/>
                  <p:nvPr/>
                </p:nvSpPr>
                <p:spPr>
                  <a:xfrm rot="880948">
                    <a:off x="4682357" y="4368946"/>
                    <a:ext cx="2078601" cy="41851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0066"/>
                      </a:gs>
                      <a:gs pos="100000">
                        <a:srgbClr val="3399FF"/>
                      </a:gs>
                    </a:gsLst>
                    <a:lin ang="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3" name="CuadroTexto 122"/>
                  <p:cNvSpPr txBox="1"/>
                  <p:nvPr/>
                </p:nvSpPr>
                <p:spPr>
                  <a:xfrm>
                    <a:off x="4894343" y="4119742"/>
                    <a:ext cx="327334" cy="40011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s-E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</a:t>
                    </a:r>
                    <a:endParaRPr lang="en-GB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4" name="CuadroTexto 123"/>
                  <p:cNvSpPr txBox="1"/>
                  <p:nvPr/>
                </p:nvSpPr>
                <p:spPr>
                  <a:xfrm>
                    <a:off x="6127413" y="4497848"/>
                    <a:ext cx="32733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s-E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</a:t>
                    </a:r>
                    <a:endParaRPr lang="en-GB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06" name="Grupo 105"/>
                <p:cNvGrpSpPr/>
                <p:nvPr/>
              </p:nvGrpSpPr>
              <p:grpSpPr>
                <a:xfrm>
                  <a:off x="4654773" y="4429438"/>
                  <a:ext cx="2104540" cy="784532"/>
                  <a:chOff x="7439143" y="4289861"/>
                  <a:chExt cx="2104540" cy="784532"/>
                </a:xfrm>
              </p:grpSpPr>
              <p:sp>
                <p:nvSpPr>
                  <p:cNvPr id="118" name="Elipse 117"/>
                  <p:cNvSpPr/>
                  <p:nvPr/>
                </p:nvSpPr>
                <p:spPr>
                  <a:xfrm rot="732889">
                    <a:off x="7465082" y="4523792"/>
                    <a:ext cx="2078601" cy="41851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0066">
                          <a:alpha val="0"/>
                        </a:srgbClr>
                      </a:gs>
                      <a:gs pos="100000">
                        <a:srgbClr val="3399FF">
                          <a:alpha val="47000"/>
                        </a:srgbClr>
                      </a:gs>
                    </a:gsLst>
                    <a:lin ang="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9" name="Elipse 118"/>
                  <p:cNvSpPr/>
                  <p:nvPr/>
                </p:nvSpPr>
                <p:spPr>
                  <a:xfrm rot="732889">
                    <a:off x="7439143" y="4526261"/>
                    <a:ext cx="2078601" cy="41851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0066">
                          <a:alpha val="0"/>
                        </a:srgbClr>
                      </a:gs>
                      <a:gs pos="100000">
                        <a:srgbClr val="3399FF">
                          <a:alpha val="47000"/>
                        </a:srgbClr>
                      </a:gs>
                    </a:gsLst>
                    <a:lin ang="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0" name="CuadroTexto 119"/>
                  <p:cNvSpPr txBox="1"/>
                  <p:nvPr/>
                </p:nvSpPr>
                <p:spPr>
                  <a:xfrm>
                    <a:off x="7678713" y="4289861"/>
                    <a:ext cx="327334" cy="40011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GB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o</a:t>
                    </a:r>
                    <a:endParaRPr lang="en-GB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1" name="CuadroTexto 120"/>
                  <p:cNvSpPr txBox="1"/>
                  <p:nvPr/>
                </p:nvSpPr>
                <p:spPr>
                  <a:xfrm>
                    <a:off x="8921030" y="4674283"/>
                    <a:ext cx="32733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ɒ</a:t>
                    </a:r>
                    <a:endParaRPr lang="en-GB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07" name="Grupo 106"/>
                <p:cNvGrpSpPr/>
                <p:nvPr/>
              </p:nvGrpSpPr>
              <p:grpSpPr>
                <a:xfrm>
                  <a:off x="4589008" y="4929343"/>
                  <a:ext cx="2104540" cy="603810"/>
                  <a:chOff x="4667794" y="4931287"/>
                  <a:chExt cx="2104540" cy="603810"/>
                </a:xfrm>
              </p:grpSpPr>
              <p:sp>
                <p:nvSpPr>
                  <p:cNvPr id="114" name="Elipse 113"/>
                  <p:cNvSpPr/>
                  <p:nvPr/>
                </p:nvSpPr>
                <p:spPr>
                  <a:xfrm rot="465407">
                    <a:off x="4693733" y="5046957"/>
                    <a:ext cx="2078601" cy="41851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0066"/>
                      </a:gs>
                      <a:gs pos="100000">
                        <a:srgbClr val="3399FF"/>
                      </a:gs>
                    </a:gsLst>
                    <a:lin ang="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5" name="Elipse 114"/>
                  <p:cNvSpPr/>
                  <p:nvPr/>
                </p:nvSpPr>
                <p:spPr>
                  <a:xfrm rot="465407">
                    <a:off x="4667794" y="5049426"/>
                    <a:ext cx="2078601" cy="41851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0066"/>
                      </a:gs>
                      <a:gs pos="100000">
                        <a:srgbClr val="3399FF"/>
                      </a:gs>
                    </a:gsLst>
                    <a:lin ang="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6" name="CuadroTexto 115"/>
                  <p:cNvSpPr txBox="1"/>
                  <p:nvPr/>
                </p:nvSpPr>
                <p:spPr>
                  <a:xfrm>
                    <a:off x="5005688" y="4931287"/>
                    <a:ext cx="255198" cy="40011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GB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</a:t>
                    </a:r>
                    <a:endParaRPr lang="en-GB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7" name="CuadroTexto 116"/>
                  <p:cNvSpPr txBox="1"/>
                  <p:nvPr/>
                </p:nvSpPr>
                <p:spPr>
                  <a:xfrm>
                    <a:off x="6227156" y="5134987"/>
                    <a:ext cx="2551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GB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</a:t>
                    </a:r>
                    <a:endParaRPr lang="en-GB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08" name="Grupo 107"/>
                <p:cNvGrpSpPr/>
                <p:nvPr/>
              </p:nvGrpSpPr>
              <p:grpSpPr>
                <a:xfrm>
                  <a:off x="4601192" y="5369558"/>
                  <a:ext cx="2104540" cy="522013"/>
                  <a:chOff x="4652404" y="5346083"/>
                  <a:chExt cx="2104540" cy="522013"/>
                </a:xfrm>
              </p:grpSpPr>
              <p:sp>
                <p:nvSpPr>
                  <p:cNvPr id="110" name="Elipse 109"/>
                  <p:cNvSpPr/>
                  <p:nvPr/>
                </p:nvSpPr>
                <p:spPr>
                  <a:xfrm rot="256085">
                    <a:off x="4678343" y="5447112"/>
                    <a:ext cx="2078601" cy="41851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0066">
                          <a:alpha val="28000"/>
                        </a:srgbClr>
                      </a:gs>
                      <a:gs pos="100000">
                        <a:srgbClr val="3399FF">
                          <a:alpha val="18000"/>
                        </a:srgbClr>
                      </a:gs>
                    </a:gsLst>
                    <a:lin ang="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1" name="Elipse 110"/>
                  <p:cNvSpPr/>
                  <p:nvPr/>
                </p:nvSpPr>
                <p:spPr>
                  <a:xfrm rot="256085">
                    <a:off x="4652404" y="5449581"/>
                    <a:ext cx="2078601" cy="41851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0066">
                          <a:alpha val="28000"/>
                        </a:srgbClr>
                      </a:gs>
                      <a:gs pos="100000">
                        <a:srgbClr val="3399FF">
                          <a:alpha val="18000"/>
                        </a:srgbClr>
                      </a:gs>
                    </a:gsLst>
                    <a:lin ang="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2" name="CuadroTexto 111"/>
                  <p:cNvSpPr txBox="1"/>
                  <p:nvPr/>
                </p:nvSpPr>
                <p:spPr>
                  <a:xfrm>
                    <a:off x="4945555" y="5346083"/>
                    <a:ext cx="32733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</a:t>
                    </a:r>
                    <a:endParaRPr lang="en-GB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3" name="CuadroTexto 112"/>
                  <p:cNvSpPr txBox="1"/>
                  <p:nvPr/>
                </p:nvSpPr>
                <p:spPr>
                  <a:xfrm>
                    <a:off x="6173951" y="5456340"/>
                    <a:ext cx="32733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ə</a:t>
                    </a:r>
                    <a:endParaRPr lang="en-GB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09" name="CuadroTexto 108"/>
                <p:cNvSpPr txBox="1"/>
                <p:nvPr/>
              </p:nvSpPr>
              <p:spPr>
                <a:xfrm>
                  <a:off x="6219879" y="6341512"/>
                  <a:ext cx="184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endParaRPr lang="en-GB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3" name="CuadroTexto 102"/>
              <p:cNvSpPr txBox="1"/>
              <p:nvPr/>
            </p:nvSpPr>
            <p:spPr>
              <a:xfrm>
                <a:off x="5250627" y="5370956"/>
                <a:ext cx="287258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ʝ</a:t>
                </a:r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Rectángulo 103"/>
              <p:cNvSpPr/>
              <p:nvPr/>
            </p:nvSpPr>
            <p:spPr>
              <a:xfrm>
                <a:off x="5240207" y="5801319"/>
                <a:ext cx="3080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000" dirty="0"/>
                  <a:t>a</a:t>
                </a:r>
              </a:p>
            </p:txBody>
          </p:sp>
        </p:grpSp>
        <p:sp>
          <p:nvSpPr>
            <p:cNvPr id="98" name="Rectángulo 97"/>
            <p:cNvSpPr/>
            <p:nvPr/>
          </p:nvSpPr>
          <p:spPr>
            <a:xfrm>
              <a:off x="6526667" y="5458035"/>
              <a:ext cx="237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l</a:t>
              </a:r>
            </a:p>
          </p:txBody>
        </p:sp>
      </p:grpSp>
      <p:cxnSp>
        <p:nvCxnSpPr>
          <p:cNvPr id="125" name="Conector recto de flecha 124"/>
          <p:cNvCxnSpPr/>
          <p:nvPr/>
        </p:nvCxnSpPr>
        <p:spPr>
          <a:xfrm>
            <a:off x="5161652" y="3598354"/>
            <a:ext cx="1779002" cy="0"/>
          </a:xfrm>
          <a:prstGeom prst="straightConnector1">
            <a:avLst/>
          </a:prstGeom>
          <a:ln w="57150">
            <a:gradFill flip="none" rotWithShape="1">
              <a:gsLst>
                <a:gs pos="0">
                  <a:srgbClr val="FF0066"/>
                </a:gs>
                <a:gs pos="100000">
                  <a:srgbClr val="3399FF"/>
                </a:gs>
              </a:gsLst>
              <a:lin ang="0" scaled="1"/>
              <a:tileRect/>
            </a:gra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o 125"/>
          <p:cNvGrpSpPr/>
          <p:nvPr/>
        </p:nvGrpSpPr>
        <p:grpSpPr>
          <a:xfrm>
            <a:off x="3614434" y="3336744"/>
            <a:ext cx="4709932" cy="523220"/>
            <a:chOff x="3614434" y="3336744"/>
            <a:chExt cx="4709932" cy="523220"/>
          </a:xfrm>
        </p:grpSpPr>
        <p:sp>
          <p:nvSpPr>
            <p:cNvPr id="128" name="CuadroTexto 127"/>
            <p:cNvSpPr txBox="1"/>
            <p:nvPr/>
          </p:nvSpPr>
          <p:spPr>
            <a:xfrm>
              <a:off x="6940654" y="3336744"/>
              <a:ext cx="13837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3399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/ˈ</a:t>
              </a:r>
              <a:r>
                <a:rPr lang="en-GB" sz="2800" dirty="0" err="1">
                  <a:solidFill>
                    <a:srgbClr val="3399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bɒ.təl</a:t>
              </a:r>
              <a:r>
                <a:rPr lang="en-GB" sz="2800" dirty="0">
                  <a:solidFill>
                    <a:srgbClr val="3399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endParaRPr lang="en-GB" sz="2800" dirty="0">
                <a:solidFill>
                  <a:srgbClr val="3399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CuadroTexto 129"/>
            <p:cNvSpPr txBox="1"/>
            <p:nvPr/>
          </p:nvSpPr>
          <p:spPr>
            <a:xfrm>
              <a:off x="3614434" y="3336744"/>
              <a:ext cx="1547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GB" sz="2800" dirty="0" err="1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boˈteʝa</a:t>
              </a:r>
              <a:r>
                <a:rPr lang="en-GB" sz="2800" dirty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endParaRPr lang="en-GB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471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o 82"/>
          <p:cNvGrpSpPr/>
          <p:nvPr/>
        </p:nvGrpSpPr>
        <p:grpSpPr>
          <a:xfrm>
            <a:off x="3135086" y="369662"/>
            <a:ext cx="5775649" cy="2419003"/>
            <a:chOff x="2252748" y="714895"/>
            <a:chExt cx="7531334" cy="2419003"/>
          </a:xfrm>
        </p:grpSpPr>
        <p:sp>
          <p:nvSpPr>
            <p:cNvPr id="49" name="Rectángulo 48"/>
            <p:cNvSpPr/>
            <p:nvPr/>
          </p:nvSpPr>
          <p:spPr>
            <a:xfrm>
              <a:off x="2252748" y="714895"/>
              <a:ext cx="7531334" cy="24190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2252748" y="75396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concepts</a:t>
              </a:r>
              <a:endParaRPr lang="en-GB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3135086" y="2855167"/>
            <a:ext cx="5775649" cy="3541222"/>
            <a:chOff x="2252748" y="3200400"/>
            <a:chExt cx="7531333" cy="3541222"/>
          </a:xfrm>
        </p:grpSpPr>
        <p:sp>
          <p:nvSpPr>
            <p:cNvPr id="50" name="Rectángulo 49"/>
            <p:cNvSpPr/>
            <p:nvPr/>
          </p:nvSpPr>
          <p:spPr>
            <a:xfrm>
              <a:off x="2252749" y="3200400"/>
              <a:ext cx="7531332" cy="35412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2252748" y="6341512"/>
              <a:ext cx="14654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word-forms</a:t>
              </a:r>
              <a:endParaRPr lang="en-GB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1" name="CuadroTexto 100"/>
          <p:cNvSpPr txBox="1"/>
          <p:nvPr/>
        </p:nvSpPr>
        <p:spPr>
          <a:xfrm>
            <a:off x="6707875" y="1179351"/>
            <a:ext cx="1849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Conceptual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182127" y="3117499"/>
            <a:ext cx="169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Lexical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upo 20"/>
          <p:cNvGrpSpPr/>
          <p:nvPr/>
        </p:nvGrpSpPr>
        <p:grpSpPr>
          <a:xfrm>
            <a:off x="5153325" y="4165415"/>
            <a:ext cx="2171950" cy="2113496"/>
            <a:chOff x="4948052" y="3676859"/>
            <a:chExt cx="2171950" cy="2621880"/>
          </a:xfrm>
        </p:grpSpPr>
        <p:grpSp>
          <p:nvGrpSpPr>
            <p:cNvPr id="20" name="Grupo 19"/>
            <p:cNvGrpSpPr/>
            <p:nvPr/>
          </p:nvGrpSpPr>
          <p:grpSpPr>
            <a:xfrm>
              <a:off x="4948052" y="3676859"/>
              <a:ext cx="2171950" cy="2621880"/>
              <a:chOff x="4948052" y="3676859"/>
              <a:chExt cx="2171950" cy="2621880"/>
            </a:xfrm>
          </p:grpSpPr>
          <p:sp>
            <p:nvSpPr>
              <p:cNvPr id="103" name="Elipse 102"/>
              <p:cNvSpPr/>
              <p:nvPr/>
            </p:nvSpPr>
            <p:spPr>
              <a:xfrm>
                <a:off x="5003383" y="5398853"/>
                <a:ext cx="2078601" cy="418515"/>
              </a:xfrm>
              <a:prstGeom prst="ellipse">
                <a:avLst/>
              </a:prstGeom>
              <a:gradFill>
                <a:gsLst>
                  <a:gs pos="0">
                    <a:srgbClr val="FF0066">
                      <a:alpha val="0"/>
                    </a:srgbClr>
                  </a:gs>
                  <a:gs pos="100000">
                    <a:srgbClr val="3399FF">
                      <a:alpha val="52000"/>
                    </a:srgb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9" name="Grupo 78"/>
              <p:cNvGrpSpPr/>
              <p:nvPr/>
            </p:nvGrpSpPr>
            <p:grpSpPr>
              <a:xfrm>
                <a:off x="4948052" y="3676859"/>
                <a:ext cx="2171950" cy="2621880"/>
                <a:chOff x="4589008" y="4119742"/>
                <a:chExt cx="2171950" cy="2621880"/>
              </a:xfrm>
            </p:grpSpPr>
            <p:grpSp>
              <p:nvGrpSpPr>
                <p:cNvPr id="72" name="Grupo 71"/>
                <p:cNvGrpSpPr/>
                <p:nvPr/>
              </p:nvGrpSpPr>
              <p:grpSpPr>
                <a:xfrm>
                  <a:off x="4682357" y="4119742"/>
                  <a:ext cx="2078601" cy="778216"/>
                  <a:chOff x="4682357" y="4119742"/>
                  <a:chExt cx="2078601" cy="778216"/>
                </a:xfrm>
              </p:grpSpPr>
              <p:sp>
                <p:nvSpPr>
                  <p:cNvPr id="68" name="Elipse 67"/>
                  <p:cNvSpPr/>
                  <p:nvPr/>
                </p:nvSpPr>
                <p:spPr>
                  <a:xfrm rot="880948">
                    <a:off x="4682357" y="4368946"/>
                    <a:ext cx="2078601" cy="41851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0066"/>
                      </a:gs>
                      <a:gs pos="100000">
                        <a:srgbClr val="3399FF"/>
                      </a:gs>
                    </a:gsLst>
                    <a:lin ang="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" name="CuadroTexto 7"/>
                  <p:cNvSpPr txBox="1"/>
                  <p:nvPr/>
                </p:nvSpPr>
                <p:spPr>
                  <a:xfrm>
                    <a:off x="4894343" y="4119742"/>
                    <a:ext cx="327334" cy="40011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s-E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</a:t>
                    </a:r>
                    <a:endParaRPr lang="en-GB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CuadroTexto 12"/>
                  <p:cNvSpPr txBox="1"/>
                  <p:nvPr/>
                </p:nvSpPr>
                <p:spPr>
                  <a:xfrm>
                    <a:off x="6127413" y="4497848"/>
                    <a:ext cx="32733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s-E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</a:t>
                    </a:r>
                    <a:endParaRPr lang="en-GB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73" name="Grupo 72"/>
                <p:cNvGrpSpPr/>
                <p:nvPr/>
              </p:nvGrpSpPr>
              <p:grpSpPr>
                <a:xfrm>
                  <a:off x="4654773" y="4429438"/>
                  <a:ext cx="2104540" cy="784532"/>
                  <a:chOff x="7439143" y="4289861"/>
                  <a:chExt cx="2104540" cy="784532"/>
                </a:xfrm>
              </p:grpSpPr>
              <p:sp>
                <p:nvSpPr>
                  <p:cNvPr id="104" name="Elipse 103"/>
                  <p:cNvSpPr/>
                  <p:nvPr/>
                </p:nvSpPr>
                <p:spPr>
                  <a:xfrm rot="732889">
                    <a:off x="7465082" y="4523792"/>
                    <a:ext cx="2078601" cy="41851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0066">
                          <a:alpha val="0"/>
                        </a:srgbClr>
                      </a:gs>
                      <a:gs pos="100000">
                        <a:srgbClr val="3399FF">
                          <a:alpha val="47000"/>
                        </a:srgbClr>
                      </a:gs>
                    </a:gsLst>
                    <a:lin ang="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0" name="Elipse 69"/>
                  <p:cNvSpPr/>
                  <p:nvPr/>
                </p:nvSpPr>
                <p:spPr>
                  <a:xfrm rot="732889">
                    <a:off x="7439143" y="4526261"/>
                    <a:ext cx="2078601" cy="41851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0066">
                          <a:alpha val="0"/>
                        </a:srgbClr>
                      </a:gs>
                      <a:gs pos="100000">
                        <a:srgbClr val="3399FF">
                          <a:alpha val="47000"/>
                        </a:srgbClr>
                      </a:gs>
                    </a:gsLst>
                    <a:lin ang="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" name="CuadroTexto 8"/>
                  <p:cNvSpPr txBox="1"/>
                  <p:nvPr/>
                </p:nvSpPr>
                <p:spPr>
                  <a:xfrm>
                    <a:off x="7678713" y="4289861"/>
                    <a:ext cx="327334" cy="40011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GB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o</a:t>
                    </a:r>
                    <a:endParaRPr lang="en-GB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" name="CuadroTexto 15"/>
                  <p:cNvSpPr txBox="1"/>
                  <p:nvPr/>
                </p:nvSpPr>
                <p:spPr>
                  <a:xfrm>
                    <a:off x="8921030" y="4674283"/>
                    <a:ext cx="32733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ɒ</a:t>
                    </a:r>
                    <a:endParaRPr lang="en-GB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75" name="Grupo 74"/>
                <p:cNvGrpSpPr/>
                <p:nvPr/>
              </p:nvGrpSpPr>
              <p:grpSpPr>
                <a:xfrm>
                  <a:off x="4589008" y="4929343"/>
                  <a:ext cx="2104540" cy="603810"/>
                  <a:chOff x="4667794" y="4931287"/>
                  <a:chExt cx="2104540" cy="603810"/>
                </a:xfrm>
              </p:grpSpPr>
              <p:sp>
                <p:nvSpPr>
                  <p:cNvPr id="105" name="Elipse 104"/>
                  <p:cNvSpPr/>
                  <p:nvPr/>
                </p:nvSpPr>
                <p:spPr>
                  <a:xfrm rot="465407">
                    <a:off x="4693733" y="5046957"/>
                    <a:ext cx="2078601" cy="41851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0066"/>
                      </a:gs>
                      <a:gs pos="100000">
                        <a:srgbClr val="3399FF"/>
                      </a:gs>
                    </a:gsLst>
                    <a:lin ang="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4" name="Elipse 73"/>
                  <p:cNvSpPr/>
                  <p:nvPr/>
                </p:nvSpPr>
                <p:spPr>
                  <a:xfrm rot="465407">
                    <a:off x="4667794" y="5049426"/>
                    <a:ext cx="2078601" cy="41851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0066"/>
                      </a:gs>
                      <a:gs pos="100000">
                        <a:srgbClr val="3399FF"/>
                      </a:gs>
                    </a:gsLst>
                    <a:lin ang="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" name="CuadroTexto 9"/>
                  <p:cNvSpPr txBox="1"/>
                  <p:nvPr/>
                </p:nvSpPr>
                <p:spPr>
                  <a:xfrm>
                    <a:off x="5005688" y="4931287"/>
                    <a:ext cx="255198" cy="40011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GB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</a:t>
                    </a:r>
                    <a:endParaRPr lang="en-GB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6227156" y="5134987"/>
                    <a:ext cx="2551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GB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</a:t>
                    </a:r>
                    <a:endParaRPr lang="en-GB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76" name="Grupo 75"/>
                <p:cNvGrpSpPr/>
                <p:nvPr/>
              </p:nvGrpSpPr>
              <p:grpSpPr>
                <a:xfrm>
                  <a:off x="4601192" y="5369558"/>
                  <a:ext cx="2104540" cy="522013"/>
                  <a:chOff x="4652404" y="5346083"/>
                  <a:chExt cx="2104540" cy="522013"/>
                </a:xfrm>
              </p:grpSpPr>
              <p:sp>
                <p:nvSpPr>
                  <p:cNvPr id="106" name="Elipse 105"/>
                  <p:cNvSpPr/>
                  <p:nvPr/>
                </p:nvSpPr>
                <p:spPr>
                  <a:xfrm rot="256085">
                    <a:off x="4678343" y="5447112"/>
                    <a:ext cx="2078601" cy="41851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0066">
                          <a:alpha val="28000"/>
                        </a:srgbClr>
                      </a:gs>
                      <a:gs pos="100000">
                        <a:srgbClr val="3399FF">
                          <a:alpha val="18000"/>
                        </a:srgbClr>
                      </a:gs>
                    </a:gsLst>
                    <a:lin ang="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9" name="Elipse 68"/>
                  <p:cNvSpPr/>
                  <p:nvPr/>
                </p:nvSpPr>
                <p:spPr>
                  <a:xfrm rot="256085">
                    <a:off x="4652404" y="5449581"/>
                    <a:ext cx="2078601" cy="41851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0066">
                          <a:alpha val="28000"/>
                        </a:srgbClr>
                      </a:gs>
                      <a:gs pos="100000">
                        <a:srgbClr val="3399FF">
                          <a:alpha val="18000"/>
                        </a:srgbClr>
                      </a:gs>
                    </a:gsLst>
                    <a:lin ang="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" name="CuadroTexto 10"/>
                  <p:cNvSpPr txBox="1"/>
                  <p:nvPr/>
                </p:nvSpPr>
                <p:spPr>
                  <a:xfrm>
                    <a:off x="4945555" y="5346083"/>
                    <a:ext cx="32733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</a:t>
                    </a:r>
                    <a:endParaRPr lang="en-GB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" name="CuadroTexto 17"/>
                  <p:cNvSpPr txBox="1"/>
                  <p:nvPr/>
                </p:nvSpPr>
                <p:spPr>
                  <a:xfrm>
                    <a:off x="6173951" y="5456340"/>
                    <a:ext cx="32733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ə</a:t>
                    </a:r>
                    <a:endParaRPr lang="en-GB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9" name="CuadroTexto 18"/>
                <p:cNvSpPr txBox="1"/>
                <p:nvPr/>
              </p:nvSpPr>
              <p:spPr>
                <a:xfrm>
                  <a:off x="6219879" y="6341512"/>
                  <a:ext cx="184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endParaRPr lang="en-GB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7" name="CuadroTexto 76"/>
              <p:cNvSpPr txBox="1"/>
              <p:nvPr/>
            </p:nvSpPr>
            <p:spPr>
              <a:xfrm>
                <a:off x="5250627" y="5370956"/>
                <a:ext cx="287258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ʝ</a:t>
                </a:r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ectángulo 14"/>
              <p:cNvSpPr/>
              <p:nvPr/>
            </p:nvSpPr>
            <p:spPr>
              <a:xfrm>
                <a:off x="5240207" y="5801319"/>
                <a:ext cx="3080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000" dirty="0"/>
                  <a:t>a</a:t>
                </a:r>
              </a:p>
            </p:txBody>
          </p:sp>
        </p:grpSp>
        <p:sp>
          <p:nvSpPr>
            <p:cNvPr id="12" name="Rectángulo 11"/>
            <p:cNvSpPr/>
            <p:nvPr/>
          </p:nvSpPr>
          <p:spPr>
            <a:xfrm>
              <a:off x="6526667" y="5458035"/>
              <a:ext cx="237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l</a:t>
              </a:r>
            </a:p>
          </p:txBody>
        </p:sp>
      </p:grpSp>
      <p:cxnSp>
        <p:nvCxnSpPr>
          <p:cNvPr id="107" name="Conector recto de flecha 106"/>
          <p:cNvCxnSpPr>
            <a:stCxn id="114" idx="3"/>
            <a:endCxn id="112" idx="1"/>
          </p:cNvCxnSpPr>
          <p:nvPr/>
        </p:nvCxnSpPr>
        <p:spPr>
          <a:xfrm>
            <a:off x="5161652" y="3598354"/>
            <a:ext cx="1779002" cy="0"/>
          </a:xfrm>
          <a:prstGeom prst="straightConnector1">
            <a:avLst/>
          </a:prstGeom>
          <a:ln w="57150">
            <a:gradFill flip="none" rotWithShape="1">
              <a:gsLst>
                <a:gs pos="0">
                  <a:srgbClr val="FF0066"/>
                </a:gs>
                <a:gs pos="100000">
                  <a:srgbClr val="3399FF"/>
                </a:gs>
              </a:gsLst>
              <a:lin ang="0" scaled="1"/>
              <a:tileRect/>
            </a:gra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Imagen 10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3" r="26182"/>
          <a:stretch/>
        </p:blipFill>
        <p:spPr>
          <a:xfrm>
            <a:off x="5619262" y="789538"/>
            <a:ext cx="820615" cy="1750649"/>
          </a:xfrm>
          <a:prstGeom prst="rect">
            <a:avLst/>
          </a:prstGeom>
        </p:spPr>
      </p:pic>
      <p:grpSp>
        <p:nvGrpSpPr>
          <p:cNvPr id="110" name="Grupo 109"/>
          <p:cNvGrpSpPr/>
          <p:nvPr/>
        </p:nvGrpSpPr>
        <p:grpSpPr>
          <a:xfrm>
            <a:off x="3614434" y="1664863"/>
            <a:ext cx="4709932" cy="2195101"/>
            <a:chOff x="3614434" y="1664863"/>
            <a:chExt cx="4709932" cy="2195101"/>
          </a:xfrm>
        </p:grpSpPr>
        <p:cxnSp>
          <p:nvCxnSpPr>
            <p:cNvPr id="111" name="Conector angular 110"/>
            <p:cNvCxnSpPr>
              <a:endCxn id="112" idx="0"/>
            </p:cNvCxnSpPr>
            <p:nvPr/>
          </p:nvCxnSpPr>
          <p:spPr>
            <a:xfrm>
              <a:off x="6439877" y="1664863"/>
              <a:ext cx="1192633" cy="1671881"/>
            </a:xfrm>
            <a:prstGeom prst="bentConnector2">
              <a:avLst/>
            </a:prstGeom>
            <a:ln w="38100">
              <a:solidFill>
                <a:srgbClr val="33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uadroTexto 111"/>
            <p:cNvSpPr txBox="1"/>
            <p:nvPr/>
          </p:nvSpPr>
          <p:spPr>
            <a:xfrm>
              <a:off x="6940654" y="3336744"/>
              <a:ext cx="13837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3399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/ˈ</a:t>
              </a:r>
              <a:r>
                <a:rPr lang="en-GB" sz="2800" dirty="0" err="1">
                  <a:solidFill>
                    <a:srgbClr val="3399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bɒ.təl</a:t>
              </a:r>
              <a:r>
                <a:rPr lang="en-GB" sz="2800" dirty="0">
                  <a:solidFill>
                    <a:srgbClr val="3399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endParaRPr lang="en-GB" sz="2800" dirty="0">
                <a:solidFill>
                  <a:srgbClr val="3399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3" name="Conector angular 112"/>
            <p:cNvCxnSpPr>
              <a:stCxn id="114" idx="0"/>
            </p:cNvCxnSpPr>
            <p:nvPr/>
          </p:nvCxnSpPr>
          <p:spPr>
            <a:xfrm rot="5400000" flipH="1" flipV="1">
              <a:off x="4167712" y="1885195"/>
              <a:ext cx="1671881" cy="1231219"/>
            </a:xfrm>
            <a:prstGeom prst="bentConnector2">
              <a:avLst/>
            </a:prstGeom>
            <a:ln w="381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CuadroTexto 113"/>
            <p:cNvSpPr txBox="1"/>
            <p:nvPr/>
          </p:nvSpPr>
          <p:spPr>
            <a:xfrm>
              <a:off x="3614434" y="3336744"/>
              <a:ext cx="1547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GB" sz="2800" dirty="0" err="1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boˈteʝa</a:t>
              </a:r>
              <a:r>
                <a:rPr lang="en-GB" sz="2800" dirty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endParaRPr lang="en-GB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16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83</Words>
  <Application>Microsoft Office PowerPoint</Application>
  <PresentationFormat>Panorámica</PresentationFormat>
  <Paragraphs>46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Universitat Pompeu Fabra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GONZALO GARCÍA DE CASTRO GARCÍA</dc:creator>
  <cp:lastModifiedBy>GONZALO GARCÍA DE CASTRO GARCÍA</cp:lastModifiedBy>
  <cp:revision>12</cp:revision>
  <dcterms:created xsi:type="dcterms:W3CDTF">2022-02-23T14:09:41Z</dcterms:created>
  <dcterms:modified xsi:type="dcterms:W3CDTF">2022-03-08T10:21:56Z</dcterms:modified>
</cp:coreProperties>
</file>