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5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8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87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6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2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7D6A-6991-4C86-81F1-FC2E4D48341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B433-8821-451E-B1FC-2050D6F1B36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role of cognateness in non-native spoken word recognition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Gonzalo </a:t>
            </a:r>
            <a:r>
              <a:rPr lang="es-ES" dirty="0" err="1" smtClean="0"/>
              <a:t>Garcia</a:t>
            </a:r>
            <a:r>
              <a:rPr lang="es-ES" dirty="0" smtClean="0"/>
              <a:t>-Castro</a:t>
            </a:r>
          </a:p>
          <a:p>
            <a:r>
              <a:rPr lang="es-ES" dirty="0" smtClean="0"/>
              <a:t>Serene </a:t>
            </a:r>
            <a:r>
              <a:rPr lang="es-ES" dirty="0" err="1" smtClean="0"/>
              <a:t>Siow</a:t>
            </a:r>
            <a:endParaRPr lang="es-ES" dirty="0"/>
          </a:p>
          <a:p>
            <a:r>
              <a:rPr lang="es-ES" dirty="0" smtClean="0"/>
              <a:t>Núria </a:t>
            </a:r>
            <a:r>
              <a:rPr lang="es-ES" dirty="0" err="1" smtClean="0"/>
              <a:t>Sebastian</a:t>
            </a:r>
            <a:r>
              <a:rPr lang="es-ES" dirty="0" smtClean="0"/>
              <a:t>-Galles</a:t>
            </a:r>
          </a:p>
          <a:p>
            <a:r>
              <a:rPr lang="es-ES" dirty="0" smtClean="0"/>
              <a:t>Kim </a:t>
            </a:r>
            <a:r>
              <a:rPr lang="es-ES" dirty="0" err="1" smtClean="0"/>
              <a:t>Plunkett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4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30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17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The role of cognateness in non-native spoken word recognition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cognateness in non-native spoken word recognition</dc:title>
  <dc:creator>GONZALO GARCÍA DE CASTRO GARCÍA</dc:creator>
  <cp:lastModifiedBy>GONZALO GARCÍA DE CASTRO GARCÍA</cp:lastModifiedBy>
  <cp:revision>2</cp:revision>
  <dcterms:created xsi:type="dcterms:W3CDTF">2022-02-21T12:02:17Z</dcterms:created>
  <dcterms:modified xsi:type="dcterms:W3CDTF">2022-02-22T13:52:13Z</dcterms:modified>
</cp:coreProperties>
</file>