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6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2E15-8A21-43A7-A274-6B4EA6471F4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1508638" y="1516027"/>
            <a:ext cx="9327429" cy="2275942"/>
            <a:chOff x="1423180" y="618719"/>
            <a:chExt cx="9327429" cy="2275942"/>
          </a:xfrm>
        </p:grpSpPr>
        <p:sp>
          <p:nvSpPr>
            <p:cNvPr id="5" name="Rectángulo 4"/>
            <p:cNvSpPr/>
            <p:nvPr/>
          </p:nvSpPr>
          <p:spPr>
            <a:xfrm>
              <a:off x="3725546" y="1159753"/>
              <a:ext cx="3093998" cy="1734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819543" y="1159753"/>
              <a:ext cx="2469735" cy="17349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7475236" y="1758829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Elipse 19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4507212" y="618719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267386" y="1548361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retrieval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468219" y="1155237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84694" y="618719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5" b="16499"/>
            <a:stretch/>
          </p:blipFill>
          <p:spPr>
            <a:xfrm>
              <a:off x="1423180" y="1472134"/>
              <a:ext cx="1840806" cy="1221099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4215721" y="1398684"/>
              <a:ext cx="2139019" cy="1368000"/>
              <a:chOff x="5122894" y="1084807"/>
              <a:chExt cx="2139019" cy="1368000"/>
            </a:xfrm>
            <a:noFill/>
          </p:grpSpPr>
          <p:sp>
            <p:nvSpPr>
              <p:cNvPr id="23" name="Rectángulo 22"/>
              <p:cNvSpPr/>
              <p:nvPr/>
            </p:nvSpPr>
            <p:spPr>
              <a:xfrm>
                <a:off x="5122894" y="1090854"/>
                <a:ext cx="2139019" cy="1321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3" b="15353"/>
              <a:stretch/>
            </p:blipFill>
            <p:spPr>
              <a:xfrm>
                <a:off x="5273947" y="1084807"/>
                <a:ext cx="1862399" cy="1368000"/>
              </a:xfrm>
              <a:prstGeom prst="rect">
                <a:avLst/>
              </a:prstGeom>
              <a:grpFill/>
            </p:spPr>
          </p:pic>
        </p:grpSp>
        <p:cxnSp>
          <p:nvCxnSpPr>
            <p:cNvPr id="29" name="Conector recto de flecha 28"/>
            <p:cNvCxnSpPr>
              <a:stCxn id="22" idx="3"/>
              <a:endCxn id="24" idx="1"/>
            </p:cNvCxnSpPr>
            <p:nvPr/>
          </p:nvCxnSpPr>
          <p:spPr>
            <a:xfrm>
              <a:off x="3263986" y="2082684"/>
              <a:ext cx="11027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24" idx="3"/>
              <a:endCxn id="20" idx="2"/>
            </p:cNvCxnSpPr>
            <p:nvPr/>
          </p:nvCxnSpPr>
          <p:spPr>
            <a:xfrm flipV="1">
              <a:off x="6229173" y="2081851"/>
              <a:ext cx="1246063" cy="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161462" y="1502797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Visual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recognition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20"/>
            <a:stretch/>
          </p:blipFill>
          <p:spPr>
            <a:xfrm>
              <a:off x="9668527" y="1638843"/>
              <a:ext cx="1082082" cy="886013"/>
            </a:xfrm>
            <a:prstGeom prst="rect">
              <a:avLst/>
            </a:prstGeom>
          </p:spPr>
        </p:pic>
        <p:cxnSp>
          <p:nvCxnSpPr>
            <p:cNvPr id="45" name="Conector recto de flecha 44"/>
            <p:cNvCxnSpPr>
              <a:stCxn id="20" idx="6"/>
              <a:endCxn id="44" idx="1"/>
            </p:cNvCxnSpPr>
            <p:nvPr/>
          </p:nvCxnSpPr>
          <p:spPr>
            <a:xfrm flipV="1">
              <a:off x="8633586" y="2081850"/>
              <a:ext cx="10349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8536114" y="2110298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Articulation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4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143100" y="618719"/>
            <a:ext cx="9607509" cy="4012473"/>
            <a:chOff x="1143100" y="618719"/>
            <a:chExt cx="9607509" cy="4012473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5" b="16499"/>
            <a:stretch/>
          </p:blipFill>
          <p:spPr>
            <a:xfrm>
              <a:off x="1143100" y="2438925"/>
              <a:ext cx="1840806" cy="1221099"/>
            </a:xfrm>
            <a:prstGeom prst="rect">
              <a:avLst/>
            </a:prstGeom>
          </p:spPr>
        </p:pic>
        <p:grpSp>
          <p:nvGrpSpPr>
            <p:cNvPr id="13" name="Grupo 12"/>
            <p:cNvGrpSpPr/>
            <p:nvPr/>
          </p:nvGrpSpPr>
          <p:grpSpPr>
            <a:xfrm>
              <a:off x="2915227" y="618719"/>
              <a:ext cx="7835382" cy="4012473"/>
              <a:chOff x="2915227" y="618719"/>
              <a:chExt cx="7835382" cy="4012473"/>
            </a:xfrm>
          </p:grpSpPr>
          <p:grpSp>
            <p:nvGrpSpPr>
              <p:cNvPr id="79" name="Grupo 78"/>
              <p:cNvGrpSpPr/>
              <p:nvPr/>
            </p:nvGrpSpPr>
            <p:grpSpPr>
              <a:xfrm>
                <a:off x="2915227" y="618719"/>
                <a:ext cx="7835382" cy="4012473"/>
                <a:chOff x="2915227" y="618719"/>
                <a:chExt cx="7835382" cy="4012473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3725546" y="1159753"/>
                  <a:ext cx="3093998" cy="34714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ángulo 5"/>
                <p:cNvSpPr/>
                <p:nvPr/>
              </p:nvSpPr>
              <p:spPr>
                <a:xfrm>
                  <a:off x="6819543" y="1159753"/>
                  <a:ext cx="2469735" cy="17349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upo 7"/>
                <p:cNvGrpSpPr/>
                <p:nvPr/>
              </p:nvGrpSpPr>
              <p:grpSpPr>
                <a:xfrm>
                  <a:off x="7475236" y="1758829"/>
                  <a:ext cx="1158350" cy="646043"/>
                  <a:chOff x="4267355" y="1783512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20" name="Elipse 19"/>
                  <p:cNvSpPr/>
                  <p:nvPr/>
                </p:nvSpPr>
                <p:spPr>
                  <a:xfrm>
                    <a:off x="4267355" y="1783512"/>
                    <a:ext cx="991894" cy="646043"/>
                  </a:xfrm>
                  <a:prstGeom prst="ellipse">
                    <a:avLst/>
                  </a:prstGeom>
                  <a:grp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Rectángulo 20"/>
                  <p:cNvSpPr/>
                  <p:nvPr/>
                </p:nvSpPr>
                <p:spPr>
                  <a:xfrm>
                    <a:off x="4354674" y="1944744"/>
                    <a:ext cx="823079" cy="29910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/’me.sa/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11" name="CuadroTexto 10"/>
                <p:cNvSpPr txBox="1"/>
                <p:nvPr/>
              </p:nvSpPr>
              <p:spPr>
                <a:xfrm>
                  <a:off x="4507212" y="618719"/>
                  <a:ext cx="1562272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Semantic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8468219" y="1155237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rgbClr val="002060"/>
                      </a:solidFill>
                      <a:latin typeface="Bahnschrift Light SemiCondensed" panose="020B0502040204020203" pitchFamily="34" charset="0"/>
                    </a:rPr>
                    <a:t>Spanish</a:t>
                  </a:r>
                  <a:endParaRPr lang="en-GB" sz="1600" dirty="0">
                    <a:solidFill>
                      <a:srgbClr val="002060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16" name="CuadroTexto 15"/>
                <p:cNvSpPr txBox="1"/>
                <p:nvPr/>
              </p:nvSpPr>
              <p:spPr>
                <a:xfrm>
                  <a:off x="7084694" y="618719"/>
                  <a:ext cx="193943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4215721" y="1404731"/>
                  <a:ext cx="2139019" cy="13217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9" name="Conector recto de flecha 28"/>
                <p:cNvCxnSpPr>
                  <a:stCxn id="28" idx="3"/>
                  <a:endCxn id="30" idx="1"/>
                </p:cNvCxnSpPr>
                <p:nvPr/>
              </p:nvCxnSpPr>
              <p:spPr>
                <a:xfrm>
                  <a:off x="2983906" y="3049475"/>
                  <a:ext cx="115835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CuadroTexto 41"/>
                <p:cNvSpPr txBox="1"/>
                <p:nvPr/>
              </p:nvSpPr>
              <p:spPr>
                <a:xfrm>
                  <a:off x="2915227" y="2526254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Visual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recognition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44" name="Imagen 4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120"/>
                <a:stretch/>
              </p:blipFill>
              <p:spPr>
                <a:xfrm>
                  <a:off x="9668527" y="1638843"/>
                  <a:ext cx="1082082" cy="886013"/>
                </a:xfrm>
                <a:prstGeom prst="rect">
                  <a:avLst/>
                </a:prstGeom>
              </p:spPr>
            </p:pic>
            <p:cxnSp>
              <p:nvCxnSpPr>
                <p:cNvPr id="45" name="Conector recto de flecha 44"/>
                <p:cNvCxnSpPr>
                  <a:stCxn id="20" idx="6"/>
                  <a:endCxn id="44" idx="1"/>
                </p:cNvCxnSpPr>
                <p:nvPr/>
              </p:nvCxnSpPr>
              <p:spPr>
                <a:xfrm flipV="1">
                  <a:off x="8633586" y="2081850"/>
                  <a:ext cx="1034941" cy="1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CuadroTexto 48"/>
                <p:cNvSpPr txBox="1"/>
                <p:nvPr/>
              </p:nvSpPr>
              <p:spPr>
                <a:xfrm>
                  <a:off x="8536114" y="2110298"/>
                  <a:ext cx="12298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Articulation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6819541" y="2896284"/>
                  <a:ext cx="2469735" cy="173490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6" name="Grupo 55"/>
                <p:cNvGrpSpPr/>
                <p:nvPr/>
              </p:nvGrpSpPr>
              <p:grpSpPr>
                <a:xfrm>
                  <a:off x="7482037" y="3317495"/>
                  <a:ext cx="1158350" cy="646043"/>
                  <a:chOff x="4185859" y="1763339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71" name="Elipse 70"/>
                  <p:cNvSpPr/>
                  <p:nvPr/>
                </p:nvSpPr>
                <p:spPr>
                  <a:xfrm>
                    <a:off x="4185859" y="1763339"/>
                    <a:ext cx="991894" cy="64604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ángulo 71"/>
                  <p:cNvSpPr/>
                  <p:nvPr/>
                </p:nvSpPr>
                <p:spPr>
                  <a:xfrm>
                    <a:off x="4265385" y="1910479"/>
                    <a:ext cx="906544" cy="299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</a:t>
                    </a:r>
                    <a:r>
                      <a:rPr lang="pt-BR" dirty="0" err="1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taw.lə</a:t>
                    </a:r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59" name="CuadroTexto 58"/>
                <p:cNvSpPr txBox="1"/>
                <p:nvPr/>
              </p:nvSpPr>
              <p:spPr>
                <a:xfrm>
                  <a:off x="8497071" y="4292638"/>
                  <a:ext cx="7922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Bahnschrift Light SemiCondensed" panose="020B0502040204020203" pitchFamily="34" charset="0"/>
                    </a:rPr>
                    <a:t>Catalan</a:t>
                  </a:r>
                  <a:endParaRPr lang="en-GB" sz="1600" dirty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cxnSp>
              <p:nvCxnSpPr>
                <p:cNvPr id="12" name="Conector angular 11"/>
                <p:cNvCxnSpPr>
                  <a:endCxn id="20" idx="2"/>
                </p:cNvCxnSpPr>
                <p:nvPr/>
              </p:nvCxnSpPr>
              <p:spPr>
                <a:xfrm flipV="1">
                  <a:off x="5999148" y="2081851"/>
                  <a:ext cx="1476088" cy="855696"/>
                </a:xfrm>
                <a:prstGeom prst="bentConnector3">
                  <a:avLst>
                    <a:gd name="adj1" fmla="val 34368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ector angular 73"/>
                <p:cNvCxnSpPr>
                  <a:endCxn id="71" idx="2"/>
                </p:cNvCxnSpPr>
                <p:nvPr/>
              </p:nvCxnSpPr>
              <p:spPr>
                <a:xfrm>
                  <a:off x="5999148" y="3076486"/>
                  <a:ext cx="1482889" cy="564031"/>
                </a:xfrm>
                <a:prstGeom prst="bentConnector3">
                  <a:avLst>
                    <a:gd name="adj1" fmla="val 34440"/>
                  </a:avLst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CuadroTexto 81"/>
              <p:cNvSpPr txBox="1"/>
              <p:nvPr/>
            </p:nvSpPr>
            <p:spPr>
              <a:xfrm>
                <a:off x="6532448" y="2689864"/>
                <a:ext cx="1229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retrieval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3" b="15353"/>
              <a:stretch/>
            </p:blipFill>
            <p:spPr>
              <a:xfrm>
                <a:off x="4142256" y="2365475"/>
                <a:ext cx="1862399" cy="136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53200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3161" y="1575849"/>
            <a:ext cx="8964539" cy="4012473"/>
            <a:chOff x="1786070" y="875093"/>
            <a:chExt cx="8964539" cy="4012473"/>
          </a:xfrm>
        </p:grpSpPr>
        <p:sp>
          <p:nvSpPr>
            <p:cNvPr id="63" name="CuadroTexto 62"/>
            <p:cNvSpPr txBox="1"/>
            <p:nvPr/>
          </p:nvSpPr>
          <p:spPr>
            <a:xfrm>
              <a:off x="8089143" y="2694463"/>
              <a:ext cx="13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Bahnschrift Light SemiCondensed" panose="020B0502040204020203" pitchFamily="34" charset="0"/>
                </a:rPr>
                <a:t>Cross-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language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activation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786070" y="875093"/>
              <a:ext cx="8964539" cy="4012473"/>
              <a:chOff x="1786070" y="875093"/>
              <a:chExt cx="8964539" cy="4012473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1786070" y="875093"/>
                <a:ext cx="8964539" cy="4012473"/>
                <a:chOff x="1786070" y="618719"/>
                <a:chExt cx="8964539" cy="4012473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3725546" y="1159753"/>
                  <a:ext cx="3093998" cy="34714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819543" y="1159753"/>
                  <a:ext cx="2469735" cy="17349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7475236" y="1758829"/>
                  <a:ext cx="1158350" cy="646043"/>
                  <a:chOff x="4267355" y="1783512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61" name="Elipse 60"/>
                  <p:cNvSpPr/>
                  <p:nvPr/>
                </p:nvSpPr>
                <p:spPr>
                  <a:xfrm>
                    <a:off x="4267355" y="1783512"/>
                    <a:ext cx="991894" cy="646043"/>
                  </a:xfrm>
                  <a:prstGeom prst="ellipse">
                    <a:avLst/>
                  </a:prstGeom>
                  <a:grp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ángulo 61"/>
                  <p:cNvSpPr/>
                  <p:nvPr/>
                </p:nvSpPr>
                <p:spPr>
                  <a:xfrm>
                    <a:off x="4354674" y="1944744"/>
                    <a:ext cx="823079" cy="29910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35" name="CuadroTexto 34"/>
                <p:cNvSpPr txBox="1"/>
                <p:nvPr/>
              </p:nvSpPr>
              <p:spPr>
                <a:xfrm>
                  <a:off x="4507212" y="618719"/>
                  <a:ext cx="1562272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Semantic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6" name="CuadroTexto 35"/>
                <p:cNvSpPr txBox="1"/>
                <p:nvPr/>
              </p:nvSpPr>
              <p:spPr>
                <a:xfrm>
                  <a:off x="8468219" y="1155237"/>
                  <a:ext cx="8210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rgbClr val="002060"/>
                      </a:solidFill>
                      <a:latin typeface="Bahnschrift Light SemiCondensed" panose="020B0502040204020203" pitchFamily="34" charset="0"/>
                    </a:rPr>
                    <a:t>Spanish</a:t>
                  </a:r>
                  <a:endParaRPr lang="en-GB" sz="1600" dirty="0">
                    <a:solidFill>
                      <a:srgbClr val="002060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7" name="CuadroTexto 36"/>
                <p:cNvSpPr txBox="1"/>
                <p:nvPr/>
              </p:nvSpPr>
              <p:spPr>
                <a:xfrm>
                  <a:off x="7084694" y="618719"/>
                  <a:ext cx="193943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representations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38" name="Rectángulo 37"/>
                <p:cNvSpPr/>
                <p:nvPr/>
              </p:nvSpPr>
              <p:spPr>
                <a:xfrm>
                  <a:off x="4215721" y="1404731"/>
                  <a:ext cx="2139019" cy="13217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9" name="Conector recto de flecha 38"/>
                <p:cNvCxnSpPr>
                  <a:stCxn id="52" idx="3"/>
                  <a:endCxn id="51" idx="1"/>
                </p:cNvCxnSpPr>
                <p:nvPr/>
              </p:nvCxnSpPr>
              <p:spPr>
                <a:xfrm>
                  <a:off x="2991027" y="2937547"/>
                  <a:ext cx="178607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uadroTexto 39"/>
                <p:cNvSpPr txBox="1"/>
                <p:nvPr/>
              </p:nvSpPr>
              <p:spPr>
                <a:xfrm>
                  <a:off x="3241045" y="2369718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Visual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recognition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41" name="Imagen 4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120"/>
                <a:stretch/>
              </p:blipFill>
              <p:spPr>
                <a:xfrm>
                  <a:off x="9668527" y="1638843"/>
                  <a:ext cx="1082082" cy="886013"/>
                </a:xfrm>
                <a:prstGeom prst="rect">
                  <a:avLst/>
                </a:prstGeom>
              </p:spPr>
            </p:pic>
            <p:cxnSp>
              <p:nvCxnSpPr>
                <p:cNvPr id="43" name="Conector recto de flecha 42"/>
                <p:cNvCxnSpPr>
                  <a:stCxn id="61" idx="6"/>
                  <a:endCxn id="41" idx="1"/>
                </p:cNvCxnSpPr>
                <p:nvPr/>
              </p:nvCxnSpPr>
              <p:spPr>
                <a:xfrm flipV="1">
                  <a:off x="8633586" y="2081850"/>
                  <a:ext cx="1034941" cy="1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uadroTexto 45"/>
                <p:cNvSpPr txBox="1"/>
                <p:nvPr/>
              </p:nvSpPr>
              <p:spPr>
                <a:xfrm>
                  <a:off x="8536114" y="2110298"/>
                  <a:ext cx="12298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Articulation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6819541" y="2896284"/>
                  <a:ext cx="2469735" cy="173490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8" name="Grupo 47"/>
                <p:cNvGrpSpPr/>
                <p:nvPr/>
              </p:nvGrpSpPr>
              <p:grpSpPr>
                <a:xfrm>
                  <a:off x="7482037" y="3317495"/>
                  <a:ext cx="1158350" cy="646043"/>
                  <a:chOff x="4185859" y="1763339"/>
                  <a:chExt cx="991894" cy="6460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58" name="Elipse 57"/>
                  <p:cNvSpPr/>
                  <p:nvPr/>
                </p:nvSpPr>
                <p:spPr>
                  <a:xfrm>
                    <a:off x="4185859" y="1763339"/>
                    <a:ext cx="991894" cy="64604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Rectángulo 59"/>
                  <p:cNvSpPr/>
                  <p:nvPr/>
                </p:nvSpPr>
                <p:spPr>
                  <a:xfrm>
                    <a:off x="4265385" y="1910479"/>
                    <a:ext cx="906544" cy="2991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/’</a:t>
                    </a:r>
                    <a:r>
                      <a:rPr lang="en-GB" dirty="0" err="1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pɔɾ.tə</a:t>
                    </a:r>
                    <a:r>
                      <a:rPr lang="pt-BR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rPr>
                      <a:t>/</a:t>
                    </a:r>
                    <a:endPara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endParaRPr>
                  </a:p>
                </p:txBody>
              </p:sp>
            </p:grpSp>
            <p:sp>
              <p:nvSpPr>
                <p:cNvPr id="50" name="CuadroTexto 49"/>
                <p:cNvSpPr txBox="1"/>
                <p:nvPr/>
              </p:nvSpPr>
              <p:spPr>
                <a:xfrm>
                  <a:off x="8497071" y="4292638"/>
                  <a:ext cx="7922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s-ES" sz="1600" dirty="0" err="1" smtClean="0">
                      <a:solidFill>
                        <a:schemeClr val="accent2">
                          <a:lumMod val="50000"/>
                        </a:schemeClr>
                      </a:solidFill>
                      <a:latin typeface="Bahnschrift Light SemiCondensed" panose="020B0502040204020203" pitchFamily="34" charset="0"/>
                    </a:rPr>
                    <a:t>Catalan</a:t>
                  </a:r>
                  <a:endParaRPr lang="en-GB" sz="1600" dirty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  <p:pic>
              <p:nvPicPr>
                <p:cNvPr id="51" name="Imagen 5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121" b="90000" l="9901" r="89989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06" r="10077"/>
                <a:stretch/>
              </p:blipFill>
              <p:spPr>
                <a:xfrm>
                  <a:off x="4777099" y="1548361"/>
                  <a:ext cx="1222049" cy="2778371"/>
                </a:xfrm>
                <a:prstGeom prst="rect">
                  <a:avLst/>
                </a:prstGeom>
              </p:spPr>
            </p:pic>
            <p:pic>
              <p:nvPicPr>
                <p:cNvPr id="52" name="Imagen 5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121" b="90000" l="9901" r="8998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87" r="11612"/>
                <a:stretch/>
              </p:blipFill>
              <p:spPr>
                <a:xfrm>
                  <a:off x="1786070" y="1548361"/>
                  <a:ext cx="1204957" cy="2778371"/>
                </a:xfrm>
                <a:prstGeom prst="rect">
                  <a:avLst/>
                </a:prstGeom>
              </p:spPr>
            </p:pic>
            <p:cxnSp>
              <p:nvCxnSpPr>
                <p:cNvPr id="53" name="Conector angular 52"/>
                <p:cNvCxnSpPr>
                  <a:stCxn id="51" idx="3"/>
                  <a:endCxn id="61" idx="2"/>
                </p:cNvCxnSpPr>
                <p:nvPr/>
              </p:nvCxnSpPr>
              <p:spPr>
                <a:xfrm flipV="1">
                  <a:off x="5999148" y="2081851"/>
                  <a:ext cx="1476088" cy="855696"/>
                </a:xfrm>
                <a:prstGeom prst="bentConnector3">
                  <a:avLst>
                    <a:gd name="adj1" fmla="val 34368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angular 53"/>
                <p:cNvCxnSpPr>
                  <a:endCxn id="58" idx="2"/>
                </p:cNvCxnSpPr>
                <p:nvPr/>
              </p:nvCxnSpPr>
              <p:spPr>
                <a:xfrm>
                  <a:off x="5999148" y="3076486"/>
                  <a:ext cx="1482889" cy="564031"/>
                </a:xfrm>
                <a:prstGeom prst="bentConnector3">
                  <a:avLst>
                    <a:gd name="adj1" fmla="val 34440"/>
                  </a:avLst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uadroTexto 56"/>
                <p:cNvSpPr txBox="1"/>
                <p:nvPr/>
              </p:nvSpPr>
              <p:spPr>
                <a:xfrm>
                  <a:off x="6532448" y="2689864"/>
                  <a:ext cx="12298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Phonological</a:t>
                  </a:r>
                  <a:r>
                    <a:rPr lang="es-ES" sz="1400" dirty="0" smtClean="0">
                      <a:latin typeface="Bahnschrift Light SemiCondensed" panose="020B0502040204020203" pitchFamily="34" charset="0"/>
                    </a:rPr>
                    <a:t> </a:t>
                  </a:r>
                  <a:r>
                    <a:rPr lang="es-ES" sz="1400" dirty="0" err="1" smtClean="0">
                      <a:latin typeface="Bahnschrift Light SemiCondensed" panose="020B0502040204020203" pitchFamily="34" charset="0"/>
                    </a:rPr>
                    <a:t>retrieval</a:t>
                  </a:r>
                  <a:endParaRPr lang="en-GB" sz="1400" dirty="0">
                    <a:latin typeface="Bahnschrift Light SemiCondensed" panose="020B0502040204020203" pitchFamily="34" charset="0"/>
                  </a:endParaRPr>
                </a:p>
              </p:txBody>
            </p:sp>
          </p:grpSp>
          <p:cxnSp>
            <p:nvCxnSpPr>
              <p:cNvPr id="14" name="Conector recto de flecha 13"/>
              <p:cNvCxnSpPr>
                <a:endCxn id="58" idx="0"/>
              </p:cNvCxnSpPr>
              <p:nvPr/>
            </p:nvCxnSpPr>
            <p:spPr>
              <a:xfrm>
                <a:off x="8050138" y="2674834"/>
                <a:ext cx="11074" cy="8990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ángulo 2"/>
            <p:cNvSpPr/>
            <p:nvPr/>
          </p:nvSpPr>
          <p:spPr>
            <a:xfrm>
              <a:off x="7543727" y="2149473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latin typeface="Bahnschrift Light SemiCondensed" panose="020B0502040204020203" pitchFamily="34" charset="0"/>
                </a:rPr>
                <a:t>pwe</a:t>
              </a:r>
              <a:r>
                <a:rPr lang="en-GB" dirty="0" err="1">
                  <a:latin typeface="Bahnschrift Light SemiCondensed" panose="020B0502040204020203" pitchFamily="34" charset="0"/>
                </a:rPr>
                <a:t>ɾ.ta</a:t>
              </a:r>
              <a:r>
                <a:rPr lang="pt-BR" dirty="0">
                  <a:latin typeface="Bahnschrift Light SemiCondensed" panose="020B0502040204020203" pitchFamily="34" charset="0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o 102"/>
          <p:cNvGrpSpPr/>
          <p:nvPr/>
        </p:nvGrpSpPr>
        <p:grpSpPr>
          <a:xfrm>
            <a:off x="2693947" y="1756246"/>
            <a:ext cx="6772596" cy="1942280"/>
            <a:chOff x="2933229" y="1115312"/>
            <a:chExt cx="6772596" cy="1942280"/>
          </a:xfrm>
        </p:grpSpPr>
        <p:sp>
          <p:nvSpPr>
            <p:cNvPr id="94" name="Rectángulo 93"/>
            <p:cNvSpPr/>
            <p:nvPr/>
          </p:nvSpPr>
          <p:spPr>
            <a:xfrm>
              <a:off x="7566806" y="1660016"/>
              <a:ext cx="2139019" cy="1321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5427787" y="1660016"/>
              <a:ext cx="2139019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2933229" y="236460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5909395" y="2203377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7" name="Elipse 7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ángulo 7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</a:p>
            </p:txBody>
          </p:sp>
        </p:grpSp>
        <p:cxnSp>
          <p:nvCxnSpPr>
            <p:cNvPr id="82" name="Conector recto de flecha 81"/>
            <p:cNvCxnSpPr>
              <a:endCxn id="77" idx="2"/>
            </p:cNvCxnSpPr>
            <p:nvPr/>
          </p:nvCxnSpPr>
          <p:spPr>
            <a:xfrm flipV="1">
              <a:off x="3977143" y="2526399"/>
              <a:ext cx="1932252" cy="1001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77" idx="6"/>
              <a:endCxn id="80" idx="1"/>
            </p:cNvCxnSpPr>
            <p:nvPr/>
          </p:nvCxnSpPr>
          <p:spPr>
            <a:xfrm>
              <a:off x="7067745" y="2526399"/>
              <a:ext cx="11113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7850121" y="1115312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3901197" y="2200808"/>
              <a:ext cx="1556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Repeated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exposure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978905" y="2117520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Word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learning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154" y="2703286"/>
              <a:ext cx="354306" cy="354306"/>
            </a:xfrm>
            <a:prstGeom prst="rect">
              <a:avLst/>
            </a:prstGeom>
          </p:spPr>
        </p:pic>
        <p:sp>
          <p:nvSpPr>
            <p:cNvPr id="93" name="CuadroTexto 92"/>
            <p:cNvSpPr txBox="1"/>
            <p:nvPr/>
          </p:nvSpPr>
          <p:spPr>
            <a:xfrm>
              <a:off x="6745747" y="1656058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527580" y="1132838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8179115" y="2203377"/>
              <a:ext cx="914400" cy="646043"/>
              <a:chOff x="8179115" y="2203377"/>
              <a:chExt cx="914400" cy="646043"/>
            </a:xfrm>
          </p:grpSpPr>
          <p:sp>
            <p:nvSpPr>
              <p:cNvPr id="80" name="Rectángulo 79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1" name="Imagen 100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  <p:sp>
        <p:nvSpPr>
          <p:cNvPr id="31" name="CuadroTexto 30"/>
          <p:cNvSpPr txBox="1"/>
          <p:nvPr/>
        </p:nvSpPr>
        <p:spPr>
          <a:xfrm>
            <a:off x="2660030" y="4672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n-GB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695647" y="4672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1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3242787" y="1518220"/>
            <a:ext cx="5565730" cy="3183112"/>
            <a:chOff x="4140095" y="1133660"/>
            <a:chExt cx="5565730" cy="3183112"/>
          </a:xfrm>
        </p:grpSpPr>
        <p:sp>
          <p:nvSpPr>
            <p:cNvPr id="111" name="Rectángulo 110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7" name="Elipse 11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</a:p>
            </p:txBody>
          </p:sp>
        </p:grpSp>
        <p:sp>
          <p:nvSpPr>
            <p:cNvPr id="119" name="Rectángulo 118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</a:p>
          </p:txBody>
        </p:sp>
        <p:cxnSp>
          <p:nvCxnSpPr>
            <p:cNvPr id="120" name="Conector recto de flecha 119"/>
            <p:cNvCxnSpPr>
              <a:stCxn id="119" idx="3"/>
              <a:endCxn id="117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17" idx="6"/>
              <a:endCxn id="143" idx="2"/>
            </p:cNvCxnSpPr>
            <p:nvPr/>
          </p:nvCxnSpPr>
          <p:spPr>
            <a:xfrm flipV="1">
              <a:off x="7638134" y="3310631"/>
              <a:ext cx="1380942" cy="43214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7540897" y="397821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124" name="Rectángulo 123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7" name="Elipse 12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</a:p>
            </p:txBody>
          </p:sp>
        </p:grpSp>
        <p:cxnSp>
          <p:nvCxnSpPr>
            <p:cNvPr id="129" name="Conector recto de flecha 128"/>
            <p:cNvCxnSpPr>
              <a:stCxn id="125" idx="3"/>
              <a:endCxn id="127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512043" y="165688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33" name="Conector angular 132"/>
            <p:cNvCxnSpPr>
              <a:stCxn id="127" idx="6"/>
              <a:endCxn id="143" idx="0"/>
            </p:cNvCxnSpPr>
            <p:nvPr/>
          </p:nvCxnSpPr>
          <p:spPr>
            <a:xfrm>
              <a:off x="7649493" y="2387118"/>
              <a:ext cx="1369583" cy="27747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8561876" y="2664588"/>
              <a:ext cx="914400" cy="646043"/>
              <a:chOff x="8179115" y="2203377"/>
              <a:chExt cx="914400" cy="646043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4" name="Imagen 14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08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336790" y="1629316"/>
            <a:ext cx="5565730" cy="3181544"/>
            <a:chOff x="4140095" y="1133660"/>
            <a:chExt cx="5565730" cy="3181544"/>
          </a:xfrm>
        </p:grpSpPr>
        <p:sp>
          <p:nvSpPr>
            <p:cNvPr id="85" name="Rectángulo 84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2" name="Elipse 71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74" name="Rectángulo 73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</a:p>
          </p:txBody>
        </p:sp>
        <p:cxnSp>
          <p:nvCxnSpPr>
            <p:cNvPr id="75" name="Conector recto de flecha 74"/>
            <p:cNvCxnSpPr>
              <a:stCxn id="74" idx="3"/>
              <a:endCxn id="72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2" idx="6"/>
              <a:endCxn id="41" idx="2"/>
            </p:cNvCxnSpPr>
            <p:nvPr/>
          </p:nvCxnSpPr>
          <p:spPr>
            <a:xfrm flipV="1">
              <a:off x="7638134" y="3431219"/>
              <a:ext cx="1395344" cy="31155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7540123" y="3968884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86" name="Rectángulo 85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9" name="Elipse 88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</a:p>
            </p:txBody>
          </p:sp>
        </p:grpSp>
        <p:cxnSp>
          <p:nvCxnSpPr>
            <p:cNvPr id="94" name="Conector recto de flecha 93"/>
            <p:cNvCxnSpPr>
              <a:stCxn id="87" idx="3"/>
              <a:endCxn id="89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7512043" y="165688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1" name="Conector angular 100"/>
            <p:cNvCxnSpPr>
              <a:stCxn id="89" idx="6"/>
              <a:endCxn id="41" idx="0"/>
            </p:cNvCxnSpPr>
            <p:nvPr/>
          </p:nvCxnSpPr>
          <p:spPr>
            <a:xfrm>
              <a:off x="7649493" y="2387118"/>
              <a:ext cx="1383985" cy="39805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cxnSp>
          <p:nvCxnSpPr>
            <p:cNvPr id="26" name="Conector recto de flecha 25"/>
            <p:cNvCxnSpPr>
              <a:stCxn id="89" idx="4"/>
              <a:endCxn id="72" idx="0"/>
            </p:cNvCxnSpPr>
            <p:nvPr/>
          </p:nvCxnSpPr>
          <p:spPr>
            <a:xfrm flipH="1">
              <a:off x="7058959" y="2710139"/>
              <a:ext cx="11359" cy="709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5469083" y="2911058"/>
              <a:ext cx="16747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sz="1400" dirty="0" smtClean="0">
                  <a:latin typeface="Bahnschrift Light SemiCondensed" panose="020B0502040204020203" pitchFamily="34" charset="0"/>
                </a:rPr>
                <a:t>Cross-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language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link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8576278" y="2785176"/>
              <a:ext cx="914400" cy="646043"/>
              <a:chOff x="8179115" y="2203377"/>
              <a:chExt cx="914400" cy="646043"/>
            </a:xfrm>
          </p:grpSpPr>
          <p:sp>
            <p:nvSpPr>
              <p:cNvPr id="41" name="Rectángulo 40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16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756062" y="979836"/>
            <a:ext cx="5650660" cy="3175195"/>
            <a:chOff x="3756062" y="979836"/>
            <a:chExt cx="5650660" cy="3175195"/>
          </a:xfrm>
        </p:grpSpPr>
        <p:grpSp>
          <p:nvGrpSpPr>
            <p:cNvPr id="21" name="Grupo 20"/>
            <p:cNvGrpSpPr/>
            <p:nvPr/>
          </p:nvGrpSpPr>
          <p:grpSpPr>
            <a:xfrm>
              <a:off x="3756062" y="979836"/>
              <a:ext cx="5650660" cy="3175195"/>
              <a:chOff x="4055165" y="1133660"/>
              <a:chExt cx="5650660" cy="3175195"/>
            </a:xfrm>
          </p:grpSpPr>
          <p:sp>
            <p:nvSpPr>
              <p:cNvPr id="85" name="Rectángulo 84"/>
              <p:cNvSpPr/>
              <p:nvPr/>
            </p:nvSpPr>
            <p:spPr>
              <a:xfrm>
                <a:off x="8333876" y="1660016"/>
                <a:ext cx="1371949" cy="2648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ángulo 65"/>
              <p:cNvSpPr/>
              <p:nvPr/>
            </p:nvSpPr>
            <p:spPr>
              <a:xfrm>
                <a:off x="5427787" y="2978525"/>
                <a:ext cx="2904541" cy="133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upo 70"/>
              <p:cNvGrpSpPr/>
              <p:nvPr/>
            </p:nvGrpSpPr>
            <p:grpSpPr>
              <a:xfrm>
                <a:off x="6479784" y="3419756"/>
                <a:ext cx="1158350" cy="646043"/>
                <a:chOff x="4267355" y="1783512"/>
                <a:chExt cx="991894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4267355" y="1783512"/>
                  <a:ext cx="991894" cy="64604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ángulo 72"/>
                <p:cNvSpPr/>
                <p:nvPr/>
              </p:nvSpPr>
              <p:spPr>
                <a:xfrm>
                  <a:off x="4322692" y="1944744"/>
                  <a:ext cx="900672" cy="2991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r>
                    <a:rPr lang="en-GB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’</a:t>
                  </a:r>
                  <a:r>
                    <a:rPr lang="en-GB" dirty="0" err="1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pɔɾ.tə</a:t>
                  </a:r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</a:p>
              </p:txBody>
            </p:sp>
          </p:grpSp>
          <p:sp>
            <p:nvSpPr>
              <p:cNvPr id="74" name="Rectángulo 73"/>
              <p:cNvSpPr/>
              <p:nvPr/>
            </p:nvSpPr>
            <p:spPr>
              <a:xfrm>
                <a:off x="4055165" y="3580988"/>
                <a:ext cx="1039087" cy="299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en-GB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en-GB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pɔɾ.tə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</a:p>
            </p:txBody>
          </p:sp>
          <p:cxnSp>
            <p:nvCxnSpPr>
              <p:cNvPr id="75" name="Conector recto de flecha 74"/>
              <p:cNvCxnSpPr>
                <a:stCxn id="74" idx="3"/>
                <a:endCxn id="72" idx="2"/>
              </p:cNvCxnSpPr>
              <p:nvPr/>
            </p:nvCxnSpPr>
            <p:spPr>
              <a:xfrm>
                <a:off x="5094252" y="3730540"/>
                <a:ext cx="1385532" cy="1223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angular 77"/>
              <p:cNvCxnSpPr>
                <a:stCxn id="72" idx="6"/>
                <a:endCxn id="49" idx="1"/>
              </p:cNvCxnSpPr>
              <p:nvPr/>
            </p:nvCxnSpPr>
            <p:spPr>
              <a:xfrm flipV="1">
                <a:off x="7638134" y="2981739"/>
                <a:ext cx="938144" cy="76103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CuadroTexto 80"/>
              <p:cNvSpPr txBox="1"/>
              <p:nvPr/>
            </p:nvSpPr>
            <p:spPr>
              <a:xfrm>
                <a:off x="7540123" y="3970301"/>
                <a:ext cx="792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rPr>
                  <a:t>Catalan</a:t>
                </a:r>
                <a:endParaRPr lang="en-GB" dirty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020" y="3880091"/>
                <a:ext cx="354306" cy="354306"/>
              </a:xfrm>
              <a:prstGeom prst="rect">
                <a:avLst/>
              </a:prstGeom>
            </p:spPr>
          </p:pic>
          <p:sp>
            <p:nvSpPr>
              <p:cNvPr id="86" name="Rectángulo 85"/>
              <p:cNvSpPr/>
              <p:nvPr/>
            </p:nvSpPr>
            <p:spPr>
              <a:xfrm>
                <a:off x="5427787" y="1660016"/>
                <a:ext cx="2904541" cy="1321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ángulo 86"/>
              <p:cNvSpPr/>
              <p:nvPr/>
            </p:nvSpPr>
            <p:spPr>
              <a:xfrm>
                <a:off x="4055165" y="2224755"/>
                <a:ext cx="1039087" cy="299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pweɾ.ta</a:t>
                </a:r>
                <a:r>
                  <a: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</a:p>
            </p:txBody>
          </p:sp>
          <p:grpSp>
            <p:nvGrpSpPr>
              <p:cNvPr id="88" name="Grupo 87"/>
              <p:cNvGrpSpPr/>
              <p:nvPr/>
            </p:nvGrpSpPr>
            <p:grpSpPr>
              <a:xfrm>
                <a:off x="6443401" y="2064096"/>
                <a:ext cx="1208721" cy="646043"/>
                <a:chOff x="4226475" y="1783512"/>
                <a:chExt cx="1035027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9" name="Elipse 88"/>
                <p:cNvSpPr/>
                <p:nvPr/>
              </p:nvSpPr>
              <p:spPr>
                <a:xfrm>
                  <a:off x="4226475" y="1783512"/>
                  <a:ext cx="1035027" cy="646043"/>
                </a:xfrm>
                <a:prstGeom prst="ellipse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4318942" y="1944171"/>
                  <a:ext cx="894695" cy="29910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/’</a:t>
                  </a:r>
                  <a:r>
                    <a:rPr lang="pt-BR" dirty="0" err="1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pweɾ.ta</a:t>
                  </a:r>
                  <a:r>
                    <a:rPr lang="pt-BR" dirty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</a:p>
              </p:txBody>
            </p:sp>
          </p:grpSp>
          <p:cxnSp>
            <p:nvCxnSpPr>
              <p:cNvPr id="94" name="Conector recto de flecha 93"/>
              <p:cNvCxnSpPr>
                <a:stCxn id="87" idx="3"/>
                <a:endCxn id="89" idx="2"/>
              </p:cNvCxnSpPr>
              <p:nvPr/>
            </p:nvCxnSpPr>
            <p:spPr>
              <a:xfrm>
                <a:off x="5094252" y="2374307"/>
                <a:ext cx="1349149" cy="12811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CuadroTexto 95"/>
              <p:cNvSpPr txBox="1"/>
              <p:nvPr/>
            </p:nvSpPr>
            <p:spPr>
              <a:xfrm>
                <a:off x="8332328" y="1133660"/>
                <a:ext cx="137349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Semantic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7512043" y="1656880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rgbClr val="002060"/>
                    </a:solidFill>
                    <a:latin typeface="Bahnschrift Light SemiCondensed" panose="020B0502040204020203" pitchFamily="34" charset="0"/>
                  </a:rPr>
                  <a:t>Spanish</a:t>
                </a:r>
                <a:endParaRPr lang="en-GB" dirty="0">
                  <a:solidFill>
                    <a:srgbClr val="002060"/>
                  </a:solidFill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5916674" y="1133660"/>
                <a:ext cx="193943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cxnSp>
            <p:nvCxnSpPr>
              <p:cNvPr id="101" name="Conector angular 100"/>
              <p:cNvCxnSpPr>
                <a:stCxn id="89" idx="6"/>
                <a:endCxn id="49" idx="1"/>
              </p:cNvCxnSpPr>
              <p:nvPr/>
            </p:nvCxnSpPr>
            <p:spPr>
              <a:xfrm>
                <a:off x="7652122" y="2387118"/>
                <a:ext cx="924156" cy="59462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Imagen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1170" y="2563056"/>
                <a:ext cx="354306" cy="354306"/>
              </a:xfrm>
              <a:prstGeom prst="rect">
                <a:avLst/>
              </a:prstGeom>
            </p:spPr>
          </p:pic>
          <p:cxnSp>
            <p:nvCxnSpPr>
              <p:cNvPr id="26" name="Conector recto de flecha 25"/>
              <p:cNvCxnSpPr>
                <a:stCxn id="89" idx="4"/>
                <a:endCxn id="72" idx="0"/>
              </p:cNvCxnSpPr>
              <p:nvPr/>
            </p:nvCxnSpPr>
            <p:spPr>
              <a:xfrm>
                <a:off x="7047762" y="2710139"/>
                <a:ext cx="11197" cy="709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curvado 11"/>
              <p:cNvCxnSpPr>
                <a:stCxn id="87" idx="3"/>
                <a:endCxn id="72" idx="1"/>
              </p:cNvCxnSpPr>
              <p:nvPr/>
            </p:nvCxnSpPr>
            <p:spPr>
              <a:xfrm>
                <a:off x="5094252" y="2374307"/>
                <a:ext cx="1555168" cy="1140060"/>
              </a:xfrm>
              <a:prstGeom prst="curvedConnector2">
                <a:avLst/>
              </a:prstGeom>
              <a:ln w="28575">
                <a:solidFill>
                  <a:schemeClr val="accent5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curvado 42"/>
              <p:cNvCxnSpPr>
                <a:stCxn id="74" idx="3"/>
                <a:endCxn id="89" idx="3"/>
              </p:cNvCxnSpPr>
              <p:nvPr/>
            </p:nvCxnSpPr>
            <p:spPr>
              <a:xfrm flipV="1">
                <a:off x="5094252" y="2615528"/>
                <a:ext cx="1526162" cy="1115012"/>
              </a:xfrm>
              <a:prstGeom prst="curvedConnector2">
                <a:avLst/>
              </a:prstGeom>
              <a:ln w="28575">
                <a:solidFill>
                  <a:schemeClr val="accent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ángulo 48"/>
              <p:cNvSpPr/>
              <p:nvPr/>
            </p:nvSpPr>
            <p:spPr>
              <a:xfrm>
                <a:off x="8576278" y="2266411"/>
                <a:ext cx="914400" cy="1430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03" b="90000" l="9901" r="8998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60" y="2147253"/>
              <a:ext cx="746636" cy="1354895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03" b="90000" l="9901" r="899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60" y="2299653"/>
            <a:ext cx="746636" cy="13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124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23</cp:revision>
  <dcterms:created xsi:type="dcterms:W3CDTF">2022-10-03T08:33:28Z</dcterms:created>
  <dcterms:modified xsi:type="dcterms:W3CDTF">2022-10-17T16:01:33Z</dcterms:modified>
</cp:coreProperties>
</file>