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284"/>
    <a:srgbClr val="0F7BA2"/>
    <a:srgbClr val="DD5129"/>
    <a:srgbClr val="FAB255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76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68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73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8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1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28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18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8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3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9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0865-8F32-4391-BA23-F9A59FC5C757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BD4A-3695-4F20-9F56-85BA63A2B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27217" y="306783"/>
            <a:ext cx="7748274" cy="6247864"/>
            <a:chOff x="1027217" y="306783"/>
            <a:chExt cx="7748274" cy="6247864"/>
          </a:xfrm>
        </p:grpSpPr>
        <p:grpSp>
          <p:nvGrpSpPr>
            <p:cNvPr id="123" name="Grupo 122"/>
            <p:cNvGrpSpPr/>
            <p:nvPr/>
          </p:nvGrpSpPr>
          <p:grpSpPr>
            <a:xfrm>
              <a:off x="1040502" y="2367786"/>
              <a:ext cx="7734989" cy="1371518"/>
              <a:chOff x="1040502" y="2367786"/>
              <a:chExt cx="7734989" cy="1371518"/>
            </a:xfrm>
          </p:grpSpPr>
          <p:grpSp>
            <p:nvGrpSpPr>
              <p:cNvPr id="114" name="Grupo 113"/>
              <p:cNvGrpSpPr/>
              <p:nvPr/>
            </p:nvGrpSpPr>
            <p:grpSpPr>
              <a:xfrm>
                <a:off x="1049776" y="2367786"/>
                <a:ext cx="7725715" cy="1371518"/>
                <a:chOff x="-544216" y="2419250"/>
                <a:chExt cx="7725715" cy="1371518"/>
              </a:xfrm>
            </p:grpSpPr>
            <p:sp>
              <p:nvSpPr>
                <p:cNvPr id="79" name="Rectángulo redondeado 78"/>
                <p:cNvSpPr/>
                <p:nvPr/>
              </p:nvSpPr>
              <p:spPr>
                <a:xfrm>
                  <a:off x="1074393" y="2422768"/>
                  <a:ext cx="6107106" cy="1368000"/>
                </a:xfrm>
                <a:prstGeom prst="roundRect">
                  <a:avLst/>
                </a:prstGeom>
                <a:solidFill>
                  <a:srgbClr val="43B28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solidFill>
                      <a:schemeClr val="tx1"/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109" name="Rectángulo redondeado 108"/>
                <p:cNvSpPr/>
                <p:nvPr/>
              </p:nvSpPr>
              <p:spPr>
                <a:xfrm>
                  <a:off x="-544216" y="2419250"/>
                  <a:ext cx="1549735" cy="1356285"/>
                </a:xfrm>
                <a:prstGeom prst="roundRect">
                  <a:avLst>
                    <a:gd name="adj" fmla="val 19731"/>
                  </a:avLst>
                </a:prstGeom>
                <a:solidFill>
                  <a:srgbClr val="43B2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solidFill>
                      <a:schemeClr val="tx1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  <p:sp>
            <p:nvSpPr>
              <p:cNvPr id="110" name="CuadroTexto 109"/>
              <p:cNvSpPr txBox="1"/>
              <p:nvPr/>
            </p:nvSpPr>
            <p:spPr>
              <a:xfrm>
                <a:off x="1040502" y="2892039"/>
                <a:ext cx="15808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1400" dirty="0" err="1" smtClean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Unrelated</a:t>
                </a:r>
                <a:r>
                  <a:rPr lang="ca-ES" sz="1400" dirty="0" smtClean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 - Word</a:t>
                </a:r>
                <a:endParaRPr lang="en-GB" sz="14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116" name="Grupo 115"/>
            <p:cNvGrpSpPr/>
            <p:nvPr/>
          </p:nvGrpSpPr>
          <p:grpSpPr>
            <a:xfrm>
              <a:off x="1029568" y="5186647"/>
              <a:ext cx="7738951" cy="1368000"/>
              <a:chOff x="-557453" y="5253420"/>
              <a:chExt cx="7738951" cy="1368000"/>
            </a:xfrm>
          </p:grpSpPr>
          <p:sp>
            <p:nvSpPr>
              <p:cNvPr id="112" name="Rectángulo redondeado 111"/>
              <p:cNvSpPr/>
              <p:nvPr/>
            </p:nvSpPr>
            <p:spPr>
              <a:xfrm>
                <a:off x="-546519" y="5253420"/>
                <a:ext cx="1533555" cy="1368000"/>
              </a:xfrm>
              <a:prstGeom prst="roundRect">
                <a:avLst>
                  <a:gd name="adj" fmla="val 19098"/>
                </a:avLst>
              </a:prstGeom>
              <a:solidFill>
                <a:srgbClr val="FAB25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grpSp>
            <p:nvGrpSpPr>
              <p:cNvPr id="89" name="Grupo 88"/>
              <p:cNvGrpSpPr/>
              <p:nvPr/>
            </p:nvGrpSpPr>
            <p:grpSpPr>
              <a:xfrm>
                <a:off x="-557453" y="5253420"/>
                <a:ext cx="7738951" cy="1368000"/>
                <a:chOff x="-557453" y="4563465"/>
                <a:chExt cx="7738951" cy="1368000"/>
              </a:xfrm>
            </p:grpSpPr>
            <p:sp>
              <p:nvSpPr>
                <p:cNvPr id="81" name="Rectángulo redondeado 80"/>
                <p:cNvSpPr/>
                <p:nvPr/>
              </p:nvSpPr>
              <p:spPr>
                <a:xfrm>
                  <a:off x="1081363" y="4563465"/>
                  <a:ext cx="6100135" cy="1368000"/>
                </a:xfrm>
                <a:prstGeom prst="roundRect">
                  <a:avLst/>
                </a:prstGeom>
                <a:solidFill>
                  <a:srgbClr val="FAB25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solidFill>
                      <a:schemeClr val="tx1"/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4" name="CuadroTexto 83"/>
                <p:cNvSpPr txBox="1"/>
                <p:nvPr/>
              </p:nvSpPr>
              <p:spPr>
                <a:xfrm>
                  <a:off x="-557453" y="5093576"/>
                  <a:ext cx="15392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a-ES" sz="1400" dirty="0" err="1" smtClean="0">
                      <a:solidFill>
                        <a:schemeClr val="bg1"/>
                      </a:solidFill>
                      <a:latin typeface="Bahnschrift SemiBold" panose="020B0502040204020203" pitchFamily="34" charset="0"/>
                    </a:rPr>
                    <a:t>Unrelated</a:t>
                  </a:r>
                  <a:r>
                    <a:rPr lang="ca-ES" sz="1400" dirty="0" smtClean="0">
                      <a:solidFill>
                        <a:schemeClr val="bg1"/>
                      </a:solidFill>
                      <a:latin typeface="Bahnschrift SemiBold" panose="020B0502040204020203" pitchFamily="34" charset="0"/>
                    </a:rPr>
                    <a:t> - </a:t>
                  </a:r>
                  <a:r>
                    <a:rPr lang="ca-ES" sz="1400" dirty="0" err="1" smtClean="0">
                      <a:solidFill>
                        <a:schemeClr val="bg1"/>
                      </a:solidFill>
                      <a:latin typeface="Bahnschrift SemiBold" panose="020B0502040204020203" pitchFamily="34" charset="0"/>
                    </a:rPr>
                    <a:t>Tone</a:t>
                  </a:r>
                  <a:endParaRPr lang="en-GB" sz="1400" dirty="0">
                    <a:solidFill>
                      <a:schemeClr val="bg1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</p:grpSp>
        <p:grpSp>
          <p:nvGrpSpPr>
            <p:cNvPr id="115" name="Grupo 114"/>
            <p:cNvGrpSpPr/>
            <p:nvPr/>
          </p:nvGrpSpPr>
          <p:grpSpPr>
            <a:xfrm>
              <a:off x="1040503" y="3780174"/>
              <a:ext cx="7734988" cy="1368000"/>
              <a:chOff x="-553489" y="3832416"/>
              <a:chExt cx="7734988" cy="1368000"/>
            </a:xfrm>
          </p:grpSpPr>
          <p:sp>
            <p:nvSpPr>
              <p:cNvPr id="111" name="Rectángulo redondeado 110"/>
              <p:cNvSpPr/>
              <p:nvPr/>
            </p:nvSpPr>
            <p:spPr>
              <a:xfrm>
                <a:off x="-553489" y="3832416"/>
                <a:ext cx="1533555" cy="1368000"/>
              </a:xfrm>
              <a:prstGeom prst="roundRect">
                <a:avLst>
                  <a:gd name="adj" fmla="val 17275"/>
                </a:avLst>
              </a:prstGeom>
              <a:solidFill>
                <a:srgbClr val="DD512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grpSp>
            <p:nvGrpSpPr>
              <p:cNvPr id="88" name="Grupo 87"/>
              <p:cNvGrpSpPr/>
              <p:nvPr/>
            </p:nvGrpSpPr>
            <p:grpSpPr>
              <a:xfrm>
                <a:off x="-476773" y="3832416"/>
                <a:ext cx="7658272" cy="1368000"/>
                <a:chOff x="-476773" y="3142461"/>
                <a:chExt cx="7658272" cy="1368000"/>
              </a:xfrm>
            </p:grpSpPr>
            <p:sp>
              <p:nvSpPr>
                <p:cNvPr id="80" name="Rectángulo redondeado 79"/>
                <p:cNvSpPr/>
                <p:nvPr/>
              </p:nvSpPr>
              <p:spPr>
                <a:xfrm>
                  <a:off x="1074393" y="3142461"/>
                  <a:ext cx="6107106" cy="1368000"/>
                </a:xfrm>
                <a:prstGeom prst="roundRect">
                  <a:avLst/>
                </a:prstGeom>
                <a:solidFill>
                  <a:srgbClr val="DD5129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solidFill>
                      <a:schemeClr val="tx1"/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5" name="CuadroTexto 84"/>
                <p:cNvSpPr txBox="1"/>
                <p:nvPr/>
              </p:nvSpPr>
              <p:spPr>
                <a:xfrm>
                  <a:off x="-476773" y="3660011"/>
                  <a:ext cx="13612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a-ES" sz="1400" dirty="0" err="1" smtClean="0">
                      <a:solidFill>
                        <a:schemeClr val="bg1"/>
                      </a:solidFill>
                      <a:latin typeface="Bahnschrift SemiBold" panose="020B0502040204020203" pitchFamily="34" charset="0"/>
                    </a:rPr>
                    <a:t>Related</a:t>
                  </a:r>
                  <a:r>
                    <a:rPr lang="ca-ES" sz="1400" dirty="0" smtClean="0">
                      <a:solidFill>
                        <a:schemeClr val="bg1"/>
                      </a:solidFill>
                      <a:latin typeface="Bahnschrift SemiBold" panose="020B0502040204020203" pitchFamily="34" charset="0"/>
                    </a:rPr>
                    <a:t> - </a:t>
                  </a:r>
                  <a:r>
                    <a:rPr lang="ca-ES" sz="1400" dirty="0" err="1" smtClean="0">
                      <a:solidFill>
                        <a:schemeClr val="bg1"/>
                      </a:solidFill>
                      <a:latin typeface="Bahnschrift SemiBold" panose="020B0502040204020203" pitchFamily="34" charset="0"/>
                    </a:rPr>
                    <a:t>Tone</a:t>
                  </a:r>
                  <a:endParaRPr lang="en-GB" sz="1400" dirty="0">
                    <a:solidFill>
                      <a:schemeClr val="bg1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</p:grpSp>
        <p:grpSp>
          <p:nvGrpSpPr>
            <p:cNvPr id="113" name="Grupo 112"/>
            <p:cNvGrpSpPr/>
            <p:nvPr/>
          </p:nvGrpSpPr>
          <p:grpSpPr>
            <a:xfrm>
              <a:off x="1027217" y="961787"/>
              <a:ext cx="7748274" cy="1369348"/>
              <a:chOff x="-566775" y="1011772"/>
              <a:chExt cx="7748274" cy="1369348"/>
            </a:xfrm>
          </p:grpSpPr>
          <p:sp>
            <p:nvSpPr>
              <p:cNvPr id="108" name="Rectángulo redondeado 107"/>
              <p:cNvSpPr>
                <a:spLocks/>
              </p:cNvSpPr>
              <p:nvPr/>
            </p:nvSpPr>
            <p:spPr>
              <a:xfrm>
                <a:off x="1074393" y="1013120"/>
                <a:ext cx="6107106" cy="1368000"/>
              </a:xfrm>
              <a:prstGeom prst="roundRect">
                <a:avLst/>
              </a:prstGeom>
              <a:solidFill>
                <a:srgbClr val="0F7BA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grpSp>
            <p:nvGrpSpPr>
              <p:cNvPr id="86" name="Grupo 85"/>
              <p:cNvGrpSpPr/>
              <p:nvPr/>
            </p:nvGrpSpPr>
            <p:grpSpPr>
              <a:xfrm>
                <a:off x="-566775" y="1011772"/>
                <a:ext cx="1549735" cy="1359965"/>
                <a:chOff x="-566775" y="329271"/>
                <a:chExt cx="1549735" cy="1368000"/>
              </a:xfrm>
            </p:grpSpPr>
            <p:sp>
              <p:nvSpPr>
                <p:cNvPr id="74" name="Rectángulo redondeado 73"/>
                <p:cNvSpPr>
                  <a:spLocks/>
                </p:cNvSpPr>
                <p:nvPr/>
              </p:nvSpPr>
              <p:spPr>
                <a:xfrm>
                  <a:off x="-566775" y="329271"/>
                  <a:ext cx="1549735" cy="1368000"/>
                </a:xfrm>
                <a:prstGeom prst="roundRect">
                  <a:avLst>
                    <a:gd name="adj" fmla="val 13611"/>
                  </a:avLst>
                </a:prstGeom>
                <a:solidFill>
                  <a:srgbClr val="0F7BA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>
                    <a:solidFill>
                      <a:schemeClr val="tx1"/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2" name="CuadroTexto 81"/>
                <p:cNvSpPr txBox="1"/>
                <p:nvPr/>
              </p:nvSpPr>
              <p:spPr>
                <a:xfrm>
                  <a:off x="-478434" y="850195"/>
                  <a:ext cx="1402948" cy="3095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a-ES" sz="1400" dirty="0" err="1" smtClean="0">
                      <a:solidFill>
                        <a:schemeClr val="bg1"/>
                      </a:solidFill>
                      <a:latin typeface="Bahnschrift SemiBold" panose="020B0502040204020203" pitchFamily="34" charset="0"/>
                    </a:rPr>
                    <a:t>Related</a:t>
                  </a:r>
                  <a:r>
                    <a:rPr lang="ca-ES" sz="1400" dirty="0" smtClean="0">
                      <a:solidFill>
                        <a:schemeClr val="bg1"/>
                      </a:solidFill>
                      <a:latin typeface="Bahnschrift SemiBold" panose="020B0502040204020203" pitchFamily="34" charset="0"/>
                    </a:rPr>
                    <a:t> - Word</a:t>
                  </a:r>
                  <a:endParaRPr lang="en-GB" sz="1400" dirty="0">
                    <a:solidFill>
                      <a:schemeClr val="bg1"/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>
              <a:off x="4371092" y="3874431"/>
              <a:ext cx="1670773" cy="2584041"/>
              <a:chOff x="2346452" y="-1171843"/>
              <a:chExt cx="1670773" cy="2584041"/>
            </a:xfrm>
            <a:solidFill>
              <a:schemeClr val="bg1">
                <a:lumMod val="85000"/>
              </a:schemeClr>
            </a:solidFill>
          </p:grpSpPr>
          <p:sp>
            <p:nvSpPr>
              <p:cNvPr id="72" name="Rectángulo redondeado 71"/>
              <p:cNvSpPr/>
              <p:nvPr/>
            </p:nvSpPr>
            <p:spPr>
              <a:xfrm>
                <a:off x="2346452" y="-1171843"/>
                <a:ext cx="1670773" cy="2584041"/>
              </a:xfrm>
              <a:prstGeom prst="roundRect">
                <a:avLst>
                  <a:gd name="adj" fmla="val 1057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10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3" name="CuadroTexto 72"/>
              <p:cNvSpPr txBox="1"/>
              <p:nvPr/>
            </p:nvSpPr>
            <p:spPr>
              <a:xfrm>
                <a:off x="2887422" y="-469077"/>
                <a:ext cx="6880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ca-ES" sz="1400" dirty="0" smtClean="0">
                    <a:latin typeface="Bahnschrift SemiBold" panose="020B0502040204020203" pitchFamily="34" charset="0"/>
                  </a:rPr>
                  <a:t>“</a:t>
                </a:r>
                <a:r>
                  <a:rPr lang="ca-ES" sz="1400" dirty="0" err="1" smtClean="0">
                    <a:latin typeface="Bahnschrift SemiBold" panose="020B0502040204020203" pitchFamily="34" charset="0"/>
                  </a:rPr>
                  <a:t>beep</a:t>
                </a:r>
                <a:r>
                  <a:rPr lang="ca-ES" sz="1400" dirty="0" smtClean="0">
                    <a:latin typeface="Bahnschrift SemiBold" panose="020B0502040204020203" pitchFamily="34" charset="0"/>
                  </a:rPr>
                  <a:t>”</a:t>
                </a:r>
                <a:endParaRPr lang="en-GB" sz="1400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124" name="Grupo 123"/>
            <p:cNvGrpSpPr/>
            <p:nvPr/>
          </p:nvGrpSpPr>
          <p:grpSpPr>
            <a:xfrm>
              <a:off x="2966601" y="306783"/>
              <a:ext cx="5509816" cy="533133"/>
              <a:chOff x="958485" y="249866"/>
              <a:chExt cx="5509816" cy="533133"/>
            </a:xfrm>
          </p:grpSpPr>
          <p:grpSp>
            <p:nvGrpSpPr>
              <p:cNvPr id="95" name="Grupo 94"/>
              <p:cNvGrpSpPr/>
              <p:nvPr/>
            </p:nvGrpSpPr>
            <p:grpSpPr>
              <a:xfrm>
                <a:off x="958485" y="249866"/>
                <a:ext cx="5509816" cy="533133"/>
                <a:chOff x="958485" y="249866"/>
                <a:chExt cx="5509816" cy="533133"/>
              </a:xfrm>
            </p:grpSpPr>
            <p:sp>
              <p:nvSpPr>
                <p:cNvPr id="91" name="CuadroTexto 90"/>
                <p:cNvSpPr txBox="1"/>
                <p:nvPr/>
              </p:nvSpPr>
              <p:spPr>
                <a:xfrm>
                  <a:off x="958485" y="249866"/>
                  <a:ext cx="10615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ca-ES" sz="1400" dirty="0" smtClean="0">
                      <a:latin typeface="Bahnschrift SemiBold" panose="020B0502040204020203" pitchFamily="34" charset="0"/>
                    </a:rPr>
                    <a:t>PRIME</a:t>
                  </a:r>
                </a:p>
                <a:p>
                  <a:pPr algn="ctr"/>
                  <a:r>
                    <a:rPr lang="ca-ES" sz="1400" dirty="0" smtClean="0">
                      <a:latin typeface="Bahnschrift SemiBold" panose="020B0502040204020203" pitchFamily="34" charset="0"/>
                    </a:rPr>
                    <a:t>0-1,500 </a:t>
                  </a:r>
                  <a:r>
                    <a:rPr lang="ca-ES" sz="1400" dirty="0" err="1" smtClean="0">
                      <a:latin typeface="Bahnschrift SemiBold" panose="020B0502040204020203" pitchFamily="34" charset="0"/>
                    </a:rPr>
                    <a:t>ms</a:t>
                  </a:r>
                  <a:endParaRPr lang="en-GB" sz="1400" dirty="0"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93" name="CuadroTexto 92"/>
                <p:cNvSpPr txBox="1"/>
                <p:nvPr/>
              </p:nvSpPr>
              <p:spPr>
                <a:xfrm>
                  <a:off x="2555397" y="259779"/>
                  <a:ext cx="139493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ca-ES" sz="1400" dirty="0" smtClean="0">
                      <a:latin typeface="Bahnschrift SemiBold" panose="020B0502040204020203" pitchFamily="34" charset="0"/>
                    </a:rPr>
                    <a:t>INTERVENING</a:t>
                  </a:r>
                </a:p>
                <a:p>
                  <a:pPr algn="ctr"/>
                  <a:r>
                    <a:rPr lang="ca-ES" sz="1400" dirty="0" smtClean="0">
                      <a:latin typeface="Bahnschrift SemiBold" panose="020B0502040204020203" pitchFamily="34" charset="0"/>
                    </a:rPr>
                    <a:t>1,500-3,000 </a:t>
                  </a:r>
                  <a:r>
                    <a:rPr lang="ca-ES" sz="1400" dirty="0" err="1" smtClean="0">
                      <a:latin typeface="Bahnschrift SemiBold" panose="020B0502040204020203" pitchFamily="34" charset="0"/>
                    </a:rPr>
                    <a:t>ms</a:t>
                  </a:r>
                  <a:endParaRPr lang="en-GB" sz="1400" dirty="0"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94" name="CuadroTexto 93"/>
                <p:cNvSpPr txBox="1"/>
                <p:nvPr/>
              </p:nvSpPr>
              <p:spPr>
                <a:xfrm>
                  <a:off x="4537964" y="256023"/>
                  <a:ext cx="193033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ca-ES" sz="1400" dirty="0" smtClean="0">
                      <a:latin typeface="Bahnschrift SemiBold" panose="020B0502040204020203" pitchFamily="34" charset="0"/>
                    </a:rPr>
                    <a:t>TARGET-DISTRACTOR</a:t>
                  </a:r>
                </a:p>
                <a:p>
                  <a:pPr algn="ctr"/>
                  <a:r>
                    <a:rPr lang="ca-ES" sz="1400" dirty="0" smtClean="0">
                      <a:latin typeface="Bahnschrift SemiBold" panose="020B0502040204020203" pitchFamily="34" charset="0"/>
                    </a:rPr>
                    <a:t>3,000-5,000 </a:t>
                  </a:r>
                  <a:r>
                    <a:rPr lang="ca-ES" sz="1400" dirty="0" err="1" smtClean="0">
                      <a:latin typeface="Bahnschrift SemiBold" panose="020B0502040204020203" pitchFamily="34" charset="0"/>
                    </a:rPr>
                    <a:t>ms</a:t>
                  </a:r>
                  <a:endParaRPr lang="en-GB" sz="1400" dirty="0">
                    <a:latin typeface="Bahnschrift SemiBold" panose="020B0502040204020203" pitchFamily="34" charset="0"/>
                  </a:endParaRPr>
                </a:p>
              </p:txBody>
            </p:sp>
          </p:grpSp>
          <p:cxnSp>
            <p:nvCxnSpPr>
              <p:cNvPr id="98" name="Conector recto de flecha 97"/>
              <p:cNvCxnSpPr>
                <a:stCxn id="91" idx="3"/>
                <a:endCxn id="93" idx="1"/>
              </p:cNvCxnSpPr>
              <p:nvPr/>
            </p:nvCxnSpPr>
            <p:spPr>
              <a:xfrm>
                <a:off x="2019993" y="511476"/>
                <a:ext cx="535404" cy="99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/>
              <p:cNvCxnSpPr>
                <a:stCxn id="93" idx="3"/>
                <a:endCxn id="94" idx="1"/>
              </p:cNvCxnSpPr>
              <p:nvPr/>
            </p:nvCxnSpPr>
            <p:spPr>
              <a:xfrm flipV="1">
                <a:off x="3950330" y="517633"/>
                <a:ext cx="587634" cy="37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o 18"/>
            <p:cNvGrpSpPr/>
            <p:nvPr/>
          </p:nvGrpSpPr>
          <p:grpSpPr>
            <a:xfrm>
              <a:off x="2816019" y="1071133"/>
              <a:ext cx="1467491" cy="5360296"/>
              <a:chOff x="225963" y="-568881"/>
              <a:chExt cx="1792996" cy="7147061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Rectángulo redondeado 15"/>
              <p:cNvSpPr/>
              <p:nvPr/>
            </p:nvSpPr>
            <p:spPr>
              <a:xfrm>
                <a:off x="225963" y="-568881"/>
                <a:ext cx="1792996" cy="71470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10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494610" y="1869299"/>
                <a:ext cx="1398247" cy="41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ca-ES" sz="1400" dirty="0">
                    <a:latin typeface="Bahnschrift SemiBold" panose="020B0502040204020203" pitchFamily="34" charset="0"/>
                  </a:rPr>
                  <a:t>“</a:t>
                </a:r>
                <a:r>
                  <a:rPr lang="ca-ES" sz="1400" dirty="0" err="1">
                    <a:latin typeface="Bahnschrift SemiBold" panose="020B0502040204020203" pitchFamily="34" charset="0"/>
                  </a:rPr>
                  <a:t>gato</a:t>
                </a:r>
                <a:r>
                  <a:rPr lang="ca-ES" sz="1400" dirty="0">
                    <a:latin typeface="Bahnschrift SemiBold" panose="020B0502040204020203" pitchFamily="34" charset="0"/>
                  </a:rPr>
                  <a:t>” [cat]</a:t>
                </a:r>
                <a:endParaRPr lang="en-GB" sz="1400" dirty="0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4371092" y="1071133"/>
              <a:ext cx="1670773" cy="2579598"/>
              <a:chOff x="2258435" y="202563"/>
              <a:chExt cx="1670773" cy="2511543"/>
            </a:xfrm>
            <a:solidFill>
              <a:schemeClr val="bg1">
                <a:lumMod val="85000"/>
              </a:schemeClr>
            </a:solidFill>
          </p:grpSpPr>
          <p:sp>
            <p:nvSpPr>
              <p:cNvPr id="54" name="Rectángulo redondeado 53"/>
              <p:cNvSpPr/>
              <p:nvPr/>
            </p:nvSpPr>
            <p:spPr>
              <a:xfrm>
                <a:off x="2258435" y="202563"/>
                <a:ext cx="1670773" cy="2511543"/>
              </a:xfrm>
              <a:prstGeom prst="roundRect">
                <a:avLst>
                  <a:gd name="adj" fmla="val 12189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2389548" y="853066"/>
                <a:ext cx="1422184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ca-ES" sz="1400" dirty="0" smtClean="0">
                    <a:latin typeface="Bahnschrift SemiBold" panose="020B0502040204020203" pitchFamily="34" charset="0"/>
                  </a:rPr>
                  <a:t>“</a:t>
                </a:r>
                <a:r>
                  <a:rPr lang="ca-ES" sz="1400" dirty="0" err="1" smtClean="0">
                    <a:latin typeface="Bahnschrift SemiBold" panose="020B0502040204020203" pitchFamily="34" charset="0"/>
                  </a:rPr>
                  <a:t>botón</a:t>
                </a:r>
                <a:r>
                  <a:rPr lang="ca-ES" sz="1400" dirty="0" smtClean="0">
                    <a:latin typeface="Bahnschrift SemiBold" panose="020B0502040204020203" pitchFamily="34" charset="0"/>
                  </a:rPr>
                  <a:t>” [</a:t>
                </a:r>
                <a:r>
                  <a:rPr lang="ca-ES" sz="1400" dirty="0" err="1" smtClean="0">
                    <a:latin typeface="Bahnschrift SemiBold" panose="020B0502040204020203" pitchFamily="34" charset="0"/>
                  </a:rPr>
                  <a:t>button</a:t>
                </a:r>
                <a:r>
                  <a:rPr lang="ca-ES" sz="1400" dirty="0" smtClean="0">
                    <a:latin typeface="Bahnschrift SemiBold" panose="020B0502040204020203" pitchFamily="34" charset="0"/>
                  </a:rPr>
                  <a:t>]</a:t>
                </a:r>
                <a:endParaRPr lang="en-GB" sz="1400" dirty="0">
                  <a:latin typeface="Bahnschrift SemiBold" panose="020B0502040204020203" pitchFamily="34" charset="0"/>
                </a:endParaRPr>
              </a:p>
            </p:txBody>
          </p:sp>
        </p:grpSp>
        <p:pic>
          <p:nvPicPr>
            <p:cNvPr id="132" name="Imagen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881" y="3271794"/>
              <a:ext cx="977564" cy="1208906"/>
            </a:xfrm>
            <a:prstGeom prst="rect">
              <a:avLst/>
            </a:prstGeom>
          </p:spPr>
        </p:pic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030" y="2013155"/>
              <a:ext cx="940267" cy="940267"/>
            </a:xfrm>
            <a:prstGeom prst="rect">
              <a:avLst/>
            </a:prstGeom>
          </p:spPr>
        </p:pic>
        <p:grpSp>
          <p:nvGrpSpPr>
            <p:cNvPr id="147" name="Grupo 146"/>
            <p:cNvGrpSpPr/>
            <p:nvPr/>
          </p:nvGrpSpPr>
          <p:grpSpPr>
            <a:xfrm>
              <a:off x="6180178" y="1071394"/>
              <a:ext cx="2457000" cy="1160061"/>
              <a:chOff x="6221090" y="1071133"/>
              <a:chExt cx="2457000" cy="1160061"/>
            </a:xfrm>
          </p:grpSpPr>
          <p:grpSp>
            <p:nvGrpSpPr>
              <p:cNvPr id="22" name="Grupo 21"/>
              <p:cNvGrpSpPr>
                <a:grpSpLocks noChangeAspect="1"/>
              </p:cNvGrpSpPr>
              <p:nvPr/>
            </p:nvGrpSpPr>
            <p:grpSpPr>
              <a:xfrm>
                <a:off x="6221090" y="1071133"/>
                <a:ext cx="2457000" cy="1160061"/>
                <a:chOff x="5621474" y="401092"/>
                <a:chExt cx="3443577" cy="1625871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5621474" y="401092"/>
                  <a:ext cx="3443577" cy="162587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100">
                    <a:solidFill>
                      <a:schemeClr val="tx1"/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15" name="CuadroTexto 14"/>
                <p:cNvSpPr txBox="1"/>
                <p:nvPr/>
              </p:nvSpPr>
              <p:spPr>
                <a:xfrm>
                  <a:off x="6530838" y="429796"/>
                  <a:ext cx="1838225" cy="4313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a-ES" sz="1400" dirty="0">
                      <a:latin typeface="Bahnschrift SemiBold" panose="020B0502040204020203" pitchFamily="34" charset="0"/>
                    </a:rPr>
                    <a:t>“¡mira!” [</a:t>
                  </a:r>
                  <a:r>
                    <a:rPr lang="ca-ES" sz="1400" dirty="0" err="1">
                      <a:latin typeface="Bahnschrift SemiBold" panose="020B0502040204020203" pitchFamily="34" charset="0"/>
                    </a:rPr>
                    <a:t>look</a:t>
                  </a:r>
                  <a:r>
                    <a:rPr lang="ca-ES" sz="1400" dirty="0">
                      <a:latin typeface="Bahnschrift SemiBold" panose="020B0502040204020203" pitchFamily="34" charset="0"/>
                    </a:rPr>
                    <a:t>!]</a:t>
                  </a:r>
                  <a:endParaRPr lang="en-GB" sz="1400" dirty="0">
                    <a:latin typeface="Bahnschrift SemiBold" panose="020B0502040204020203" pitchFamily="34" charset="0"/>
                  </a:endParaRPr>
                </a:p>
              </p:txBody>
            </p:sp>
          </p:grpSp>
          <p:pic>
            <p:nvPicPr>
              <p:cNvPr id="135" name="Imagen 1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6593" y="1475702"/>
                <a:ext cx="1078327" cy="549947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</p:pic>
          <p:pic>
            <p:nvPicPr>
              <p:cNvPr id="136" name="Imagen 1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0092" y="1469715"/>
                <a:ext cx="888780" cy="528824"/>
              </a:xfrm>
              <a:prstGeom prst="rect">
                <a:avLst/>
              </a:prstGeom>
            </p:spPr>
          </p:pic>
        </p:grpSp>
        <p:grpSp>
          <p:nvGrpSpPr>
            <p:cNvPr id="145" name="Grupo 144"/>
            <p:cNvGrpSpPr/>
            <p:nvPr/>
          </p:nvGrpSpPr>
          <p:grpSpPr>
            <a:xfrm>
              <a:off x="6174127" y="3874432"/>
              <a:ext cx="2457000" cy="1173368"/>
              <a:chOff x="6224164" y="3874587"/>
              <a:chExt cx="2457000" cy="1173368"/>
            </a:xfrm>
          </p:grpSpPr>
          <p:grpSp>
            <p:nvGrpSpPr>
              <p:cNvPr id="42" name="Grupo 41"/>
              <p:cNvGrpSpPr>
                <a:grpSpLocks noChangeAspect="1"/>
              </p:cNvGrpSpPr>
              <p:nvPr/>
            </p:nvGrpSpPr>
            <p:grpSpPr>
              <a:xfrm>
                <a:off x="6224164" y="3874587"/>
                <a:ext cx="2457000" cy="1173368"/>
                <a:chOff x="5621475" y="442816"/>
                <a:chExt cx="3443577" cy="164452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3" name="Rectángulo redondeado 42"/>
                <p:cNvSpPr/>
                <p:nvPr/>
              </p:nvSpPr>
              <p:spPr>
                <a:xfrm>
                  <a:off x="5621475" y="480380"/>
                  <a:ext cx="3443577" cy="160695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100">
                    <a:solidFill>
                      <a:schemeClr val="tx1"/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6520691" y="442816"/>
                  <a:ext cx="1838225" cy="431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a-ES" sz="1400" dirty="0">
                      <a:latin typeface="Bahnschrift SemiBold" panose="020B0502040204020203" pitchFamily="34" charset="0"/>
                    </a:rPr>
                    <a:t>“¡mira!” [</a:t>
                  </a:r>
                  <a:r>
                    <a:rPr lang="ca-ES" sz="1400" dirty="0" err="1">
                      <a:latin typeface="Bahnschrift SemiBold" panose="020B0502040204020203" pitchFamily="34" charset="0"/>
                    </a:rPr>
                    <a:t>look</a:t>
                  </a:r>
                  <a:r>
                    <a:rPr lang="ca-ES" sz="1400" dirty="0">
                      <a:latin typeface="Bahnschrift SemiBold" panose="020B0502040204020203" pitchFamily="34" charset="0"/>
                    </a:rPr>
                    <a:t>!]</a:t>
                  </a:r>
                  <a:endParaRPr lang="en-GB" sz="1400" dirty="0">
                    <a:latin typeface="Bahnschrift SemiBold" panose="020B0502040204020203" pitchFamily="34" charset="0"/>
                  </a:endParaRPr>
                </a:p>
              </p:txBody>
            </p:sp>
          </p:grpSp>
          <p:pic>
            <p:nvPicPr>
              <p:cNvPr id="137" name="Imagen 1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1458" y="4301495"/>
                <a:ext cx="994315" cy="507101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</p:pic>
          <p:pic>
            <p:nvPicPr>
              <p:cNvPr id="138" name="Imagen 1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949" y="4324297"/>
                <a:ext cx="775624" cy="461496"/>
              </a:xfrm>
              <a:prstGeom prst="rect">
                <a:avLst/>
              </a:prstGeom>
            </p:spPr>
          </p:pic>
        </p:grpSp>
        <p:pic>
          <p:nvPicPr>
            <p:cNvPr id="139" name="Imagen 1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9660" y="4985558"/>
              <a:ext cx="842637" cy="839809"/>
            </a:xfrm>
            <a:prstGeom prst="rect">
              <a:avLst/>
            </a:prstGeom>
          </p:spPr>
        </p:pic>
        <p:grpSp>
          <p:nvGrpSpPr>
            <p:cNvPr id="144" name="Grupo 143"/>
            <p:cNvGrpSpPr/>
            <p:nvPr/>
          </p:nvGrpSpPr>
          <p:grpSpPr>
            <a:xfrm>
              <a:off x="6174127" y="5278620"/>
              <a:ext cx="2457000" cy="1179853"/>
              <a:chOff x="6231761" y="5251575"/>
              <a:chExt cx="2457000" cy="1179853"/>
            </a:xfrm>
          </p:grpSpPr>
          <p:grpSp>
            <p:nvGrpSpPr>
              <p:cNvPr id="47" name="Grupo 46"/>
              <p:cNvGrpSpPr>
                <a:grpSpLocks noChangeAspect="1"/>
              </p:cNvGrpSpPr>
              <p:nvPr/>
            </p:nvGrpSpPr>
            <p:grpSpPr>
              <a:xfrm>
                <a:off x="6231761" y="5251575"/>
                <a:ext cx="2457000" cy="1179853"/>
                <a:chOff x="5667172" y="2060128"/>
                <a:chExt cx="3443577" cy="165361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8" name="Rectángulo redondeado 47"/>
                <p:cNvSpPr/>
                <p:nvPr/>
              </p:nvSpPr>
              <p:spPr>
                <a:xfrm>
                  <a:off x="5667172" y="2085122"/>
                  <a:ext cx="3443577" cy="16286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100">
                    <a:solidFill>
                      <a:schemeClr val="tx1"/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49" name="CuadroTexto 48"/>
                <p:cNvSpPr txBox="1"/>
                <p:nvPr/>
              </p:nvSpPr>
              <p:spPr>
                <a:xfrm>
                  <a:off x="6555741" y="2060128"/>
                  <a:ext cx="1838225" cy="431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a-ES" sz="1400" dirty="0">
                      <a:latin typeface="Bahnschrift SemiBold" panose="020B0502040204020203" pitchFamily="34" charset="0"/>
                    </a:rPr>
                    <a:t>“¡mira!” [</a:t>
                  </a:r>
                  <a:r>
                    <a:rPr lang="ca-ES" sz="1400" dirty="0" err="1">
                      <a:latin typeface="Bahnschrift SemiBold" panose="020B0502040204020203" pitchFamily="34" charset="0"/>
                    </a:rPr>
                    <a:t>look</a:t>
                  </a:r>
                  <a:r>
                    <a:rPr lang="ca-ES" sz="1400" dirty="0">
                      <a:latin typeface="Bahnschrift SemiBold" panose="020B0502040204020203" pitchFamily="34" charset="0"/>
                    </a:rPr>
                    <a:t>!]</a:t>
                  </a:r>
                  <a:endParaRPr lang="en-GB" sz="1400" dirty="0">
                    <a:latin typeface="Bahnschrift SemiBold" panose="020B0502040204020203" pitchFamily="34" charset="0"/>
                  </a:endParaRPr>
                </a:p>
              </p:txBody>
            </p:sp>
          </p:grpSp>
          <p:pic>
            <p:nvPicPr>
              <p:cNvPr id="141" name="Imagen 1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7371" y="5644282"/>
                <a:ext cx="888780" cy="528824"/>
              </a:xfrm>
              <a:prstGeom prst="rect">
                <a:avLst/>
              </a:prstGeom>
            </p:spPr>
          </p:pic>
          <p:pic>
            <p:nvPicPr>
              <p:cNvPr id="142" name="Imagen 141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939" b="17174"/>
              <a:stretch/>
            </p:blipFill>
            <p:spPr>
              <a:xfrm>
                <a:off x="6340856" y="5586154"/>
                <a:ext cx="1287355" cy="706582"/>
              </a:xfrm>
              <a:prstGeom prst="rect">
                <a:avLst/>
              </a:prstGeom>
            </p:spPr>
          </p:pic>
        </p:grpSp>
        <p:grpSp>
          <p:nvGrpSpPr>
            <p:cNvPr id="146" name="Grupo 145"/>
            <p:cNvGrpSpPr/>
            <p:nvPr/>
          </p:nvGrpSpPr>
          <p:grpSpPr>
            <a:xfrm>
              <a:off x="6171484" y="2503604"/>
              <a:ext cx="2457000" cy="1147127"/>
              <a:chOff x="6231761" y="2494355"/>
              <a:chExt cx="2457000" cy="1147127"/>
            </a:xfrm>
          </p:grpSpPr>
          <p:grpSp>
            <p:nvGrpSpPr>
              <p:cNvPr id="41" name="Grupo 40"/>
              <p:cNvGrpSpPr>
                <a:grpSpLocks noChangeAspect="1"/>
              </p:cNvGrpSpPr>
              <p:nvPr/>
            </p:nvGrpSpPr>
            <p:grpSpPr>
              <a:xfrm>
                <a:off x="6231761" y="2494355"/>
                <a:ext cx="2457000" cy="1147127"/>
                <a:chOff x="5667172" y="2163095"/>
                <a:chExt cx="3443577" cy="1470221"/>
              </a:xfrm>
              <a:effectLst/>
            </p:grpSpPr>
            <p:sp>
              <p:nvSpPr>
                <p:cNvPr id="35" name="Rectángulo redondeado 34"/>
                <p:cNvSpPr/>
                <p:nvPr/>
              </p:nvSpPr>
              <p:spPr>
                <a:xfrm>
                  <a:off x="5667172" y="2163095"/>
                  <a:ext cx="3443577" cy="1470221"/>
                </a:xfrm>
                <a:prstGeom prst="roundRect">
                  <a:avLst>
                    <a:gd name="adj" fmla="val 19348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100">
                    <a:solidFill>
                      <a:schemeClr val="tx1"/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553524" y="2181146"/>
                  <a:ext cx="1838225" cy="431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a-ES" sz="1400" dirty="0">
                      <a:latin typeface="Bahnschrift SemiBold" panose="020B0502040204020203" pitchFamily="34" charset="0"/>
                    </a:rPr>
                    <a:t>“¡mira!” [</a:t>
                  </a:r>
                  <a:r>
                    <a:rPr lang="ca-ES" sz="1400" dirty="0" err="1">
                      <a:latin typeface="Bahnschrift SemiBold" panose="020B0502040204020203" pitchFamily="34" charset="0"/>
                    </a:rPr>
                    <a:t>look</a:t>
                  </a:r>
                  <a:r>
                    <a:rPr lang="ca-ES" sz="1400" dirty="0">
                      <a:latin typeface="Bahnschrift SemiBold" panose="020B0502040204020203" pitchFamily="34" charset="0"/>
                    </a:rPr>
                    <a:t>!]</a:t>
                  </a:r>
                  <a:endParaRPr lang="en-GB" sz="1400" dirty="0">
                    <a:latin typeface="Bahnschrift SemiBold" panose="020B0502040204020203" pitchFamily="34" charset="0"/>
                  </a:endParaRPr>
                </a:p>
              </p:txBody>
            </p:sp>
          </p:grpSp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5413" y="2898849"/>
                <a:ext cx="888780" cy="528824"/>
              </a:xfrm>
              <a:prstGeom prst="rect">
                <a:avLst/>
              </a:prstGeom>
            </p:spPr>
          </p:pic>
          <p:pic>
            <p:nvPicPr>
              <p:cNvPr id="143" name="Imagen 142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939" b="17174"/>
              <a:stretch/>
            </p:blipFill>
            <p:spPr>
              <a:xfrm>
                <a:off x="6303490" y="2845005"/>
                <a:ext cx="1287355" cy="7065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1789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o 133"/>
          <p:cNvGrpSpPr/>
          <p:nvPr/>
        </p:nvGrpSpPr>
        <p:grpSpPr>
          <a:xfrm>
            <a:off x="476649" y="1089660"/>
            <a:ext cx="8404417" cy="2680087"/>
            <a:chOff x="11728468" y="14723340"/>
            <a:chExt cx="8259068" cy="2530847"/>
          </a:xfrm>
        </p:grpSpPr>
        <p:grpSp>
          <p:nvGrpSpPr>
            <p:cNvPr id="135" name="Grupo 134"/>
            <p:cNvGrpSpPr/>
            <p:nvPr/>
          </p:nvGrpSpPr>
          <p:grpSpPr>
            <a:xfrm>
              <a:off x="15983628" y="14747089"/>
              <a:ext cx="4003908" cy="2507098"/>
              <a:chOff x="1367006" y="770018"/>
              <a:chExt cx="2430134" cy="1852727"/>
            </a:xfrm>
          </p:grpSpPr>
          <p:grpSp>
            <p:nvGrpSpPr>
              <p:cNvPr id="144" name="Grupo 143"/>
              <p:cNvGrpSpPr/>
              <p:nvPr/>
            </p:nvGrpSpPr>
            <p:grpSpPr>
              <a:xfrm>
                <a:off x="1367006" y="770018"/>
                <a:ext cx="2430134" cy="1852727"/>
                <a:chOff x="1367006" y="770018"/>
                <a:chExt cx="2430134" cy="1852727"/>
              </a:xfrm>
            </p:grpSpPr>
            <p:sp>
              <p:nvSpPr>
                <p:cNvPr id="146" name="Rectángulo redondeado 145"/>
                <p:cNvSpPr/>
                <p:nvPr/>
              </p:nvSpPr>
              <p:spPr>
                <a:xfrm>
                  <a:off x="1367006" y="781439"/>
                  <a:ext cx="2417427" cy="1841306"/>
                </a:xfrm>
                <a:prstGeom prst="roundRect">
                  <a:avLst>
                    <a:gd name="adj" fmla="val 7292"/>
                  </a:avLst>
                </a:prstGeom>
                <a:solidFill>
                  <a:schemeClr val="bg1"/>
                </a:solidFill>
                <a:ln w="38100">
                  <a:solidFill>
                    <a:srgbClr val="FAB255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200"/>
                </a:p>
              </p:txBody>
            </p:sp>
            <p:sp>
              <p:nvSpPr>
                <p:cNvPr id="147" name="Redondear rectángulo de esquina del mismo lado 146"/>
                <p:cNvSpPr/>
                <p:nvPr/>
              </p:nvSpPr>
              <p:spPr>
                <a:xfrm rot="10800000">
                  <a:off x="1367006" y="770018"/>
                  <a:ext cx="2430134" cy="725097"/>
                </a:xfrm>
                <a:prstGeom prst="round2SameRect">
                  <a:avLst>
                    <a:gd name="adj1" fmla="val 0"/>
                    <a:gd name="adj2" fmla="val 18891"/>
                  </a:avLst>
                </a:prstGeom>
                <a:solidFill>
                  <a:srgbClr val="FAB2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200"/>
                </a:p>
              </p:txBody>
            </p:sp>
            <p:pic>
              <p:nvPicPr>
                <p:cNvPr id="148" name="Imagen 14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5030" y="1551668"/>
                  <a:ext cx="589223" cy="961934"/>
                </a:xfrm>
                <a:prstGeom prst="rect">
                  <a:avLst/>
                </a:prstGeom>
              </p:spPr>
            </p:pic>
            <p:sp>
              <p:nvSpPr>
                <p:cNvPr id="149" name="CuadroTexto 148"/>
                <p:cNvSpPr txBox="1">
                  <a:spLocks noChangeAspect="1"/>
                </p:cNvSpPr>
                <p:nvPr/>
              </p:nvSpPr>
              <p:spPr>
                <a:xfrm>
                  <a:off x="1466495" y="780026"/>
                  <a:ext cx="2136501" cy="7050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a-ES" sz="3200" dirty="0" err="1" smtClean="0">
                      <a:latin typeface="Bahnschrift" panose="020B0502040204020203" pitchFamily="34" charset="0"/>
                    </a:rPr>
                    <a:t>Bilingual</a:t>
                  </a:r>
                  <a:endParaRPr lang="en-GB" sz="3200" dirty="0">
                    <a:latin typeface="Bahnschrift" panose="020B0502040204020203" pitchFamily="34" charset="0"/>
                  </a:endParaRPr>
                </a:p>
                <a:p>
                  <a:r>
                    <a:rPr lang="en-GB" sz="2400" dirty="0" smtClean="0">
                      <a:latin typeface="Bahnschrift" panose="020B0502040204020203" pitchFamily="34" charset="0"/>
                    </a:rPr>
                    <a:t>1 concept, 2 labels</a:t>
                  </a:r>
                  <a:endParaRPr lang="en-GB" sz="2400" dirty="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50" name="CuadroTexto 149"/>
                <p:cNvSpPr txBox="1"/>
                <p:nvPr/>
              </p:nvSpPr>
              <p:spPr>
                <a:xfrm>
                  <a:off x="2715239" y="2155908"/>
                  <a:ext cx="538476" cy="365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a-ES" sz="2800" dirty="0" smtClean="0">
                      <a:latin typeface="Bahnschrift" panose="020B0502040204020203" pitchFamily="34" charset="0"/>
                    </a:rPr>
                    <a:t>“cat”</a:t>
                  </a:r>
                  <a:endParaRPr lang="en-GB" sz="2800" dirty="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51" name="CuadroTexto 150"/>
                <p:cNvSpPr txBox="1"/>
                <p:nvPr/>
              </p:nvSpPr>
              <p:spPr>
                <a:xfrm>
                  <a:off x="2715239" y="1551668"/>
                  <a:ext cx="663726" cy="365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a-ES" sz="2800" dirty="0" smtClean="0">
                      <a:latin typeface="Bahnschrift" panose="020B0502040204020203" pitchFamily="34" charset="0"/>
                    </a:rPr>
                    <a:t>“</a:t>
                  </a:r>
                  <a:r>
                    <a:rPr lang="ca-ES" sz="2800" dirty="0" err="1" smtClean="0">
                      <a:latin typeface="Bahnschrift" panose="020B0502040204020203" pitchFamily="34" charset="0"/>
                    </a:rPr>
                    <a:t>gato</a:t>
                  </a:r>
                  <a:r>
                    <a:rPr lang="ca-ES" sz="2800" dirty="0" smtClean="0">
                      <a:latin typeface="Bahnschrift" panose="020B0502040204020203" pitchFamily="34" charset="0"/>
                    </a:rPr>
                    <a:t>”</a:t>
                  </a:r>
                  <a:endParaRPr lang="en-GB" sz="28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52" name="Conector angular 151"/>
                <p:cNvCxnSpPr>
                  <a:stCxn id="148" idx="3"/>
                  <a:endCxn id="151" idx="1"/>
                </p:cNvCxnSpPr>
                <p:nvPr/>
              </p:nvCxnSpPr>
              <p:spPr>
                <a:xfrm flipV="1">
                  <a:off x="2354254" y="1734230"/>
                  <a:ext cx="360986" cy="298405"/>
                </a:xfrm>
                <a:prstGeom prst="bentConnector3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Conector angular 144"/>
              <p:cNvCxnSpPr>
                <a:stCxn id="148" idx="3"/>
                <a:endCxn id="150" idx="1"/>
              </p:cNvCxnSpPr>
              <p:nvPr/>
            </p:nvCxnSpPr>
            <p:spPr>
              <a:xfrm>
                <a:off x="2354254" y="2032635"/>
                <a:ext cx="360986" cy="30583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upo 135"/>
            <p:cNvGrpSpPr>
              <a:grpSpLocks noChangeAspect="1"/>
            </p:cNvGrpSpPr>
            <p:nvPr/>
          </p:nvGrpSpPr>
          <p:grpSpPr>
            <a:xfrm>
              <a:off x="11728468" y="14723340"/>
              <a:ext cx="4039354" cy="2511910"/>
              <a:chOff x="1087832" y="3548573"/>
              <a:chExt cx="2626958" cy="2440147"/>
            </a:xfrm>
          </p:grpSpPr>
          <p:grpSp>
            <p:nvGrpSpPr>
              <p:cNvPr id="137" name="Grupo 136"/>
              <p:cNvGrpSpPr/>
              <p:nvPr/>
            </p:nvGrpSpPr>
            <p:grpSpPr>
              <a:xfrm>
                <a:off x="1087832" y="3548573"/>
                <a:ext cx="2626958" cy="2440147"/>
                <a:chOff x="1553346" y="565443"/>
                <a:chExt cx="2626958" cy="2440147"/>
              </a:xfrm>
            </p:grpSpPr>
            <p:sp>
              <p:nvSpPr>
                <p:cNvPr id="139" name="Rectángulo redondeado 138"/>
                <p:cNvSpPr/>
                <p:nvPr/>
              </p:nvSpPr>
              <p:spPr>
                <a:xfrm>
                  <a:off x="1562791" y="592910"/>
                  <a:ext cx="2616536" cy="2412680"/>
                </a:xfrm>
                <a:prstGeom prst="roundRect">
                  <a:avLst>
                    <a:gd name="adj" fmla="val 7292"/>
                  </a:avLst>
                </a:prstGeom>
                <a:solidFill>
                  <a:schemeClr val="bg1"/>
                </a:solidFill>
                <a:ln w="38100">
                  <a:solidFill>
                    <a:srgbClr val="43B284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600"/>
                </a:p>
              </p:txBody>
            </p:sp>
            <p:sp>
              <p:nvSpPr>
                <p:cNvPr id="140" name="Redondear rectángulo de esquina del mismo lado 139"/>
                <p:cNvSpPr/>
                <p:nvPr/>
              </p:nvSpPr>
              <p:spPr>
                <a:xfrm rot="10800000">
                  <a:off x="1553346" y="587805"/>
                  <a:ext cx="2626958" cy="914237"/>
                </a:xfrm>
                <a:prstGeom prst="round2SameRect">
                  <a:avLst>
                    <a:gd name="adj1" fmla="val 0"/>
                    <a:gd name="adj2" fmla="val 18111"/>
                  </a:avLst>
                </a:prstGeom>
                <a:solidFill>
                  <a:srgbClr val="43B2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600"/>
                </a:p>
              </p:txBody>
            </p:sp>
            <p:pic>
              <p:nvPicPr>
                <p:cNvPr id="141" name="Imagen 1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9900" y="1657316"/>
                  <a:ext cx="631357" cy="1192187"/>
                </a:xfrm>
                <a:prstGeom prst="rect">
                  <a:avLst/>
                </a:prstGeom>
              </p:spPr>
            </p:pic>
            <p:sp>
              <p:nvSpPr>
                <p:cNvPr id="142" name="CuadroTexto 141"/>
                <p:cNvSpPr txBox="1"/>
                <p:nvPr/>
              </p:nvSpPr>
              <p:spPr>
                <a:xfrm>
                  <a:off x="1648103" y="565443"/>
                  <a:ext cx="1769671" cy="926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a-ES" sz="3200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Monolingual</a:t>
                  </a:r>
                  <a:endParaRPr lang="en-GB" sz="3200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  <a:p>
                  <a:r>
                    <a:rPr lang="en-GB" sz="2400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1 concept, 1 label</a:t>
                  </a:r>
                  <a:endParaRPr lang="en-GB" sz="2400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43" name="CuadroTexto 142"/>
                <p:cNvSpPr txBox="1"/>
                <p:nvPr/>
              </p:nvSpPr>
              <p:spPr>
                <a:xfrm>
                  <a:off x="2744932" y="1985598"/>
                  <a:ext cx="1096717" cy="536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a-ES" sz="3200" dirty="0" smtClean="0">
                      <a:latin typeface="Bahnschrift" panose="020B0502040204020203" pitchFamily="34" charset="0"/>
                    </a:rPr>
                    <a:t>“</a:t>
                  </a:r>
                  <a:r>
                    <a:rPr lang="ca-ES" sz="3200" dirty="0" err="1" smtClean="0">
                      <a:latin typeface="Bahnschrift" panose="020B0502040204020203" pitchFamily="34" charset="0"/>
                    </a:rPr>
                    <a:t>gato</a:t>
                  </a:r>
                  <a:r>
                    <a:rPr lang="ca-ES" sz="3200" dirty="0" smtClean="0">
                      <a:latin typeface="Bahnschrift" panose="020B0502040204020203" pitchFamily="34" charset="0"/>
                    </a:rPr>
                    <a:t>”</a:t>
                  </a:r>
                  <a:endParaRPr lang="en-GB" sz="3200" dirty="0">
                    <a:latin typeface="Bahnschrift" panose="020B0502040204020203" pitchFamily="34" charset="0"/>
                  </a:endParaRPr>
                </a:p>
              </p:txBody>
            </p:sp>
          </p:grpSp>
          <p:cxnSp>
            <p:nvCxnSpPr>
              <p:cNvPr id="138" name="Conector recto de flecha 137"/>
              <p:cNvCxnSpPr>
                <a:stCxn id="141" idx="3"/>
                <a:endCxn id="143" idx="1"/>
              </p:cNvCxnSpPr>
              <p:nvPr/>
            </p:nvCxnSpPr>
            <p:spPr>
              <a:xfrm>
                <a:off x="1975743" y="5236540"/>
                <a:ext cx="303675" cy="4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897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234440" y="880983"/>
            <a:ext cx="5585459" cy="2322989"/>
            <a:chOff x="1234440" y="880983"/>
            <a:chExt cx="5585459" cy="2322989"/>
          </a:xfrm>
        </p:grpSpPr>
        <p:grpSp>
          <p:nvGrpSpPr>
            <p:cNvPr id="32" name="Grupo 31"/>
            <p:cNvGrpSpPr/>
            <p:nvPr/>
          </p:nvGrpSpPr>
          <p:grpSpPr>
            <a:xfrm>
              <a:off x="1234440" y="1463040"/>
              <a:ext cx="1371600" cy="1740932"/>
              <a:chOff x="1234440" y="1463040"/>
              <a:chExt cx="1371600" cy="1740932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1234440" y="1463040"/>
                <a:ext cx="1371600" cy="1740932"/>
                <a:chOff x="1234440" y="1463040"/>
                <a:chExt cx="1371600" cy="1740932"/>
              </a:xfrm>
              <a:solidFill>
                <a:srgbClr val="FAB255">
                  <a:alpha val="50196"/>
                </a:srgbClr>
              </a:solidFill>
            </p:grpSpPr>
            <p:sp>
              <p:nvSpPr>
                <p:cNvPr id="4" name="Elipse 3"/>
                <p:cNvSpPr/>
                <p:nvPr/>
              </p:nvSpPr>
              <p:spPr>
                <a:xfrm>
                  <a:off x="1234440" y="1463040"/>
                  <a:ext cx="1371600" cy="1356360"/>
                </a:xfrm>
                <a:prstGeom prst="ellipse">
                  <a:avLst/>
                </a:prstGeom>
                <a:solidFill>
                  <a:srgbClr val="DD5129">
                    <a:alpha val="50196"/>
                  </a:srgbClr>
                </a:solidFill>
                <a:ln w="38100">
                  <a:solidFill>
                    <a:srgbClr val="DD51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6" name="CuadroTexto 5"/>
                <p:cNvSpPr txBox="1"/>
                <p:nvPr/>
              </p:nvSpPr>
              <p:spPr>
                <a:xfrm>
                  <a:off x="1338189" y="2834640"/>
                  <a:ext cx="11641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ca-ES" dirty="0" smtClean="0">
                      <a:latin typeface="Bahnschrift" panose="020B0502040204020203" pitchFamily="34" charset="0"/>
                    </a:rPr>
                    <a:t>ANIMALS</a:t>
                  </a:r>
                  <a:endParaRPr lang="en-GB" dirty="0">
                    <a:latin typeface="Bahnschrift" panose="020B0502040204020203" pitchFamily="34" charset="0"/>
                  </a:endParaRPr>
                </a:p>
              </p:txBody>
            </p:sp>
          </p:grp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981" y="1792539"/>
                <a:ext cx="563120" cy="697362"/>
              </a:xfrm>
              <a:prstGeom prst="rect">
                <a:avLst/>
              </a:prstGeom>
            </p:spPr>
          </p:pic>
        </p:grpSp>
        <p:grpSp>
          <p:nvGrpSpPr>
            <p:cNvPr id="31" name="Grupo 30"/>
            <p:cNvGrpSpPr/>
            <p:nvPr/>
          </p:nvGrpSpPr>
          <p:grpSpPr>
            <a:xfrm>
              <a:off x="5448299" y="1463040"/>
              <a:ext cx="1371600" cy="1740932"/>
              <a:chOff x="5448299" y="1463040"/>
              <a:chExt cx="1371600" cy="1740932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5448299" y="1463040"/>
                <a:ext cx="1371600" cy="1740932"/>
                <a:chOff x="1234439" y="1463040"/>
                <a:chExt cx="1371600" cy="1740932"/>
              </a:xfrm>
            </p:grpSpPr>
            <p:sp>
              <p:nvSpPr>
                <p:cNvPr id="12" name="Elipse 11"/>
                <p:cNvSpPr/>
                <p:nvPr/>
              </p:nvSpPr>
              <p:spPr>
                <a:xfrm>
                  <a:off x="1234439" y="1463040"/>
                  <a:ext cx="1371600" cy="1356360"/>
                </a:xfrm>
                <a:prstGeom prst="ellipse">
                  <a:avLst/>
                </a:prstGeom>
                <a:solidFill>
                  <a:srgbClr val="DD5129">
                    <a:alpha val="50196"/>
                  </a:srgbClr>
                </a:solidFill>
                <a:ln w="38100">
                  <a:solidFill>
                    <a:srgbClr val="DD51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" name="CuadroTexto 12"/>
                <p:cNvSpPr txBox="1"/>
                <p:nvPr/>
              </p:nvSpPr>
              <p:spPr>
                <a:xfrm>
                  <a:off x="1338189" y="2834640"/>
                  <a:ext cx="11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ca-ES" dirty="0" smtClean="0">
                      <a:latin typeface="Bahnschrift" panose="020B0502040204020203" pitchFamily="34" charset="0"/>
                    </a:rPr>
                    <a:t>ANIMALS</a:t>
                  </a:r>
                  <a:endParaRPr lang="en-GB" dirty="0">
                    <a:latin typeface="Bahnschrift" panose="020B0502040204020203" pitchFamily="34" charset="0"/>
                  </a:endParaRPr>
                </a:p>
              </p:txBody>
            </p:sp>
          </p:grpSp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7859" y="1939137"/>
                <a:ext cx="792480" cy="404165"/>
              </a:xfrm>
              <a:prstGeom prst="rect">
                <a:avLst/>
              </a:prstGeom>
            </p:spPr>
          </p:pic>
        </p:grpSp>
        <p:grpSp>
          <p:nvGrpSpPr>
            <p:cNvPr id="30" name="Grupo 29"/>
            <p:cNvGrpSpPr/>
            <p:nvPr/>
          </p:nvGrpSpPr>
          <p:grpSpPr>
            <a:xfrm>
              <a:off x="3396177" y="1463040"/>
              <a:ext cx="1371600" cy="1740932"/>
              <a:chOff x="3200400" y="1463040"/>
              <a:chExt cx="1371600" cy="1740932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200400" y="1463040"/>
                <a:ext cx="1371600" cy="1740932"/>
                <a:chOff x="3200400" y="1463040"/>
                <a:chExt cx="1371600" cy="1740932"/>
              </a:xfrm>
              <a:solidFill>
                <a:srgbClr val="43B284">
                  <a:alpha val="50196"/>
                </a:srgbClr>
              </a:solidFill>
            </p:grpSpPr>
            <p:sp>
              <p:nvSpPr>
                <p:cNvPr id="5" name="Elipse 4"/>
                <p:cNvSpPr/>
                <p:nvPr/>
              </p:nvSpPr>
              <p:spPr>
                <a:xfrm>
                  <a:off x="3200400" y="1463040"/>
                  <a:ext cx="1371600" cy="1356360"/>
                </a:xfrm>
                <a:prstGeom prst="ellipse">
                  <a:avLst/>
                </a:prstGeom>
                <a:solidFill>
                  <a:srgbClr val="0F7BA2">
                    <a:alpha val="50196"/>
                  </a:srgbClr>
                </a:solidFill>
                <a:ln w="38100">
                  <a:solidFill>
                    <a:srgbClr val="0F7B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7" name="CuadroTexto 6"/>
                <p:cNvSpPr txBox="1"/>
                <p:nvPr/>
              </p:nvSpPr>
              <p:spPr>
                <a:xfrm>
                  <a:off x="3307355" y="2834640"/>
                  <a:ext cx="1157689" cy="36933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ca-ES" dirty="0" smtClean="0">
                      <a:latin typeface="Bahnschrift" panose="020B0502040204020203" pitchFamily="34" charset="0"/>
                    </a:rPr>
                    <a:t>CLOTHES</a:t>
                  </a:r>
                  <a:endParaRPr lang="en-GB" dirty="0">
                    <a:latin typeface="Bahnschrift" panose="020B0502040204020203" pitchFamily="34" charset="0"/>
                  </a:endParaRPr>
                </a:p>
              </p:txBody>
            </p:sp>
          </p:grp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299" y="1792539"/>
                <a:ext cx="723901" cy="723901"/>
              </a:xfrm>
              <a:prstGeom prst="rect">
                <a:avLst/>
              </a:prstGeom>
            </p:spPr>
          </p:pic>
        </p:grpSp>
        <p:cxnSp>
          <p:nvCxnSpPr>
            <p:cNvPr id="24" name="Conector recto de flecha 23"/>
            <p:cNvCxnSpPr>
              <a:stCxn id="4" idx="6"/>
              <a:endCxn id="5" idx="2"/>
            </p:cNvCxnSpPr>
            <p:nvPr/>
          </p:nvCxnSpPr>
          <p:spPr>
            <a:xfrm>
              <a:off x="2606040" y="2141220"/>
              <a:ext cx="7901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5" idx="6"/>
              <a:endCxn id="12" idx="2"/>
            </p:cNvCxnSpPr>
            <p:nvPr/>
          </p:nvCxnSpPr>
          <p:spPr>
            <a:xfrm>
              <a:off x="4767777" y="2141220"/>
              <a:ext cx="6805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upo 32"/>
            <p:cNvGrpSpPr/>
            <p:nvPr/>
          </p:nvGrpSpPr>
          <p:grpSpPr>
            <a:xfrm>
              <a:off x="1926589" y="880983"/>
              <a:ext cx="2161737" cy="588408"/>
              <a:chOff x="1926589" y="880983"/>
              <a:chExt cx="2161737" cy="588408"/>
            </a:xfrm>
          </p:grpSpPr>
          <p:cxnSp>
            <p:nvCxnSpPr>
              <p:cNvPr id="18" name="Conector curvado 17"/>
              <p:cNvCxnSpPr>
                <a:stCxn id="4" idx="0"/>
                <a:endCxn id="5" idx="0"/>
              </p:cNvCxnSpPr>
              <p:nvPr/>
            </p:nvCxnSpPr>
            <p:spPr>
              <a:xfrm rot="5400000" flipH="1" flipV="1">
                <a:off x="3001108" y="382172"/>
                <a:ext cx="12700" cy="2161737"/>
              </a:xfrm>
              <a:prstGeom prst="curvedConnector3">
                <a:avLst>
                  <a:gd name="adj1" fmla="val 5520000"/>
                </a:avLst>
              </a:prstGeom>
              <a:ln w="28575">
                <a:solidFill>
                  <a:schemeClr val="tx1"/>
                </a:solidFill>
                <a:prstDash val="dash"/>
                <a:headEnd type="oval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CuadroTexto 27"/>
              <p:cNvSpPr txBox="1"/>
              <p:nvPr/>
            </p:nvSpPr>
            <p:spPr>
              <a:xfrm>
                <a:off x="2737191" y="880983"/>
                <a:ext cx="540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dirty="0" smtClean="0">
                    <a:latin typeface="Bahnschrift" panose="020B0502040204020203" pitchFamily="34" charset="0"/>
                  </a:rPr>
                  <a:t>BSI</a:t>
                </a:r>
                <a:endParaRPr lang="en-GB" dirty="0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29" name="CuadroTexto 28"/>
            <p:cNvSpPr txBox="1"/>
            <p:nvPr/>
          </p:nvSpPr>
          <p:spPr>
            <a:xfrm>
              <a:off x="4474112" y="1100925"/>
              <a:ext cx="12678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a-ES" sz="1100" dirty="0" err="1" smtClean="0">
                  <a:latin typeface="Bahnschrift" panose="020B0502040204020203" pitchFamily="34" charset="0"/>
                </a:rPr>
                <a:t>Delayed</a:t>
              </a:r>
              <a:r>
                <a:rPr lang="ca-ES" sz="1100" dirty="0" smtClean="0">
                  <a:latin typeface="Bahnschrift" panose="020B0502040204020203" pitchFamily="34" charset="0"/>
                </a:rPr>
                <a:t> </a:t>
              </a:r>
              <a:r>
                <a:rPr lang="ca-ES" sz="1100" dirty="0" err="1" smtClean="0">
                  <a:latin typeface="Bahnschrift" panose="020B0502040204020203" pitchFamily="34" charset="0"/>
                </a:rPr>
                <a:t>response</a:t>
              </a:r>
              <a:r>
                <a:rPr lang="ca-ES" sz="1100" dirty="0" smtClean="0">
                  <a:latin typeface="Bahnschrift" panose="020B0502040204020203" pitchFamily="34" charset="0"/>
                </a:rPr>
                <a:t> to </a:t>
              </a:r>
              <a:r>
                <a:rPr lang="ca-ES" sz="1100" dirty="0" err="1" smtClean="0">
                  <a:latin typeface="Bahnschrift" panose="020B0502040204020203" pitchFamily="34" charset="0"/>
                </a:rPr>
                <a:t>category</a:t>
              </a:r>
              <a:r>
                <a:rPr lang="ca-ES" sz="1100" dirty="0" smtClean="0">
                  <a:latin typeface="Bahnschrift" panose="020B0502040204020203" pitchFamily="34" charset="0"/>
                </a:rPr>
                <a:t> A</a:t>
              </a:r>
              <a:endParaRPr lang="en-GB" sz="11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459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10118</TotalTime>
  <Words>90</Words>
  <Application>Microsoft Office PowerPoint</Application>
  <PresentationFormat>Presentación en pantalla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Bahnschrift</vt:lpstr>
      <vt:lpstr>Bahnschrift SemiBold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Universitat Pompeu Fabra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GARCÍA DE CASTRO GARCÍA</dc:creator>
  <cp:lastModifiedBy>GONZALO GARCÍA DE CASTRO GARCÍA</cp:lastModifiedBy>
  <cp:revision>24</cp:revision>
  <dcterms:created xsi:type="dcterms:W3CDTF">2022-05-25T08:56:10Z</dcterms:created>
  <dcterms:modified xsi:type="dcterms:W3CDTF">2022-06-07T10:24:20Z</dcterms:modified>
</cp:coreProperties>
</file>