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0" r:id="rId2"/>
    <p:sldMasterId id="2147483672" r:id="rId3"/>
  </p:sldMasterIdLst>
  <p:notesMasterIdLst>
    <p:notesMasterId r:id="rId27"/>
  </p:notesMasterIdLst>
  <p:sldIdLst>
    <p:sldId id="256" r:id="rId4"/>
    <p:sldId id="259" r:id="rId5"/>
    <p:sldId id="271" r:id="rId6"/>
    <p:sldId id="261" r:id="rId7"/>
    <p:sldId id="283" r:id="rId8"/>
    <p:sldId id="272" r:id="rId9"/>
    <p:sldId id="284" r:id="rId10"/>
    <p:sldId id="286" r:id="rId11"/>
    <p:sldId id="285" r:id="rId12"/>
    <p:sldId id="288" r:id="rId13"/>
    <p:sldId id="287" r:id="rId14"/>
    <p:sldId id="294" r:id="rId15"/>
    <p:sldId id="296" r:id="rId16"/>
    <p:sldId id="300" r:id="rId17"/>
    <p:sldId id="302" r:id="rId18"/>
    <p:sldId id="299" r:id="rId19"/>
    <p:sldId id="303" r:id="rId20"/>
    <p:sldId id="290" r:id="rId21"/>
    <p:sldId id="298" r:id="rId22"/>
    <p:sldId id="297" r:id="rId23"/>
    <p:sldId id="295" r:id="rId24"/>
    <p:sldId id="301" r:id="rId25"/>
    <p:sldId id="282" r:id="rId2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597">
          <p15:clr>
            <a:srgbClr val="A4A3A4"/>
          </p15:clr>
        </p15:guide>
        <p15:guide id="2" pos="2880">
          <p15:clr>
            <a:srgbClr val="A4A3A4"/>
          </p15:clr>
        </p15:guide>
        <p15:guide id="3" pos="249">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5" roundtripDataSignature="AMtx7mjMAxrLH12/YNn/eSlZfJcyC7V9J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273" autoAdjust="0"/>
    <p:restoredTop sz="95807" autoAdjust="0"/>
  </p:normalViewPr>
  <p:slideViewPr>
    <p:cSldViewPr snapToGrid="0">
      <p:cViewPr varScale="1">
        <p:scale>
          <a:sx n="87" d="100"/>
          <a:sy n="87" d="100"/>
        </p:scale>
        <p:origin x="192" y="1072"/>
      </p:cViewPr>
      <p:guideLst>
        <p:guide orient="horz" pos="1597"/>
        <p:guide pos="2880"/>
        <p:guide pos="24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7"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36"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5"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0" name="Google Shape;20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SG" altLang="en-US" dirty="0"/>
          </a:p>
        </p:txBody>
      </p:sp>
    </p:spTree>
    <p:extLst>
      <p:ext uri="{BB962C8B-B14F-4D97-AF65-F5344CB8AC3E}">
        <p14:creationId xmlns:p14="http://schemas.microsoft.com/office/powerpoint/2010/main" val="23981928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285750" marR="0" lvl="0" indent="-285750" algn="l" defTabSz="914400" rtl="0" eaLnBrk="1" fontAlgn="auto" latinLnBrk="0" hangingPunct="1">
              <a:lnSpc>
                <a:spcPct val="100000"/>
              </a:lnSpc>
              <a:spcBef>
                <a:spcPts val="0"/>
              </a:spcBef>
              <a:spcAft>
                <a:spcPts val="0"/>
              </a:spcAft>
              <a:buClr>
                <a:schemeClr val="bg1"/>
              </a:buClr>
              <a:buSzPts val="1100"/>
              <a:buFont typeface="Arial" panose="020B0604020202020204" pitchFamily="34" charset="0"/>
              <a:buChar char="•"/>
              <a:tabLst/>
              <a:defRPr/>
            </a:pPr>
            <a:r>
              <a:rPr lang="en-US" dirty="0">
                <a:solidFill>
                  <a:schemeClr val="bg1"/>
                </a:solidFill>
              </a:rPr>
              <a:t>Optimal parameters:</a:t>
            </a:r>
          </a:p>
          <a:p>
            <a:pPr marL="285750" marR="0" lvl="0" indent="-285750" algn="l" defTabSz="914400" rtl="0" eaLnBrk="1" fontAlgn="auto" latinLnBrk="0" hangingPunct="1">
              <a:lnSpc>
                <a:spcPct val="100000"/>
              </a:lnSpc>
              <a:spcBef>
                <a:spcPts val="0"/>
              </a:spcBef>
              <a:spcAft>
                <a:spcPts val="0"/>
              </a:spcAft>
              <a:buClr>
                <a:schemeClr val="bg1"/>
              </a:buClr>
              <a:buSzPts val="1100"/>
              <a:buFont typeface="Arial" panose="020B0604020202020204" pitchFamily="34" charset="0"/>
              <a:buChar char="•"/>
              <a:tabLst/>
              <a:defRPr/>
            </a:pPr>
            <a:r>
              <a:rPr lang="en-US" dirty="0">
                <a:solidFill>
                  <a:schemeClr val="bg1"/>
                </a:solidFill>
              </a:rPr>
              <a:t>Correlation window = 90 days (Coinciding with 3M maturity options)</a:t>
            </a:r>
          </a:p>
          <a:p>
            <a:pPr marL="285750" indent="-285750">
              <a:buClr>
                <a:schemeClr val="bg1"/>
              </a:buClr>
              <a:buFont typeface="Arial" panose="020B0604020202020204" pitchFamily="34" charset="0"/>
              <a:buChar char="•"/>
            </a:pPr>
            <a:r>
              <a:rPr lang="en-US" dirty="0">
                <a:solidFill>
                  <a:schemeClr val="bg1"/>
                </a:solidFill>
              </a:rPr>
              <a:t>Minimum shift window = 11 days (floor on correlation shift signals)</a:t>
            </a:r>
          </a:p>
          <a:p>
            <a:pPr marL="285750" indent="-285750">
              <a:buClr>
                <a:schemeClr val="bg1"/>
              </a:buClr>
              <a:buFont typeface="Arial" panose="020B0604020202020204" pitchFamily="34" charset="0"/>
              <a:buChar char="•"/>
            </a:pPr>
            <a:r>
              <a:rPr lang="en-US" dirty="0">
                <a:solidFill>
                  <a:schemeClr val="bg1"/>
                </a:solidFill>
              </a:rPr>
              <a:t>Minimum correlation window = 7 days (if there is a prior correlation signal within 7 days, don’t add another signal)</a:t>
            </a:r>
          </a:p>
          <a:p>
            <a:pPr marL="285750" indent="-285750">
              <a:buClr>
                <a:schemeClr val="bg1"/>
              </a:buClr>
              <a:buFont typeface="Arial" panose="020B0604020202020204" pitchFamily="34" charset="0"/>
              <a:buChar char="•"/>
            </a:pPr>
            <a:r>
              <a:rPr lang="en-US" dirty="0">
                <a:solidFill>
                  <a:schemeClr val="bg1"/>
                </a:solidFill>
              </a:rPr>
              <a:t>Correlation quantile = 0.3 (select bottom 30% correlation in portfolio)</a:t>
            </a:r>
          </a:p>
          <a:p>
            <a:pPr marL="285750" indent="-285750">
              <a:buClr>
                <a:schemeClr val="bg1"/>
              </a:buClr>
              <a:buFont typeface="Arial" panose="020B0604020202020204" pitchFamily="34" charset="0"/>
              <a:buChar char="•"/>
            </a:pPr>
            <a:r>
              <a:rPr lang="en-US" dirty="0">
                <a:solidFill>
                  <a:schemeClr val="bg1"/>
                </a:solidFill>
              </a:rPr>
              <a:t>Volatility harvest window = 12 days (if no signal, implement volatility harvest rebalancing)</a:t>
            </a:r>
          </a:p>
          <a:p>
            <a:pPr marL="285750" indent="-285750">
              <a:buClr>
                <a:schemeClr val="bg1"/>
              </a:buClr>
              <a:buFont typeface="Arial" panose="020B0604020202020204" pitchFamily="34" charset="0"/>
              <a:buChar char="•"/>
            </a:pPr>
            <a:r>
              <a:rPr lang="en-US" dirty="0">
                <a:solidFill>
                  <a:schemeClr val="bg1"/>
                </a:solidFill>
              </a:rPr>
              <a:t>VIX target = 45% (above target, add in VIX signal)</a:t>
            </a:r>
          </a:p>
        </p:txBody>
      </p:sp>
    </p:spTree>
    <p:extLst>
      <p:ext uri="{BB962C8B-B14F-4D97-AF65-F5344CB8AC3E}">
        <p14:creationId xmlns:p14="http://schemas.microsoft.com/office/powerpoint/2010/main" val="18999251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285750" marR="0" lvl="0" indent="-285750" algn="l" defTabSz="914400" rtl="0" eaLnBrk="1" fontAlgn="auto" latinLnBrk="0" hangingPunct="1">
              <a:lnSpc>
                <a:spcPct val="100000"/>
              </a:lnSpc>
              <a:spcBef>
                <a:spcPts val="0"/>
              </a:spcBef>
              <a:spcAft>
                <a:spcPts val="0"/>
              </a:spcAft>
              <a:buClr>
                <a:schemeClr val="bg1"/>
              </a:buClr>
              <a:buSzPts val="1100"/>
              <a:buFont typeface="Arial" panose="020B0604020202020204" pitchFamily="34" charset="0"/>
              <a:buChar char="•"/>
              <a:tabLst/>
              <a:defRPr/>
            </a:pPr>
            <a:r>
              <a:rPr lang="en-US" dirty="0">
                <a:solidFill>
                  <a:schemeClr val="bg1"/>
                </a:solidFill>
              </a:rPr>
              <a:t>Optimal parameters:</a:t>
            </a:r>
          </a:p>
          <a:p>
            <a:pPr marL="285750" marR="0" lvl="0" indent="-285750" algn="l" defTabSz="914400" rtl="0" eaLnBrk="1" fontAlgn="auto" latinLnBrk="0" hangingPunct="1">
              <a:lnSpc>
                <a:spcPct val="100000"/>
              </a:lnSpc>
              <a:spcBef>
                <a:spcPts val="0"/>
              </a:spcBef>
              <a:spcAft>
                <a:spcPts val="0"/>
              </a:spcAft>
              <a:buClr>
                <a:schemeClr val="bg1"/>
              </a:buClr>
              <a:buSzPts val="1100"/>
              <a:buFont typeface="Arial" panose="020B0604020202020204" pitchFamily="34" charset="0"/>
              <a:buChar char="•"/>
              <a:tabLst/>
              <a:defRPr/>
            </a:pPr>
            <a:r>
              <a:rPr lang="en-US" dirty="0">
                <a:solidFill>
                  <a:schemeClr val="bg1"/>
                </a:solidFill>
              </a:rPr>
              <a:t>Correlation window = 90 days (Coinciding with 3M maturity options)</a:t>
            </a:r>
          </a:p>
          <a:p>
            <a:pPr marL="285750" indent="-285750">
              <a:buClr>
                <a:schemeClr val="bg1"/>
              </a:buClr>
              <a:buFont typeface="Arial" panose="020B0604020202020204" pitchFamily="34" charset="0"/>
              <a:buChar char="•"/>
            </a:pPr>
            <a:r>
              <a:rPr lang="en-US" dirty="0">
                <a:solidFill>
                  <a:schemeClr val="bg1"/>
                </a:solidFill>
              </a:rPr>
              <a:t>Minimum shift window = 11 days (floor on correlation shift signals)</a:t>
            </a:r>
          </a:p>
          <a:p>
            <a:pPr marL="285750" indent="-285750">
              <a:buClr>
                <a:schemeClr val="bg1"/>
              </a:buClr>
              <a:buFont typeface="Arial" panose="020B0604020202020204" pitchFamily="34" charset="0"/>
              <a:buChar char="•"/>
            </a:pPr>
            <a:r>
              <a:rPr lang="en-US" dirty="0">
                <a:solidFill>
                  <a:schemeClr val="bg1"/>
                </a:solidFill>
              </a:rPr>
              <a:t>Minimum correlation window = 7 days (if there is a prior correlation signal within 7 days, don’t add another signal)</a:t>
            </a:r>
          </a:p>
          <a:p>
            <a:pPr marL="285750" indent="-285750">
              <a:buClr>
                <a:schemeClr val="bg1"/>
              </a:buClr>
              <a:buFont typeface="Arial" panose="020B0604020202020204" pitchFamily="34" charset="0"/>
              <a:buChar char="•"/>
            </a:pPr>
            <a:r>
              <a:rPr lang="en-US" dirty="0">
                <a:solidFill>
                  <a:schemeClr val="bg1"/>
                </a:solidFill>
              </a:rPr>
              <a:t>Correlation quantile = 0.3 (select bottom 30% correlation in portfolio)</a:t>
            </a:r>
          </a:p>
          <a:p>
            <a:pPr marL="285750" indent="-285750">
              <a:buClr>
                <a:schemeClr val="bg1"/>
              </a:buClr>
              <a:buFont typeface="Arial" panose="020B0604020202020204" pitchFamily="34" charset="0"/>
              <a:buChar char="•"/>
            </a:pPr>
            <a:r>
              <a:rPr lang="en-US" dirty="0">
                <a:solidFill>
                  <a:schemeClr val="bg1"/>
                </a:solidFill>
              </a:rPr>
              <a:t>Volatility harvest window = 12 days (if no signal, implement volatility harvest rebalancing)</a:t>
            </a:r>
          </a:p>
          <a:p>
            <a:pPr marL="285750" indent="-285750">
              <a:buClr>
                <a:schemeClr val="bg1"/>
              </a:buClr>
              <a:buFont typeface="Arial" panose="020B0604020202020204" pitchFamily="34" charset="0"/>
              <a:buChar char="•"/>
            </a:pPr>
            <a:r>
              <a:rPr lang="en-US" dirty="0">
                <a:solidFill>
                  <a:schemeClr val="bg1"/>
                </a:solidFill>
              </a:rPr>
              <a:t>VIX target = 45% (above target, add in VIX signal)</a:t>
            </a:r>
          </a:p>
        </p:txBody>
      </p:sp>
    </p:spTree>
    <p:extLst>
      <p:ext uri="{BB962C8B-B14F-4D97-AF65-F5344CB8AC3E}">
        <p14:creationId xmlns:p14="http://schemas.microsoft.com/office/powerpoint/2010/main" val="9486147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861472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d416512bc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7" name="Google Shape;457;gd416512bc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
        <p:cNvGrpSpPr/>
        <p:nvPr/>
      </p:nvGrpSpPr>
      <p:grpSpPr>
        <a:xfrm>
          <a:off x="0" y="0"/>
          <a:ext cx="0" cy="0"/>
          <a:chOff x="0" y="0"/>
          <a:chExt cx="0" cy="0"/>
        </a:xfrm>
      </p:grpSpPr>
      <p:sp>
        <p:nvSpPr>
          <p:cNvPr id="14" name="Google Shape;14;p25"/>
          <p:cNvSpPr txBox="1">
            <a:spLocks noGrp="1"/>
          </p:cNvSpPr>
          <p:nvPr>
            <p:ph type="dt" idx="10"/>
          </p:nvPr>
        </p:nvSpPr>
        <p:spPr>
          <a:xfrm>
            <a:off x="628651" y="4767267"/>
            <a:ext cx="2057400" cy="27463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5"/>
          <p:cNvSpPr txBox="1">
            <a:spLocks noGrp="1"/>
          </p:cNvSpPr>
          <p:nvPr>
            <p:ph type="ftr" idx="11"/>
          </p:nvPr>
        </p:nvSpPr>
        <p:spPr>
          <a:xfrm>
            <a:off x="3028951" y="4767267"/>
            <a:ext cx="3086100" cy="27463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5"/>
          <p:cNvSpPr txBox="1">
            <a:spLocks noGrp="1"/>
          </p:cNvSpPr>
          <p:nvPr>
            <p:ph type="sldNum" idx="12"/>
          </p:nvPr>
        </p:nvSpPr>
        <p:spPr>
          <a:xfrm>
            <a:off x="6457951" y="4767267"/>
            <a:ext cx="2057400" cy="274637"/>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SG"/>
              <a:t>‹#›</a:t>
            </a:fld>
            <a:endParaRPr/>
          </a:p>
        </p:txBody>
      </p:sp>
    </p:spTree>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0"/>
        <p:cNvGrpSpPr/>
        <p:nvPr/>
      </p:nvGrpSpPr>
      <p:grpSpPr>
        <a:xfrm>
          <a:off x="0" y="0"/>
          <a:ext cx="0" cy="0"/>
          <a:chOff x="0" y="0"/>
          <a:chExt cx="0" cy="0"/>
        </a:xfrm>
      </p:grpSpPr>
      <p:sp>
        <p:nvSpPr>
          <p:cNvPr id="71" name="Google Shape;71;p38"/>
          <p:cNvSpPr txBox="1">
            <a:spLocks noGrp="1"/>
          </p:cNvSpPr>
          <p:nvPr>
            <p:ph type="title"/>
          </p:nvPr>
        </p:nvSpPr>
        <p:spPr>
          <a:xfrm>
            <a:off x="628651" y="274642"/>
            <a:ext cx="7886700" cy="99377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72" name="Google Shape;72;p38"/>
          <p:cNvSpPr txBox="1">
            <a:spLocks noGrp="1"/>
          </p:cNvSpPr>
          <p:nvPr>
            <p:ph type="body" idx="1"/>
          </p:nvPr>
        </p:nvSpPr>
        <p:spPr>
          <a:xfrm rot="5400000">
            <a:off x="2940845" y="-942181"/>
            <a:ext cx="3262312" cy="78867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1"/>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3" name="Google Shape;73;p38"/>
          <p:cNvSpPr txBox="1">
            <a:spLocks noGrp="1"/>
          </p:cNvSpPr>
          <p:nvPr>
            <p:ph type="dt" idx="10"/>
          </p:nvPr>
        </p:nvSpPr>
        <p:spPr>
          <a:xfrm>
            <a:off x="628651" y="4767267"/>
            <a:ext cx="2057400" cy="27463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38"/>
          <p:cNvSpPr txBox="1">
            <a:spLocks noGrp="1"/>
          </p:cNvSpPr>
          <p:nvPr>
            <p:ph type="ftr" idx="11"/>
          </p:nvPr>
        </p:nvSpPr>
        <p:spPr>
          <a:xfrm>
            <a:off x="3028951" y="4767267"/>
            <a:ext cx="3086100" cy="27463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38"/>
          <p:cNvSpPr txBox="1">
            <a:spLocks noGrp="1"/>
          </p:cNvSpPr>
          <p:nvPr>
            <p:ph type="sldNum" idx="12"/>
          </p:nvPr>
        </p:nvSpPr>
        <p:spPr>
          <a:xfrm>
            <a:off x="6457951" y="4767267"/>
            <a:ext cx="2057400" cy="274637"/>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900">
                <a:solidFill>
                  <a:srgbClr val="898989"/>
                </a:solidFill>
                <a:latin typeface="Calibri"/>
                <a:ea typeface="Calibri"/>
                <a:cs typeface="Calibri"/>
                <a:sym typeface="Calibri"/>
              </a:defRPr>
            </a:lvl1pPr>
            <a:lvl2pPr marL="0" lvl="1" indent="0" algn="r">
              <a:spcBef>
                <a:spcPts val="0"/>
              </a:spcBef>
              <a:spcAft>
                <a:spcPts val="0"/>
              </a:spcAft>
              <a:buNone/>
              <a:defRPr sz="900">
                <a:solidFill>
                  <a:srgbClr val="898989"/>
                </a:solidFill>
                <a:latin typeface="Calibri"/>
                <a:ea typeface="Calibri"/>
                <a:cs typeface="Calibri"/>
                <a:sym typeface="Calibri"/>
              </a:defRPr>
            </a:lvl2pPr>
            <a:lvl3pPr marL="0" lvl="2" indent="0" algn="r">
              <a:spcBef>
                <a:spcPts val="0"/>
              </a:spcBef>
              <a:spcAft>
                <a:spcPts val="0"/>
              </a:spcAft>
              <a:buNone/>
              <a:defRPr sz="900">
                <a:solidFill>
                  <a:srgbClr val="898989"/>
                </a:solidFill>
                <a:latin typeface="Calibri"/>
                <a:ea typeface="Calibri"/>
                <a:cs typeface="Calibri"/>
                <a:sym typeface="Calibri"/>
              </a:defRPr>
            </a:lvl3pPr>
            <a:lvl4pPr marL="0" lvl="3" indent="0" algn="r">
              <a:spcBef>
                <a:spcPts val="0"/>
              </a:spcBef>
              <a:spcAft>
                <a:spcPts val="0"/>
              </a:spcAft>
              <a:buNone/>
              <a:defRPr sz="900">
                <a:solidFill>
                  <a:srgbClr val="898989"/>
                </a:solidFill>
                <a:latin typeface="Calibri"/>
                <a:ea typeface="Calibri"/>
                <a:cs typeface="Calibri"/>
                <a:sym typeface="Calibri"/>
              </a:defRPr>
            </a:lvl4pPr>
            <a:lvl5pPr marL="0" lvl="4" indent="0" algn="r">
              <a:spcBef>
                <a:spcPts val="0"/>
              </a:spcBef>
              <a:spcAft>
                <a:spcPts val="0"/>
              </a:spcAft>
              <a:buNone/>
              <a:defRPr sz="900">
                <a:solidFill>
                  <a:srgbClr val="898989"/>
                </a:solidFill>
                <a:latin typeface="Calibri"/>
                <a:ea typeface="Calibri"/>
                <a:cs typeface="Calibri"/>
                <a:sym typeface="Calibri"/>
              </a:defRPr>
            </a:lvl5pPr>
            <a:lvl6pPr marL="0" lvl="5" indent="0" algn="r">
              <a:spcBef>
                <a:spcPts val="0"/>
              </a:spcBef>
              <a:spcAft>
                <a:spcPts val="0"/>
              </a:spcAft>
              <a:buNone/>
              <a:defRPr sz="900">
                <a:solidFill>
                  <a:srgbClr val="898989"/>
                </a:solidFill>
                <a:latin typeface="Calibri"/>
                <a:ea typeface="Calibri"/>
                <a:cs typeface="Calibri"/>
                <a:sym typeface="Calibri"/>
              </a:defRPr>
            </a:lvl6pPr>
            <a:lvl7pPr marL="0" lvl="6" indent="0" algn="r">
              <a:spcBef>
                <a:spcPts val="0"/>
              </a:spcBef>
              <a:spcAft>
                <a:spcPts val="0"/>
              </a:spcAft>
              <a:buNone/>
              <a:defRPr sz="900">
                <a:solidFill>
                  <a:srgbClr val="898989"/>
                </a:solidFill>
                <a:latin typeface="Calibri"/>
                <a:ea typeface="Calibri"/>
                <a:cs typeface="Calibri"/>
                <a:sym typeface="Calibri"/>
              </a:defRPr>
            </a:lvl7pPr>
            <a:lvl8pPr marL="0" lvl="7" indent="0" algn="r">
              <a:spcBef>
                <a:spcPts val="0"/>
              </a:spcBef>
              <a:spcAft>
                <a:spcPts val="0"/>
              </a:spcAft>
              <a:buNone/>
              <a:defRPr sz="900">
                <a:solidFill>
                  <a:srgbClr val="898989"/>
                </a:solidFill>
                <a:latin typeface="Calibri"/>
                <a:ea typeface="Calibri"/>
                <a:cs typeface="Calibri"/>
                <a:sym typeface="Calibri"/>
              </a:defRPr>
            </a:lvl8pPr>
            <a:lvl9pPr marL="0" lvl="8" indent="0" algn="r">
              <a:spcBef>
                <a:spcPts val="0"/>
              </a:spcBef>
              <a:spcAft>
                <a:spcPts val="0"/>
              </a:spcAft>
              <a:buNone/>
              <a:defRPr sz="9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SG"/>
              <a:t>‹#›</a:t>
            </a:fld>
            <a:endParaRPr/>
          </a:p>
        </p:txBody>
      </p:sp>
    </p:spTree>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6"/>
        <p:cNvGrpSpPr/>
        <p:nvPr/>
      </p:nvGrpSpPr>
      <p:grpSpPr>
        <a:xfrm>
          <a:off x="0" y="0"/>
          <a:ext cx="0" cy="0"/>
          <a:chOff x="0" y="0"/>
          <a:chExt cx="0" cy="0"/>
        </a:xfrm>
      </p:grpSpPr>
      <p:sp>
        <p:nvSpPr>
          <p:cNvPr id="77" name="Google Shape;77;p39"/>
          <p:cNvSpPr txBox="1">
            <a:spLocks noGrp="1"/>
          </p:cNvSpPr>
          <p:nvPr>
            <p:ph type="title"/>
          </p:nvPr>
        </p:nvSpPr>
        <p:spPr>
          <a:xfrm rot="5400000">
            <a:off x="5350671" y="1467648"/>
            <a:ext cx="4357687" cy="197167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78" name="Google Shape;78;p39"/>
          <p:cNvSpPr txBox="1">
            <a:spLocks noGrp="1"/>
          </p:cNvSpPr>
          <p:nvPr>
            <p:ph type="body" idx="1"/>
          </p:nvPr>
        </p:nvSpPr>
        <p:spPr>
          <a:xfrm rot="5400000">
            <a:off x="1331122" y="-427827"/>
            <a:ext cx="4357687" cy="576262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1"/>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39"/>
          <p:cNvSpPr txBox="1">
            <a:spLocks noGrp="1"/>
          </p:cNvSpPr>
          <p:nvPr>
            <p:ph type="dt" idx="10"/>
          </p:nvPr>
        </p:nvSpPr>
        <p:spPr>
          <a:xfrm>
            <a:off x="628651" y="4767267"/>
            <a:ext cx="2057400" cy="27463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39"/>
          <p:cNvSpPr txBox="1">
            <a:spLocks noGrp="1"/>
          </p:cNvSpPr>
          <p:nvPr>
            <p:ph type="ftr" idx="11"/>
          </p:nvPr>
        </p:nvSpPr>
        <p:spPr>
          <a:xfrm>
            <a:off x="3028951" y="4767267"/>
            <a:ext cx="3086100" cy="27463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39"/>
          <p:cNvSpPr txBox="1">
            <a:spLocks noGrp="1"/>
          </p:cNvSpPr>
          <p:nvPr>
            <p:ph type="sldNum" idx="12"/>
          </p:nvPr>
        </p:nvSpPr>
        <p:spPr>
          <a:xfrm>
            <a:off x="6457951" y="4767267"/>
            <a:ext cx="2057400" cy="274637"/>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900">
                <a:solidFill>
                  <a:srgbClr val="898989"/>
                </a:solidFill>
                <a:latin typeface="Calibri"/>
                <a:ea typeface="Calibri"/>
                <a:cs typeface="Calibri"/>
                <a:sym typeface="Calibri"/>
              </a:defRPr>
            </a:lvl1pPr>
            <a:lvl2pPr marL="0" lvl="1" indent="0" algn="r">
              <a:spcBef>
                <a:spcPts val="0"/>
              </a:spcBef>
              <a:spcAft>
                <a:spcPts val="0"/>
              </a:spcAft>
              <a:buNone/>
              <a:defRPr sz="900">
                <a:solidFill>
                  <a:srgbClr val="898989"/>
                </a:solidFill>
                <a:latin typeface="Calibri"/>
                <a:ea typeface="Calibri"/>
                <a:cs typeface="Calibri"/>
                <a:sym typeface="Calibri"/>
              </a:defRPr>
            </a:lvl2pPr>
            <a:lvl3pPr marL="0" lvl="2" indent="0" algn="r">
              <a:spcBef>
                <a:spcPts val="0"/>
              </a:spcBef>
              <a:spcAft>
                <a:spcPts val="0"/>
              </a:spcAft>
              <a:buNone/>
              <a:defRPr sz="900">
                <a:solidFill>
                  <a:srgbClr val="898989"/>
                </a:solidFill>
                <a:latin typeface="Calibri"/>
                <a:ea typeface="Calibri"/>
                <a:cs typeface="Calibri"/>
                <a:sym typeface="Calibri"/>
              </a:defRPr>
            </a:lvl3pPr>
            <a:lvl4pPr marL="0" lvl="3" indent="0" algn="r">
              <a:spcBef>
                <a:spcPts val="0"/>
              </a:spcBef>
              <a:spcAft>
                <a:spcPts val="0"/>
              </a:spcAft>
              <a:buNone/>
              <a:defRPr sz="900">
                <a:solidFill>
                  <a:srgbClr val="898989"/>
                </a:solidFill>
                <a:latin typeface="Calibri"/>
                <a:ea typeface="Calibri"/>
                <a:cs typeface="Calibri"/>
                <a:sym typeface="Calibri"/>
              </a:defRPr>
            </a:lvl4pPr>
            <a:lvl5pPr marL="0" lvl="4" indent="0" algn="r">
              <a:spcBef>
                <a:spcPts val="0"/>
              </a:spcBef>
              <a:spcAft>
                <a:spcPts val="0"/>
              </a:spcAft>
              <a:buNone/>
              <a:defRPr sz="900">
                <a:solidFill>
                  <a:srgbClr val="898989"/>
                </a:solidFill>
                <a:latin typeface="Calibri"/>
                <a:ea typeface="Calibri"/>
                <a:cs typeface="Calibri"/>
                <a:sym typeface="Calibri"/>
              </a:defRPr>
            </a:lvl5pPr>
            <a:lvl6pPr marL="0" lvl="5" indent="0" algn="r">
              <a:spcBef>
                <a:spcPts val="0"/>
              </a:spcBef>
              <a:spcAft>
                <a:spcPts val="0"/>
              </a:spcAft>
              <a:buNone/>
              <a:defRPr sz="900">
                <a:solidFill>
                  <a:srgbClr val="898989"/>
                </a:solidFill>
                <a:latin typeface="Calibri"/>
                <a:ea typeface="Calibri"/>
                <a:cs typeface="Calibri"/>
                <a:sym typeface="Calibri"/>
              </a:defRPr>
            </a:lvl6pPr>
            <a:lvl7pPr marL="0" lvl="6" indent="0" algn="r">
              <a:spcBef>
                <a:spcPts val="0"/>
              </a:spcBef>
              <a:spcAft>
                <a:spcPts val="0"/>
              </a:spcAft>
              <a:buNone/>
              <a:defRPr sz="900">
                <a:solidFill>
                  <a:srgbClr val="898989"/>
                </a:solidFill>
                <a:latin typeface="Calibri"/>
                <a:ea typeface="Calibri"/>
                <a:cs typeface="Calibri"/>
                <a:sym typeface="Calibri"/>
              </a:defRPr>
            </a:lvl7pPr>
            <a:lvl8pPr marL="0" lvl="7" indent="0" algn="r">
              <a:spcBef>
                <a:spcPts val="0"/>
              </a:spcBef>
              <a:spcAft>
                <a:spcPts val="0"/>
              </a:spcAft>
              <a:buNone/>
              <a:defRPr sz="900">
                <a:solidFill>
                  <a:srgbClr val="898989"/>
                </a:solidFill>
                <a:latin typeface="Calibri"/>
                <a:ea typeface="Calibri"/>
                <a:cs typeface="Calibri"/>
                <a:sym typeface="Calibri"/>
              </a:defRPr>
            </a:lvl8pPr>
            <a:lvl9pPr marL="0" lvl="8" indent="0" algn="r">
              <a:spcBef>
                <a:spcPts val="0"/>
              </a:spcBef>
              <a:spcAft>
                <a:spcPts val="0"/>
              </a:spcAft>
              <a:buNone/>
              <a:defRPr sz="9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SG"/>
              <a:t>‹#›</a:t>
            </a:fld>
            <a:endParaRPr/>
          </a:p>
        </p:txBody>
      </p:sp>
    </p:spTree>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8"/>
        <p:cNvGrpSpPr/>
        <p:nvPr/>
      </p:nvGrpSpPr>
      <p:grpSpPr>
        <a:xfrm>
          <a:off x="0" y="0"/>
          <a:ext cx="0" cy="0"/>
          <a:chOff x="0" y="0"/>
          <a:chExt cx="0" cy="0"/>
        </a:xfrm>
      </p:grpSpPr>
    </p:spTree>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92"/>
        <p:cNvGrpSpPr/>
        <p:nvPr/>
      </p:nvGrpSpPr>
      <p:grpSpPr>
        <a:xfrm>
          <a:off x="0" y="0"/>
          <a:ext cx="0" cy="0"/>
          <a:chOff x="0" y="0"/>
          <a:chExt cx="0" cy="0"/>
        </a:xfrm>
      </p:grpSpPr>
      <p:sp>
        <p:nvSpPr>
          <p:cNvPr id="93" name="Google Shape;93;p41"/>
          <p:cNvSpPr txBox="1">
            <a:spLocks noGrp="1"/>
          </p:cNvSpPr>
          <p:nvPr>
            <p:ph type="title"/>
          </p:nvPr>
        </p:nvSpPr>
        <p:spPr>
          <a:xfrm>
            <a:off x="628651" y="274642"/>
            <a:ext cx="7886700" cy="99377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94" name="Google Shape;94;p41"/>
          <p:cNvSpPr txBox="1">
            <a:spLocks noGrp="1"/>
          </p:cNvSpPr>
          <p:nvPr>
            <p:ph type="body" idx="1"/>
          </p:nvPr>
        </p:nvSpPr>
        <p:spPr>
          <a:xfrm>
            <a:off x="628651" y="1370013"/>
            <a:ext cx="7886700" cy="3262312"/>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1"/>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5"/>
        <p:cNvGrpSpPr/>
        <p:nvPr/>
      </p:nvGrpSpPr>
      <p:grpSpPr>
        <a:xfrm>
          <a:off x="0" y="0"/>
          <a:ext cx="0" cy="0"/>
          <a:chOff x="0" y="0"/>
          <a:chExt cx="0" cy="0"/>
        </a:xfrm>
      </p:grpSpPr>
      <p:sp>
        <p:nvSpPr>
          <p:cNvPr id="96" name="Google Shape;96;p42"/>
          <p:cNvSpPr txBox="1">
            <a:spLocks noGrp="1"/>
          </p:cNvSpPr>
          <p:nvPr>
            <p:ph type="title"/>
          </p:nvPr>
        </p:nvSpPr>
        <p:spPr>
          <a:xfrm>
            <a:off x="623890" y="1282700"/>
            <a:ext cx="7886700" cy="213995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97" name="Google Shape;97;p42"/>
          <p:cNvSpPr txBox="1">
            <a:spLocks noGrp="1"/>
          </p:cNvSpPr>
          <p:nvPr>
            <p:ph type="body" idx="1"/>
          </p:nvPr>
        </p:nvSpPr>
        <p:spPr>
          <a:xfrm>
            <a:off x="623890" y="3441700"/>
            <a:ext cx="7886700" cy="112553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1"/>
              </a:spcBef>
              <a:spcAft>
                <a:spcPts val="0"/>
              </a:spcAft>
              <a:buClr>
                <a:schemeClr val="dk1"/>
              </a:buClr>
              <a:buSzPts val="2400"/>
              <a:buNone/>
              <a:defRPr sz="2400"/>
            </a:lvl1pPr>
            <a:lvl2pPr marL="914400" lvl="1" indent="-228600" algn="l">
              <a:lnSpc>
                <a:spcPct val="90000"/>
              </a:lnSpc>
              <a:spcBef>
                <a:spcPts val="375"/>
              </a:spcBef>
              <a:spcAft>
                <a:spcPts val="0"/>
              </a:spcAft>
              <a:buClr>
                <a:schemeClr val="dk1"/>
              </a:buClr>
              <a:buSzPts val="2000"/>
              <a:buNone/>
              <a:defRPr sz="2000"/>
            </a:lvl2pPr>
            <a:lvl3pPr marL="1371600" lvl="2" indent="-228600" algn="l">
              <a:lnSpc>
                <a:spcPct val="90000"/>
              </a:lnSpc>
              <a:spcBef>
                <a:spcPts val="375"/>
              </a:spcBef>
              <a:spcAft>
                <a:spcPts val="0"/>
              </a:spcAft>
              <a:buClr>
                <a:schemeClr val="dk1"/>
              </a:buClr>
              <a:buSzPts val="1800"/>
              <a:buNone/>
              <a:defRPr sz="1800"/>
            </a:lvl3pPr>
            <a:lvl4pPr marL="1828800" lvl="3" indent="-228600" algn="l">
              <a:lnSpc>
                <a:spcPct val="90000"/>
              </a:lnSpc>
              <a:spcBef>
                <a:spcPts val="375"/>
              </a:spcBef>
              <a:spcAft>
                <a:spcPts val="0"/>
              </a:spcAft>
              <a:buClr>
                <a:schemeClr val="dk1"/>
              </a:buClr>
              <a:buSzPts val="1600"/>
              <a:buNone/>
              <a:defRPr sz="1600"/>
            </a:lvl4pPr>
            <a:lvl5pPr marL="2286000" lvl="4" indent="-228600" algn="l">
              <a:lnSpc>
                <a:spcPct val="90000"/>
              </a:lnSpc>
              <a:spcBef>
                <a:spcPts val="375"/>
              </a:spcBef>
              <a:spcAft>
                <a:spcPts val="0"/>
              </a:spcAft>
              <a:buClr>
                <a:schemeClr val="dk1"/>
              </a:buClr>
              <a:buSzPts val="1600"/>
              <a:buNone/>
              <a:defRPr sz="1600"/>
            </a:lvl5pPr>
            <a:lvl6pPr marL="2743200" lvl="5" indent="-228600" algn="l">
              <a:lnSpc>
                <a:spcPct val="90000"/>
              </a:lnSpc>
              <a:spcBef>
                <a:spcPts val="500"/>
              </a:spcBef>
              <a:spcAft>
                <a:spcPts val="0"/>
              </a:spcAft>
              <a:buClr>
                <a:schemeClr val="dk1"/>
              </a:buClr>
              <a:buSzPts val="1600"/>
              <a:buNone/>
              <a:defRPr sz="1600"/>
            </a:lvl6pPr>
            <a:lvl7pPr marL="3200400" lvl="6" indent="-228600" algn="l">
              <a:lnSpc>
                <a:spcPct val="90000"/>
              </a:lnSpc>
              <a:spcBef>
                <a:spcPts val="500"/>
              </a:spcBef>
              <a:spcAft>
                <a:spcPts val="0"/>
              </a:spcAft>
              <a:buClr>
                <a:schemeClr val="dk1"/>
              </a:buClr>
              <a:buSzPts val="1600"/>
              <a:buNone/>
              <a:defRPr sz="1600"/>
            </a:lvl7pPr>
            <a:lvl8pPr marL="3657600" lvl="7" indent="-228600" algn="l">
              <a:lnSpc>
                <a:spcPct val="90000"/>
              </a:lnSpc>
              <a:spcBef>
                <a:spcPts val="500"/>
              </a:spcBef>
              <a:spcAft>
                <a:spcPts val="0"/>
              </a:spcAft>
              <a:buClr>
                <a:schemeClr val="dk1"/>
              </a:buClr>
              <a:buSzPts val="1600"/>
              <a:buNone/>
              <a:defRPr sz="1600"/>
            </a:lvl8pPr>
            <a:lvl9pPr marL="4114800" lvl="8" indent="-228600" algn="l">
              <a:lnSpc>
                <a:spcPct val="90000"/>
              </a:lnSpc>
              <a:spcBef>
                <a:spcPts val="500"/>
              </a:spcBef>
              <a:spcAft>
                <a:spcPts val="0"/>
              </a:spcAft>
              <a:buClr>
                <a:schemeClr val="dk1"/>
              </a:buClr>
              <a:buSzPts val="1600"/>
              <a:buNone/>
              <a:defRPr sz="1600"/>
            </a:lvl9pPr>
          </a:lstStyle>
          <a:p>
            <a:endParaRPr/>
          </a:p>
        </p:txBody>
      </p:sp>
    </p:spTree>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98"/>
        <p:cNvGrpSpPr/>
        <p:nvPr/>
      </p:nvGrpSpPr>
      <p:grpSpPr>
        <a:xfrm>
          <a:off x="0" y="0"/>
          <a:ext cx="0" cy="0"/>
          <a:chOff x="0" y="0"/>
          <a:chExt cx="0" cy="0"/>
        </a:xfrm>
      </p:grpSpPr>
      <p:sp>
        <p:nvSpPr>
          <p:cNvPr id="99" name="Google Shape;99;p43"/>
          <p:cNvSpPr txBox="1">
            <a:spLocks noGrp="1"/>
          </p:cNvSpPr>
          <p:nvPr>
            <p:ph type="title"/>
          </p:nvPr>
        </p:nvSpPr>
        <p:spPr>
          <a:xfrm>
            <a:off x="628651" y="274642"/>
            <a:ext cx="7886700" cy="99377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00" name="Google Shape;100;p43"/>
          <p:cNvSpPr txBox="1">
            <a:spLocks noGrp="1"/>
          </p:cNvSpPr>
          <p:nvPr>
            <p:ph type="body" idx="1"/>
          </p:nvPr>
        </p:nvSpPr>
        <p:spPr>
          <a:xfrm>
            <a:off x="628651" y="1370013"/>
            <a:ext cx="3867151" cy="3262312"/>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1"/>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1" name="Google Shape;101;p43"/>
          <p:cNvSpPr txBox="1">
            <a:spLocks noGrp="1"/>
          </p:cNvSpPr>
          <p:nvPr>
            <p:ph type="body" idx="2"/>
          </p:nvPr>
        </p:nvSpPr>
        <p:spPr>
          <a:xfrm>
            <a:off x="4648202" y="1370013"/>
            <a:ext cx="3867151" cy="3262312"/>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1"/>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02"/>
        <p:cNvGrpSpPr/>
        <p:nvPr/>
      </p:nvGrpSpPr>
      <p:grpSpPr>
        <a:xfrm>
          <a:off x="0" y="0"/>
          <a:ext cx="0" cy="0"/>
          <a:chOff x="0" y="0"/>
          <a:chExt cx="0" cy="0"/>
        </a:xfrm>
      </p:grpSpPr>
      <p:sp>
        <p:nvSpPr>
          <p:cNvPr id="103" name="Google Shape;103;p44"/>
          <p:cNvSpPr txBox="1">
            <a:spLocks noGrp="1"/>
          </p:cNvSpPr>
          <p:nvPr>
            <p:ph type="title"/>
          </p:nvPr>
        </p:nvSpPr>
        <p:spPr>
          <a:xfrm>
            <a:off x="630239" y="274642"/>
            <a:ext cx="7886700" cy="99377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04" name="Google Shape;104;p44"/>
          <p:cNvSpPr txBox="1">
            <a:spLocks noGrp="1"/>
          </p:cNvSpPr>
          <p:nvPr>
            <p:ph type="body" idx="1"/>
          </p:nvPr>
        </p:nvSpPr>
        <p:spPr>
          <a:xfrm>
            <a:off x="630241" y="1260475"/>
            <a:ext cx="3868737" cy="61912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751"/>
              </a:spcBef>
              <a:spcAft>
                <a:spcPts val="0"/>
              </a:spcAft>
              <a:buClr>
                <a:schemeClr val="dk1"/>
              </a:buClr>
              <a:buSzPts val="2400"/>
              <a:buNone/>
              <a:defRPr sz="2400" b="1"/>
            </a:lvl1pPr>
            <a:lvl2pPr marL="914400" lvl="1" indent="-228600" algn="l">
              <a:lnSpc>
                <a:spcPct val="90000"/>
              </a:lnSpc>
              <a:spcBef>
                <a:spcPts val="375"/>
              </a:spcBef>
              <a:spcAft>
                <a:spcPts val="0"/>
              </a:spcAft>
              <a:buClr>
                <a:schemeClr val="dk1"/>
              </a:buClr>
              <a:buSzPts val="2000"/>
              <a:buNone/>
              <a:defRPr sz="2000" b="1"/>
            </a:lvl2pPr>
            <a:lvl3pPr marL="1371600" lvl="2" indent="-228600" algn="l">
              <a:lnSpc>
                <a:spcPct val="90000"/>
              </a:lnSpc>
              <a:spcBef>
                <a:spcPts val="375"/>
              </a:spcBef>
              <a:spcAft>
                <a:spcPts val="0"/>
              </a:spcAft>
              <a:buClr>
                <a:schemeClr val="dk1"/>
              </a:buClr>
              <a:buSzPts val="1800"/>
              <a:buNone/>
              <a:defRPr sz="1800" b="1"/>
            </a:lvl3pPr>
            <a:lvl4pPr marL="1828800" lvl="3" indent="-228600" algn="l">
              <a:lnSpc>
                <a:spcPct val="90000"/>
              </a:lnSpc>
              <a:spcBef>
                <a:spcPts val="375"/>
              </a:spcBef>
              <a:spcAft>
                <a:spcPts val="0"/>
              </a:spcAft>
              <a:buClr>
                <a:schemeClr val="dk1"/>
              </a:buClr>
              <a:buSzPts val="1600"/>
              <a:buNone/>
              <a:defRPr sz="1600" b="1"/>
            </a:lvl4pPr>
            <a:lvl5pPr marL="2286000" lvl="4" indent="-228600" algn="l">
              <a:lnSpc>
                <a:spcPct val="90000"/>
              </a:lnSpc>
              <a:spcBef>
                <a:spcPts val="375"/>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05" name="Google Shape;105;p44"/>
          <p:cNvSpPr txBox="1">
            <a:spLocks noGrp="1"/>
          </p:cNvSpPr>
          <p:nvPr>
            <p:ph type="body" idx="2"/>
          </p:nvPr>
        </p:nvSpPr>
        <p:spPr>
          <a:xfrm>
            <a:off x="630241" y="1879600"/>
            <a:ext cx="3868737" cy="276225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1"/>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6" name="Google Shape;106;p44"/>
          <p:cNvSpPr txBox="1">
            <a:spLocks noGrp="1"/>
          </p:cNvSpPr>
          <p:nvPr>
            <p:ph type="body" idx="3"/>
          </p:nvPr>
        </p:nvSpPr>
        <p:spPr>
          <a:xfrm>
            <a:off x="4629151" y="1260475"/>
            <a:ext cx="3887788" cy="61912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751"/>
              </a:spcBef>
              <a:spcAft>
                <a:spcPts val="0"/>
              </a:spcAft>
              <a:buClr>
                <a:schemeClr val="dk1"/>
              </a:buClr>
              <a:buSzPts val="2400"/>
              <a:buNone/>
              <a:defRPr sz="2400" b="1"/>
            </a:lvl1pPr>
            <a:lvl2pPr marL="914400" lvl="1" indent="-228600" algn="l">
              <a:lnSpc>
                <a:spcPct val="90000"/>
              </a:lnSpc>
              <a:spcBef>
                <a:spcPts val="375"/>
              </a:spcBef>
              <a:spcAft>
                <a:spcPts val="0"/>
              </a:spcAft>
              <a:buClr>
                <a:schemeClr val="dk1"/>
              </a:buClr>
              <a:buSzPts val="2000"/>
              <a:buNone/>
              <a:defRPr sz="2000" b="1"/>
            </a:lvl2pPr>
            <a:lvl3pPr marL="1371600" lvl="2" indent="-228600" algn="l">
              <a:lnSpc>
                <a:spcPct val="90000"/>
              </a:lnSpc>
              <a:spcBef>
                <a:spcPts val="375"/>
              </a:spcBef>
              <a:spcAft>
                <a:spcPts val="0"/>
              </a:spcAft>
              <a:buClr>
                <a:schemeClr val="dk1"/>
              </a:buClr>
              <a:buSzPts val="1800"/>
              <a:buNone/>
              <a:defRPr sz="1800" b="1"/>
            </a:lvl3pPr>
            <a:lvl4pPr marL="1828800" lvl="3" indent="-228600" algn="l">
              <a:lnSpc>
                <a:spcPct val="90000"/>
              </a:lnSpc>
              <a:spcBef>
                <a:spcPts val="375"/>
              </a:spcBef>
              <a:spcAft>
                <a:spcPts val="0"/>
              </a:spcAft>
              <a:buClr>
                <a:schemeClr val="dk1"/>
              </a:buClr>
              <a:buSzPts val="1600"/>
              <a:buNone/>
              <a:defRPr sz="1600" b="1"/>
            </a:lvl4pPr>
            <a:lvl5pPr marL="2286000" lvl="4" indent="-228600" algn="l">
              <a:lnSpc>
                <a:spcPct val="90000"/>
              </a:lnSpc>
              <a:spcBef>
                <a:spcPts val="375"/>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07" name="Google Shape;107;p44"/>
          <p:cNvSpPr txBox="1">
            <a:spLocks noGrp="1"/>
          </p:cNvSpPr>
          <p:nvPr>
            <p:ph type="body" idx="4"/>
          </p:nvPr>
        </p:nvSpPr>
        <p:spPr>
          <a:xfrm>
            <a:off x="4629151" y="1879600"/>
            <a:ext cx="3887788" cy="276225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1"/>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transitio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8"/>
        <p:cNvGrpSpPr/>
        <p:nvPr/>
      </p:nvGrpSpPr>
      <p:grpSpPr>
        <a:xfrm>
          <a:off x="0" y="0"/>
          <a:ext cx="0" cy="0"/>
          <a:chOff x="0" y="0"/>
          <a:chExt cx="0" cy="0"/>
        </a:xfrm>
      </p:grpSpPr>
      <p:sp>
        <p:nvSpPr>
          <p:cNvPr id="109" name="Google Shape;109;p45"/>
          <p:cNvSpPr txBox="1">
            <a:spLocks noGrp="1"/>
          </p:cNvSpPr>
          <p:nvPr>
            <p:ph type="title"/>
          </p:nvPr>
        </p:nvSpPr>
        <p:spPr>
          <a:xfrm>
            <a:off x="628651" y="274642"/>
            <a:ext cx="7886700" cy="99377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Tree>
  </p:cSld>
  <p:clrMapOvr>
    <a:masterClrMapping/>
  </p:clrMapOvr>
  <p:transition spd="slow">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10"/>
        <p:cNvGrpSpPr/>
        <p:nvPr/>
      </p:nvGrpSpPr>
      <p:grpSpPr>
        <a:xfrm>
          <a:off x="0" y="0"/>
          <a:ext cx="0" cy="0"/>
          <a:chOff x="0" y="0"/>
          <a:chExt cx="0" cy="0"/>
        </a:xfrm>
      </p:grpSpPr>
      <p:sp>
        <p:nvSpPr>
          <p:cNvPr id="111" name="Google Shape;111;p46"/>
          <p:cNvSpPr txBox="1">
            <a:spLocks noGrp="1"/>
          </p:cNvSpPr>
          <p:nvPr>
            <p:ph type="title"/>
          </p:nvPr>
        </p:nvSpPr>
        <p:spPr>
          <a:xfrm>
            <a:off x="630241" y="342900"/>
            <a:ext cx="2949575" cy="120015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12" name="Google Shape;112;p46"/>
          <p:cNvSpPr txBox="1">
            <a:spLocks noGrp="1"/>
          </p:cNvSpPr>
          <p:nvPr>
            <p:ph type="body" idx="1"/>
          </p:nvPr>
        </p:nvSpPr>
        <p:spPr>
          <a:xfrm>
            <a:off x="3887790" y="741367"/>
            <a:ext cx="4629151" cy="36544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751"/>
              </a:spcBef>
              <a:spcAft>
                <a:spcPts val="0"/>
              </a:spcAft>
              <a:buClr>
                <a:schemeClr val="dk1"/>
              </a:buClr>
              <a:buSzPts val="3200"/>
              <a:buChar char="•"/>
              <a:defRPr sz="3200"/>
            </a:lvl1pPr>
            <a:lvl2pPr marL="914400" lvl="1" indent="-406400" algn="l">
              <a:lnSpc>
                <a:spcPct val="90000"/>
              </a:lnSpc>
              <a:spcBef>
                <a:spcPts val="375"/>
              </a:spcBef>
              <a:spcAft>
                <a:spcPts val="0"/>
              </a:spcAft>
              <a:buClr>
                <a:schemeClr val="dk1"/>
              </a:buClr>
              <a:buSzPts val="2800"/>
              <a:buChar char="•"/>
              <a:defRPr sz="2800"/>
            </a:lvl2pPr>
            <a:lvl3pPr marL="1371600" lvl="2" indent="-381000" algn="l">
              <a:lnSpc>
                <a:spcPct val="90000"/>
              </a:lnSpc>
              <a:spcBef>
                <a:spcPts val="375"/>
              </a:spcBef>
              <a:spcAft>
                <a:spcPts val="0"/>
              </a:spcAft>
              <a:buClr>
                <a:schemeClr val="dk1"/>
              </a:buClr>
              <a:buSzPts val="2400"/>
              <a:buChar char="•"/>
              <a:defRPr sz="2400"/>
            </a:lvl3pPr>
            <a:lvl4pPr marL="1828800" lvl="3" indent="-355600" algn="l">
              <a:lnSpc>
                <a:spcPct val="90000"/>
              </a:lnSpc>
              <a:spcBef>
                <a:spcPts val="375"/>
              </a:spcBef>
              <a:spcAft>
                <a:spcPts val="0"/>
              </a:spcAft>
              <a:buClr>
                <a:schemeClr val="dk1"/>
              </a:buClr>
              <a:buSzPts val="2000"/>
              <a:buChar char="•"/>
              <a:defRPr sz="2000"/>
            </a:lvl4pPr>
            <a:lvl5pPr marL="2286000" lvl="4" indent="-355600" algn="l">
              <a:lnSpc>
                <a:spcPct val="90000"/>
              </a:lnSpc>
              <a:spcBef>
                <a:spcPts val="375"/>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13" name="Google Shape;113;p46"/>
          <p:cNvSpPr txBox="1">
            <a:spLocks noGrp="1"/>
          </p:cNvSpPr>
          <p:nvPr>
            <p:ph type="body" idx="2"/>
          </p:nvPr>
        </p:nvSpPr>
        <p:spPr>
          <a:xfrm>
            <a:off x="630241" y="1543050"/>
            <a:ext cx="2949575" cy="28590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1"/>
              </a:spcBef>
              <a:spcAft>
                <a:spcPts val="0"/>
              </a:spcAft>
              <a:buClr>
                <a:schemeClr val="dk1"/>
              </a:buClr>
              <a:buSzPts val="1600"/>
              <a:buNone/>
              <a:defRPr sz="1600"/>
            </a:lvl1pPr>
            <a:lvl2pPr marL="914400" lvl="1" indent="-228600" algn="l">
              <a:lnSpc>
                <a:spcPct val="90000"/>
              </a:lnSpc>
              <a:spcBef>
                <a:spcPts val="375"/>
              </a:spcBef>
              <a:spcAft>
                <a:spcPts val="0"/>
              </a:spcAft>
              <a:buClr>
                <a:schemeClr val="dk1"/>
              </a:buClr>
              <a:buSzPts val="1400"/>
              <a:buNone/>
              <a:defRPr sz="1400"/>
            </a:lvl2pPr>
            <a:lvl3pPr marL="1371600" lvl="2" indent="-228600" algn="l">
              <a:lnSpc>
                <a:spcPct val="90000"/>
              </a:lnSpc>
              <a:spcBef>
                <a:spcPts val="375"/>
              </a:spcBef>
              <a:spcAft>
                <a:spcPts val="0"/>
              </a:spcAft>
              <a:buClr>
                <a:schemeClr val="dk1"/>
              </a:buClr>
              <a:buSzPts val="1200"/>
              <a:buNone/>
              <a:defRPr sz="1200"/>
            </a:lvl3pPr>
            <a:lvl4pPr marL="1828800" lvl="3" indent="-228600" algn="l">
              <a:lnSpc>
                <a:spcPct val="90000"/>
              </a:lnSpc>
              <a:spcBef>
                <a:spcPts val="375"/>
              </a:spcBef>
              <a:spcAft>
                <a:spcPts val="0"/>
              </a:spcAft>
              <a:buClr>
                <a:schemeClr val="dk1"/>
              </a:buClr>
              <a:buSzPts val="1000"/>
              <a:buNone/>
              <a:defRPr sz="1000"/>
            </a:lvl4pPr>
            <a:lvl5pPr marL="2286000" lvl="4" indent="-228600" algn="l">
              <a:lnSpc>
                <a:spcPct val="90000"/>
              </a:lnSpc>
              <a:spcBef>
                <a:spcPts val="375"/>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Tree>
  </p:cSld>
  <p:clrMapOvr>
    <a:masterClrMapping/>
  </p:clrMapOvr>
  <p:transition spd="slow">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14"/>
        <p:cNvGrpSpPr/>
        <p:nvPr/>
      </p:nvGrpSpPr>
      <p:grpSpPr>
        <a:xfrm>
          <a:off x="0" y="0"/>
          <a:ext cx="0" cy="0"/>
          <a:chOff x="0" y="0"/>
          <a:chExt cx="0" cy="0"/>
        </a:xfrm>
      </p:grpSpPr>
      <p:sp>
        <p:nvSpPr>
          <p:cNvPr id="115" name="Google Shape;115;p47"/>
          <p:cNvSpPr txBox="1">
            <a:spLocks noGrp="1"/>
          </p:cNvSpPr>
          <p:nvPr>
            <p:ph type="title"/>
          </p:nvPr>
        </p:nvSpPr>
        <p:spPr>
          <a:xfrm>
            <a:off x="630241" y="342900"/>
            <a:ext cx="2949575" cy="120015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16" name="Google Shape;116;p47"/>
          <p:cNvSpPr>
            <a:spLocks noGrp="1"/>
          </p:cNvSpPr>
          <p:nvPr>
            <p:ph type="pic" idx="2"/>
          </p:nvPr>
        </p:nvSpPr>
        <p:spPr>
          <a:xfrm>
            <a:off x="3887790" y="741367"/>
            <a:ext cx="4629151" cy="36544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1"/>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17" name="Google Shape;117;p47"/>
          <p:cNvSpPr txBox="1">
            <a:spLocks noGrp="1"/>
          </p:cNvSpPr>
          <p:nvPr>
            <p:ph type="body" idx="1"/>
          </p:nvPr>
        </p:nvSpPr>
        <p:spPr>
          <a:xfrm>
            <a:off x="630241" y="1543050"/>
            <a:ext cx="2949575" cy="28590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1"/>
              </a:spcBef>
              <a:spcAft>
                <a:spcPts val="0"/>
              </a:spcAft>
              <a:buClr>
                <a:schemeClr val="dk1"/>
              </a:buClr>
              <a:buSzPts val="1600"/>
              <a:buNone/>
              <a:defRPr sz="1600"/>
            </a:lvl1pPr>
            <a:lvl2pPr marL="914400" lvl="1" indent="-228600" algn="l">
              <a:lnSpc>
                <a:spcPct val="90000"/>
              </a:lnSpc>
              <a:spcBef>
                <a:spcPts val="375"/>
              </a:spcBef>
              <a:spcAft>
                <a:spcPts val="0"/>
              </a:spcAft>
              <a:buClr>
                <a:schemeClr val="dk1"/>
              </a:buClr>
              <a:buSzPts val="1400"/>
              <a:buNone/>
              <a:defRPr sz="1400"/>
            </a:lvl2pPr>
            <a:lvl3pPr marL="1371600" lvl="2" indent="-228600" algn="l">
              <a:lnSpc>
                <a:spcPct val="90000"/>
              </a:lnSpc>
              <a:spcBef>
                <a:spcPts val="375"/>
              </a:spcBef>
              <a:spcAft>
                <a:spcPts val="0"/>
              </a:spcAft>
              <a:buClr>
                <a:schemeClr val="dk1"/>
              </a:buClr>
              <a:buSzPts val="1200"/>
              <a:buNone/>
              <a:defRPr sz="1200"/>
            </a:lvl3pPr>
            <a:lvl4pPr marL="1828800" lvl="3" indent="-228600" algn="l">
              <a:lnSpc>
                <a:spcPct val="90000"/>
              </a:lnSpc>
              <a:spcBef>
                <a:spcPts val="375"/>
              </a:spcBef>
              <a:spcAft>
                <a:spcPts val="0"/>
              </a:spcAft>
              <a:buClr>
                <a:schemeClr val="dk1"/>
              </a:buClr>
              <a:buSzPts val="1000"/>
              <a:buNone/>
              <a:defRPr sz="1000"/>
            </a:lvl4pPr>
            <a:lvl5pPr marL="2286000" lvl="4" indent="-228600" algn="l">
              <a:lnSpc>
                <a:spcPct val="90000"/>
              </a:lnSpc>
              <a:spcBef>
                <a:spcPts val="375"/>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30"/>
          <p:cNvSpPr txBox="1">
            <a:spLocks noGrp="1"/>
          </p:cNvSpPr>
          <p:nvPr>
            <p:ph type="ctrTitle"/>
          </p:nvPr>
        </p:nvSpPr>
        <p:spPr>
          <a:xfrm>
            <a:off x="1143000" y="841375"/>
            <a:ext cx="6858000" cy="17907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9" name="Google Shape;19;p30"/>
          <p:cNvSpPr txBox="1">
            <a:spLocks noGrp="1"/>
          </p:cNvSpPr>
          <p:nvPr>
            <p:ph type="subTitle" idx="1"/>
          </p:nvPr>
        </p:nvSpPr>
        <p:spPr>
          <a:xfrm>
            <a:off x="1143000" y="2701929"/>
            <a:ext cx="6858000" cy="1241425"/>
          </a:xfrm>
          <a:prstGeom prst="rect">
            <a:avLst/>
          </a:prstGeom>
          <a:noFill/>
          <a:ln>
            <a:noFill/>
          </a:ln>
        </p:spPr>
        <p:txBody>
          <a:bodyPr spcFirstLastPara="1" wrap="square" lIns="91425" tIns="45700" rIns="91425" bIns="45700" anchor="t" anchorCtr="0">
            <a:noAutofit/>
          </a:bodyPr>
          <a:lstStyle>
            <a:lvl1pPr lvl="0" algn="ctr">
              <a:lnSpc>
                <a:spcPct val="90000"/>
              </a:lnSpc>
              <a:spcBef>
                <a:spcPts val="751"/>
              </a:spcBef>
              <a:spcAft>
                <a:spcPts val="0"/>
              </a:spcAft>
              <a:buClr>
                <a:schemeClr val="dk1"/>
              </a:buClr>
              <a:buSzPts val="2400"/>
              <a:buNone/>
              <a:defRPr sz="2400"/>
            </a:lvl1pPr>
            <a:lvl2pPr lvl="1" algn="ctr">
              <a:lnSpc>
                <a:spcPct val="90000"/>
              </a:lnSpc>
              <a:spcBef>
                <a:spcPts val="375"/>
              </a:spcBef>
              <a:spcAft>
                <a:spcPts val="0"/>
              </a:spcAft>
              <a:buClr>
                <a:schemeClr val="dk1"/>
              </a:buClr>
              <a:buSzPts val="2000"/>
              <a:buNone/>
              <a:defRPr sz="2000"/>
            </a:lvl2pPr>
            <a:lvl3pPr lvl="2" algn="ctr">
              <a:lnSpc>
                <a:spcPct val="90000"/>
              </a:lnSpc>
              <a:spcBef>
                <a:spcPts val="375"/>
              </a:spcBef>
              <a:spcAft>
                <a:spcPts val="0"/>
              </a:spcAft>
              <a:buClr>
                <a:schemeClr val="dk1"/>
              </a:buClr>
              <a:buSzPts val="1800"/>
              <a:buNone/>
              <a:defRPr sz="1800"/>
            </a:lvl3pPr>
            <a:lvl4pPr lvl="3" algn="ctr">
              <a:lnSpc>
                <a:spcPct val="90000"/>
              </a:lnSpc>
              <a:spcBef>
                <a:spcPts val="375"/>
              </a:spcBef>
              <a:spcAft>
                <a:spcPts val="0"/>
              </a:spcAft>
              <a:buClr>
                <a:schemeClr val="dk1"/>
              </a:buClr>
              <a:buSzPts val="1600"/>
              <a:buNone/>
              <a:defRPr sz="1600"/>
            </a:lvl4pPr>
            <a:lvl5pPr lvl="4" algn="ctr">
              <a:lnSpc>
                <a:spcPct val="90000"/>
              </a:lnSpc>
              <a:spcBef>
                <a:spcPts val="375"/>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0" name="Google Shape;20;p30"/>
          <p:cNvSpPr txBox="1">
            <a:spLocks noGrp="1"/>
          </p:cNvSpPr>
          <p:nvPr>
            <p:ph type="dt" idx="10"/>
          </p:nvPr>
        </p:nvSpPr>
        <p:spPr>
          <a:xfrm>
            <a:off x="628651" y="4767267"/>
            <a:ext cx="2057400" cy="27463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0"/>
          <p:cNvSpPr txBox="1">
            <a:spLocks noGrp="1"/>
          </p:cNvSpPr>
          <p:nvPr>
            <p:ph type="ftr" idx="11"/>
          </p:nvPr>
        </p:nvSpPr>
        <p:spPr>
          <a:xfrm>
            <a:off x="3028951" y="4767267"/>
            <a:ext cx="3086100" cy="27463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0"/>
          <p:cNvSpPr txBox="1">
            <a:spLocks noGrp="1"/>
          </p:cNvSpPr>
          <p:nvPr>
            <p:ph type="sldNum" idx="12"/>
          </p:nvPr>
        </p:nvSpPr>
        <p:spPr>
          <a:xfrm>
            <a:off x="6457951" y="4767267"/>
            <a:ext cx="2057400" cy="274637"/>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900">
                <a:solidFill>
                  <a:srgbClr val="898989"/>
                </a:solidFill>
                <a:latin typeface="Calibri"/>
                <a:ea typeface="Calibri"/>
                <a:cs typeface="Calibri"/>
                <a:sym typeface="Calibri"/>
              </a:defRPr>
            </a:lvl1pPr>
            <a:lvl2pPr marL="0" lvl="1" indent="0" algn="r">
              <a:spcBef>
                <a:spcPts val="0"/>
              </a:spcBef>
              <a:spcAft>
                <a:spcPts val="0"/>
              </a:spcAft>
              <a:buNone/>
              <a:defRPr sz="900">
                <a:solidFill>
                  <a:srgbClr val="898989"/>
                </a:solidFill>
                <a:latin typeface="Calibri"/>
                <a:ea typeface="Calibri"/>
                <a:cs typeface="Calibri"/>
                <a:sym typeface="Calibri"/>
              </a:defRPr>
            </a:lvl2pPr>
            <a:lvl3pPr marL="0" lvl="2" indent="0" algn="r">
              <a:spcBef>
                <a:spcPts val="0"/>
              </a:spcBef>
              <a:spcAft>
                <a:spcPts val="0"/>
              </a:spcAft>
              <a:buNone/>
              <a:defRPr sz="900">
                <a:solidFill>
                  <a:srgbClr val="898989"/>
                </a:solidFill>
                <a:latin typeface="Calibri"/>
                <a:ea typeface="Calibri"/>
                <a:cs typeface="Calibri"/>
                <a:sym typeface="Calibri"/>
              </a:defRPr>
            </a:lvl3pPr>
            <a:lvl4pPr marL="0" lvl="3" indent="0" algn="r">
              <a:spcBef>
                <a:spcPts val="0"/>
              </a:spcBef>
              <a:spcAft>
                <a:spcPts val="0"/>
              </a:spcAft>
              <a:buNone/>
              <a:defRPr sz="900">
                <a:solidFill>
                  <a:srgbClr val="898989"/>
                </a:solidFill>
                <a:latin typeface="Calibri"/>
                <a:ea typeface="Calibri"/>
                <a:cs typeface="Calibri"/>
                <a:sym typeface="Calibri"/>
              </a:defRPr>
            </a:lvl4pPr>
            <a:lvl5pPr marL="0" lvl="4" indent="0" algn="r">
              <a:spcBef>
                <a:spcPts val="0"/>
              </a:spcBef>
              <a:spcAft>
                <a:spcPts val="0"/>
              </a:spcAft>
              <a:buNone/>
              <a:defRPr sz="900">
                <a:solidFill>
                  <a:srgbClr val="898989"/>
                </a:solidFill>
                <a:latin typeface="Calibri"/>
                <a:ea typeface="Calibri"/>
                <a:cs typeface="Calibri"/>
                <a:sym typeface="Calibri"/>
              </a:defRPr>
            </a:lvl5pPr>
            <a:lvl6pPr marL="0" lvl="5" indent="0" algn="r">
              <a:spcBef>
                <a:spcPts val="0"/>
              </a:spcBef>
              <a:spcAft>
                <a:spcPts val="0"/>
              </a:spcAft>
              <a:buNone/>
              <a:defRPr sz="900">
                <a:solidFill>
                  <a:srgbClr val="898989"/>
                </a:solidFill>
                <a:latin typeface="Calibri"/>
                <a:ea typeface="Calibri"/>
                <a:cs typeface="Calibri"/>
                <a:sym typeface="Calibri"/>
              </a:defRPr>
            </a:lvl6pPr>
            <a:lvl7pPr marL="0" lvl="6" indent="0" algn="r">
              <a:spcBef>
                <a:spcPts val="0"/>
              </a:spcBef>
              <a:spcAft>
                <a:spcPts val="0"/>
              </a:spcAft>
              <a:buNone/>
              <a:defRPr sz="900">
                <a:solidFill>
                  <a:srgbClr val="898989"/>
                </a:solidFill>
                <a:latin typeface="Calibri"/>
                <a:ea typeface="Calibri"/>
                <a:cs typeface="Calibri"/>
                <a:sym typeface="Calibri"/>
              </a:defRPr>
            </a:lvl7pPr>
            <a:lvl8pPr marL="0" lvl="7" indent="0" algn="r">
              <a:spcBef>
                <a:spcPts val="0"/>
              </a:spcBef>
              <a:spcAft>
                <a:spcPts val="0"/>
              </a:spcAft>
              <a:buNone/>
              <a:defRPr sz="900">
                <a:solidFill>
                  <a:srgbClr val="898989"/>
                </a:solidFill>
                <a:latin typeface="Calibri"/>
                <a:ea typeface="Calibri"/>
                <a:cs typeface="Calibri"/>
                <a:sym typeface="Calibri"/>
              </a:defRPr>
            </a:lvl8pPr>
            <a:lvl9pPr marL="0" lvl="8" indent="0" algn="r">
              <a:spcBef>
                <a:spcPts val="0"/>
              </a:spcBef>
              <a:spcAft>
                <a:spcPts val="0"/>
              </a:spcAft>
              <a:buNone/>
              <a:defRPr sz="9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SG"/>
              <a:t>‹#›</a:t>
            </a:fld>
            <a:endParaRPr/>
          </a:p>
        </p:txBody>
      </p:sp>
    </p:spTree>
  </p:cSld>
  <p:clrMapOvr>
    <a:masterClrMapping/>
  </p:clrMapOvr>
  <p:transition spd="slow">
    <p:wip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8"/>
        <p:cNvGrpSpPr/>
        <p:nvPr/>
      </p:nvGrpSpPr>
      <p:grpSpPr>
        <a:xfrm>
          <a:off x="0" y="0"/>
          <a:ext cx="0" cy="0"/>
          <a:chOff x="0" y="0"/>
          <a:chExt cx="0" cy="0"/>
        </a:xfrm>
      </p:grpSpPr>
      <p:sp>
        <p:nvSpPr>
          <p:cNvPr id="119" name="Google Shape;119;p48"/>
          <p:cNvSpPr txBox="1">
            <a:spLocks noGrp="1"/>
          </p:cNvSpPr>
          <p:nvPr>
            <p:ph type="title"/>
          </p:nvPr>
        </p:nvSpPr>
        <p:spPr>
          <a:xfrm>
            <a:off x="628651" y="274642"/>
            <a:ext cx="7886700" cy="99377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20" name="Google Shape;120;p48"/>
          <p:cNvSpPr txBox="1">
            <a:spLocks noGrp="1"/>
          </p:cNvSpPr>
          <p:nvPr>
            <p:ph type="body" idx="1"/>
          </p:nvPr>
        </p:nvSpPr>
        <p:spPr>
          <a:xfrm rot="5400000">
            <a:off x="2940845" y="-942181"/>
            <a:ext cx="3262312" cy="78867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1"/>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transition spd="slow">
    <p:wip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1"/>
        <p:cNvGrpSpPr/>
        <p:nvPr/>
      </p:nvGrpSpPr>
      <p:grpSpPr>
        <a:xfrm>
          <a:off x="0" y="0"/>
          <a:ext cx="0" cy="0"/>
          <a:chOff x="0" y="0"/>
          <a:chExt cx="0" cy="0"/>
        </a:xfrm>
      </p:grpSpPr>
      <p:sp>
        <p:nvSpPr>
          <p:cNvPr id="122" name="Google Shape;122;p49"/>
          <p:cNvSpPr txBox="1">
            <a:spLocks noGrp="1"/>
          </p:cNvSpPr>
          <p:nvPr>
            <p:ph type="title"/>
          </p:nvPr>
        </p:nvSpPr>
        <p:spPr>
          <a:xfrm rot="5400000">
            <a:off x="5350671" y="1467648"/>
            <a:ext cx="4357687" cy="197167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23" name="Google Shape;123;p49"/>
          <p:cNvSpPr txBox="1">
            <a:spLocks noGrp="1"/>
          </p:cNvSpPr>
          <p:nvPr>
            <p:ph type="body" idx="1"/>
          </p:nvPr>
        </p:nvSpPr>
        <p:spPr>
          <a:xfrm rot="5400000">
            <a:off x="1331122" y="-427827"/>
            <a:ext cx="4357687" cy="576262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1"/>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transition spd="slow">
    <p:wip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0"/>
        <p:cNvGrpSpPr/>
        <p:nvPr/>
      </p:nvGrpSpPr>
      <p:grpSpPr>
        <a:xfrm>
          <a:off x="0" y="0"/>
          <a:ext cx="0" cy="0"/>
          <a:chOff x="0" y="0"/>
          <a:chExt cx="0" cy="0"/>
        </a:xfrm>
      </p:grpSpPr>
    </p:spTree>
  </p:cSld>
  <p:clrMapOvr>
    <a:masterClrMapping/>
  </p:clrMapOvr>
  <p:transition spd="slow">
    <p:wip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1"/>
        <p:cNvGrpSpPr/>
        <p:nvPr/>
      </p:nvGrpSpPr>
      <p:grpSpPr>
        <a:xfrm>
          <a:off x="0" y="0"/>
          <a:ext cx="0" cy="0"/>
          <a:chOff x="0" y="0"/>
          <a:chExt cx="0" cy="0"/>
        </a:xfrm>
      </p:grpSpPr>
      <p:sp>
        <p:nvSpPr>
          <p:cNvPr id="132" name="Google Shape;132;p50"/>
          <p:cNvSpPr txBox="1">
            <a:spLocks noGrp="1"/>
          </p:cNvSpPr>
          <p:nvPr>
            <p:ph type="ctrTitle"/>
          </p:nvPr>
        </p:nvSpPr>
        <p:spPr>
          <a:xfrm>
            <a:off x="1143000" y="841375"/>
            <a:ext cx="6858000" cy="17907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33" name="Google Shape;133;p50"/>
          <p:cNvSpPr txBox="1">
            <a:spLocks noGrp="1"/>
          </p:cNvSpPr>
          <p:nvPr>
            <p:ph type="subTitle" idx="1"/>
          </p:nvPr>
        </p:nvSpPr>
        <p:spPr>
          <a:xfrm>
            <a:off x="1143000" y="2701929"/>
            <a:ext cx="6858000" cy="1241425"/>
          </a:xfrm>
          <a:prstGeom prst="rect">
            <a:avLst/>
          </a:prstGeom>
          <a:noFill/>
          <a:ln>
            <a:noFill/>
          </a:ln>
        </p:spPr>
        <p:txBody>
          <a:bodyPr spcFirstLastPara="1" wrap="square" lIns="91425" tIns="45700" rIns="91425" bIns="45700" anchor="t" anchorCtr="0">
            <a:noAutofit/>
          </a:bodyPr>
          <a:lstStyle>
            <a:lvl1pPr lvl="0" algn="ctr">
              <a:lnSpc>
                <a:spcPct val="90000"/>
              </a:lnSpc>
              <a:spcBef>
                <a:spcPts val="751"/>
              </a:spcBef>
              <a:spcAft>
                <a:spcPts val="0"/>
              </a:spcAft>
              <a:buClr>
                <a:schemeClr val="dk1"/>
              </a:buClr>
              <a:buSzPts val="2400"/>
              <a:buNone/>
              <a:defRPr sz="2400"/>
            </a:lvl1pPr>
            <a:lvl2pPr lvl="1" algn="ctr">
              <a:lnSpc>
                <a:spcPct val="90000"/>
              </a:lnSpc>
              <a:spcBef>
                <a:spcPts val="375"/>
              </a:spcBef>
              <a:spcAft>
                <a:spcPts val="0"/>
              </a:spcAft>
              <a:buClr>
                <a:schemeClr val="dk1"/>
              </a:buClr>
              <a:buSzPts val="2000"/>
              <a:buNone/>
              <a:defRPr sz="2000"/>
            </a:lvl2pPr>
            <a:lvl3pPr lvl="2" algn="ctr">
              <a:lnSpc>
                <a:spcPct val="90000"/>
              </a:lnSpc>
              <a:spcBef>
                <a:spcPts val="375"/>
              </a:spcBef>
              <a:spcAft>
                <a:spcPts val="0"/>
              </a:spcAft>
              <a:buClr>
                <a:schemeClr val="dk1"/>
              </a:buClr>
              <a:buSzPts val="1800"/>
              <a:buNone/>
              <a:defRPr sz="1800"/>
            </a:lvl3pPr>
            <a:lvl4pPr lvl="3" algn="ctr">
              <a:lnSpc>
                <a:spcPct val="90000"/>
              </a:lnSpc>
              <a:spcBef>
                <a:spcPts val="375"/>
              </a:spcBef>
              <a:spcAft>
                <a:spcPts val="0"/>
              </a:spcAft>
              <a:buClr>
                <a:schemeClr val="dk1"/>
              </a:buClr>
              <a:buSzPts val="1600"/>
              <a:buNone/>
              <a:defRPr sz="1600"/>
            </a:lvl4pPr>
            <a:lvl5pPr lvl="4" algn="ctr">
              <a:lnSpc>
                <a:spcPct val="90000"/>
              </a:lnSpc>
              <a:spcBef>
                <a:spcPts val="375"/>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cSld>
  <p:clrMapOvr>
    <a:masterClrMapping/>
  </p:clrMapOvr>
  <p:transition spd="slow">
    <p:wip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34"/>
        <p:cNvGrpSpPr/>
        <p:nvPr/>
      </p:nvGrpSpPr>
      <p:grpSpPr>
        <a:xfrm>
          <a:off x="0" y="0"/>
          <a:ext cx="0" cy="0"/>
          <a:chOff x="0" y="0"/>
          <a:chExt cx="0" cy="0"/>
        </a:xfrm>
      </p:grpSpPr>
      <p:sp>
        <p:nvSpPr>
          <p:cNvPr id="135" name="Google Shape;135;p51"/>
          <p:cNvSpPr txBox="1">
            <a:spLocks noGrp="1"/>
          </p:cNvSpPr>
          <p:nvPr>
            <p:ph type="title"/>
          </p:nvPr>
        </p:nvSpPr>
        <p:spPr>
          <a:xfrm>
            <a:off x="628651" y="274642"/>
            <a:ext cx="7886700" cy="99377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36" name="Google Shape;136;p51"/>
          <p:cNvSpPr txBox="1">
            <a:spLocks noGrp="1"/>
          </p:cNvSpPr>
          <p:nvPr>
            <p:ph type="body" idx="1"/>
          </p:nvPr>
        </p:nvSpPr>
        <p:spPr>
          <a:xfrm>
            <a:off x="628651" y="1370013"/>
            <a:ext cx="7886700" cy="3262312"/>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1"/>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transition spd="slow">
    <p:wip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7"/>
        <p:cNvGrpSpPr/>
        <p:nvPr/>
      </p:nvGrpSpPr>
      <p:grpSpPr>
        <a:xfrm>
          <a:off x="0" y="0"/>
          <a:ext cx="0" cy="0"/>
          <a:chOff x="0" y="0"/>
          <a:chExt cx="0" cy="0"/>
        </a:xfrm>
      </p:grpSpPr>
      <p:sp>
        <p:nvSpPr>
          <p:cNvPr id="138" name="Google Shape;138;p52"/>
          <p:cNvSpPr txBox="1">
            <a:spLocks noGrp="1"/>
          </p:cNvSpPr>
          <p:nvPr>
            <p:ph type="title"/>
          </p:nvPr>
        </p:nvSpPr>
        <p:spPr>
          <a:xfrm>
            <a:off x="623890" y="1282700"/>
            <a:ext cx="7886700" cy="213995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39" name="Google Shape;139;p52"/>
          <p:cNvSpPr txBox="1">
            <a:spLocks noGrp="1"/>
          </p:cNvSpPr>
          <p:nvPr>
            <p:ph type="body" idx="1"/>
          </p:nvPr>
        </p:nvSpPr>
        <p:spPr>
          <a:xfrm>
            <a:off x="623890" y="3441700"/>
            <a:ext cx="7886700" cy="112553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1"/>
              </a:spcBef>
              <a:spcAft>
                <a:spcPts val="0"/>
              </a:spcAft>
              <a:buClr>
                <a:schemeClr val="dk1"/>
              </a:buClr>
              <a:buSzPts val="2400"/>
              <a:buNone/>
              <a:defRPr sz="2400"/>
            </a:lvl1pPr>
            <a:lvl2pPr marL="914400" lvl="1" indent="-228600" algn="l">
              <a:lnSpc>
                <a:spcPct val="90000"/>
              </a:lnSpc>
              <a:spcBef>
                <a:spcPts val="375"/>
              </a:spcBef>
              <a:spcAft>
                <a:spcPts val="0"/>
              </a:spcAft>
              <a:buClr>
                <a:schemeClr val="dk1"/>
              </a:buClr>
              <a:buSzPts val="2000"/>
              <a:buNone/>
              <a:defRPr sz="2000"/>
            </a:lvl2pPr>
            <a:lvl3pPr marL="1371600" lvl="2" indent="-228600" algn="l">
              <a:lnSpc>
                <a:spcPct val="90000"/>
              </a:lnSpc>
              <a:spcBef>
                <a:spcPts val="375"/>
              </a:spcBef>
              <a:spcAft>
                <a:spcPts val="0"/>
              </a:spcAft>
              <a:buClr>
                <a:schemeClr val="dk1"/>
              </a:buClr>
              <a:buSzPts val="1800"/>
              <a:buNone/>
              <a:defRPr sz="1800"/>
            </a:lvl3pPr>
            <a:lvl4pPr marL="1828800" lvl="3" indent="-228600" algn="l">
              <a:lnSpc>
                <a:spcPct val="90000"/>
              </a:lnSpc>
              <a:spcBef>
                <a:spcPts val="375"/>
              </a:spcBef>
              <a:spcAft>
                <a:spcPts val="0"/>
              </a:spcAft>
              <a:buClr>
                <a:schemeClr val="dk1"/>
              </a:buClr>
              <a:buSzPts val="1600"/>
              <a:buNone/>
              <a:defRPr sz="1600"/>
            </a:lvl4pPr>
            <a:lvl5pPr marL="2286000" lvl="4" indent="-228600" algn="l">
              <a:lnSpc>
                <a:spcPct val="90000"/>
              </a:lnSpc>
              <a:spcBef>
                <a:spcPts val="375"/>
              </a:spcBef>
              <a:spcAft>
                <a:spcPts val="0"/>
              </a:spcAft>
              <a:buClr>
                <a:schemeClr val="dk1"/>
              </a:buClr>
              <a:buSzPts val="1600"/>
              <a:buNone/>
              <a:defRPr sz="1600"/>
            </a:lvl5pPr>
            <a:lvl6pPr marL="2743200" lvl="5" indent="-228600" algn="l">
              <a:lnSpc>
                <a:spcPct val="90000"/>
              </a:lnSpc>
              <a:spcBef>
                <a:spcPts val="500"/>
              </a:spcBef>
              <a:spcAft>
                <a:spcPts val="0"/>
              </a:spcAft>
              <a:buClr>
                <a:schemeClr val="dk1"/>
              </a:buClr>
              <a:buSzPts val="1600"/>
              <a:buNone/>
              <a:defRPr sz="1600"/>
            </a:lvl6pPr>
            <a:lvl7pPr marL="3200400" lvl="6" indent="-228600" algn="l">
              <a:lnSpc>
                <a:spcPct val="90000"/>
              </a:lnSpc>
              <a:spcBef>
                <a:spcPts val="500"/>
              </a:spcBef>
              <a:spcAft>
                <a:spcPts val="0"/>
              </a:spcAft>
              <a:buClr>
                <a:schemeClr val="dk1"/>
              </a:buClr>
              <a:buSzPts val="1600"/>
              <a:buNone/>
              <a:defRPr sz="1600"/>
            </a:lvl7pPr>
            <a:lvl8pPr marL="3657600" lvl="7" indent="-228600" algn="l">
              <a:lnSpc>
                <a:spcPct val="90000"/>
              </a:lnSpc>
              <a:spcBef>
                <a:spcPts val="500"/>
              </a:spcBef>
              <a:spcAft>
                <a:spcPts val="0"/>
              </a:spcAft>
              <a:buClr>
                <a:schemeClr val="dk1"/>
              </a:buClr>
              <a:buSzPts val="1600"/>
              <a:buNone/>
              <a:defRPr sz="1600"/>
            </a:lvl8pPr>
            <a:lvl9pPr marL="4114800" lvl="8" indent="-228600" algn="l">
              <a:lnSpc>
                <a:spcPct val="90000"/>
              </a:lnSpc>
              <a:spcBef>
                <a:spcPts val="500"/>
              </a:spcBef>
              <a:spcAft>
                <a:spcPts val="0"/>
              </a:spcAft>
              <a:buClr>
                <a:schemeClr val="dk1"/>
              </a:buClr>
              <a:buSzPts val="1600"/>
              <a:buNone/>
              <a:defRPr sz="1600"/>
            </a:lvl9pPr>
          </a:lstStyle>
          <a:p>
            <a:endParaRPr/>
          </a:p>
        </p:txBody>
      </p:sp>
    </p:spTree>
  </p:cSld>
  <p:clrMapOvr>
    <a:masterClrMapping/>
  </p:clrMapOvr>
  <p:transition spd="slow">
    <p:wip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40"/>
        <p:cNvGrpSpPr/>
        <p:nvPr/>
      </p:nvGrpSpPr>
      <p:grpSpPr>
        <a:xfrm>
          <a:off x="0" y="0"/>
          <a:ext cx="0" cy="0"/>
          <a:chOff x="0" y="0"/>
          <a:chExt cx="0" cy="0"/>
        </a:xfrm>
      </p:grpSpPr>
      <p:sp>
        <p:nvSpPr>
          <p:cNvPr id="141" name="Google Shape;141;p53"/>
          <p:cNvSpPr txBox="1">
            <a:spLocks noGrp="1"/>
          </p:cNvSpPr>
          <p:nvPr>
            <p:ph type="title"/>
          </p:nvPr>
        </p:nvSpPr>
        <p:spPr>
          <a:xfrm>
            <a:off x="628651" y="274642"/>
            <a:ext cx="7886700" cy="99377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42" name="Google Shape;142;p53"/>
          <p:cNvSpPr txBox="1">
            <a:spLocks noGrp="1"/>
          </p:cNvSpPr>
          <p:nvPr>
            <p:ph type="body" idx="1"/>
          </p:nvPr>
        </p:nvSpPr>
        <p:spPr>
          <a:xfrm>
            <a:off x="628651" y="1370013"/>
            <a:ext cx="3867151" cy="3262312"/>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1"/>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3" name="Google Shape;143;p53"/>
          <p:cNvSpPr txBox="1">
            <a:spLocks noGrp="1"/>
          </p:cNvSpPr>
          <p:nvPr>
            <p:ph type="body" idx="2"/>
          </p:nvPr>
        </p:nvSpPr>
        <p:spPr>
          <a:xfrm>
            <a:off x="4648202" y="1370013"/>
            <a:ext cx="3867151" cy="3262312"/>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1"/>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transition spd="slow">
    <p:wip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44"/>
        <p:cNvGrpSpPr/>
        <p:nvPr/>
      </p:nvGrpSpPr>
      <p:grpSpPr>
        <a:xfrm>
          <a:off x="0" y="0"/>
          <a:ext cx="0" cy="0"/>
          <a:chOff x="0" y="0"/>
          <a:chExt cx="0" cy="0"/>
        </a:xfrm>
      </p:grpSpPr>
      <p:sp>
        <p:nvSpPr>
          <p:cNvPr id="145" name="Google Shape;145;p54"/>
          <p:cNvSpPr txBox="1">
            <a:spLocks noGrp="1"/>
          </p:cNvSpPr>
          <p:nvPr>
            <p:ph type="title"/>
          </p:nvPr>
        </p:nvSpPr>
        <p:spPr>
          <a:xfrm>
            <a:off x="630239" y="274642"/>
            <a:ext cx="7886700" cy="99377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46" name="Google Shape;146;p54"/>
          <p:cNvSpPr txBox="1">
            <a:spLocks noGrp="1"/>
          </p:cNvSpPr>
          <p:nvPr>
            <p:ph type="body" idx="1"/>
          </p:nvPr>
        </p:nvSpPr>
        <p:spPr>
          <a:xfrm>
            <a:off x="630241" y="1260475"/>
            <a:ext cx="3868737" cy="61912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751"/>
              </a:spcBef>
              <a:spcAft>
                <a:spcPts val="0"/>
              </a:spcAft>
              <a:buClr>
                <a:schemeClr val="dk1"/>
              </a:buClr>
              <a:buSzPts val="2400"/>
              <a:buNone/>
              <a:defRPr sz="2400" b="1"/>
            </a:lvl1pPr>
            <a:lvl2pPr marL="914400" lvl="1" indent="-228600" algn="l">
              <a:lnSpc>
                <a:spcPct val="90000"/>
              </a:lnSpc>
              <a:spcBef>
                <a:spcPts val="375"/>
              </a:spcBef>
              <a:spcAft>
                <a:spcPts val="0"/>
              </a:spcAft>
              <a:buClr>
                <a:schemeClr val="dk1"/>
              </a:buClr>
              <a:buSzPts val="2000"/>
              <a:buNone/>
              <a:defRPr sz="2000" b="1"/>
            </a:lvl2pPr>
            <a:lvl3pPr marL="1371600" lvl="2" indent="-228600" algn="l">
              <a:lnSpc>
                <a:spcPct val="90000"/>
              </a:lnSpc>
              <a:spcBef>
                <a:spcPts val="375"/>
              </a:spcBef>
              <a:spcAft>
                <a:spcPts val="0"/>
              </a:spcAft>
              <a:buClr>
                <a:schemeClr val="dk1"/>
              </a:buClr>
              <a:buSzPts val="1800"/>
              <a:buNone/>
              <a:defRPr sz="1800" b="1"/>
            </a:lvl3pPr>
            <a:lvl4pPr marL="1828800" lvl="3" indent="-228600" algn="l">
              <a:lnSpc>
                <a:spcPct val="90000"/>
              </a:lnSpc>
              <a:spcBef>
                <a:spcPts val="375"/>
              </a:spcBef>
              <a:spcAft>
                <a:spcPts val="0"/>
              </a:spcAft>
              <a:buClr>
                <a:schemeClr val="dk1"/>
              </a:buClr>
              <a:buSzPts val="1600"/>
              <a:buNone/>
              <a:defRPr sz="1600" b="1"/>
            </a:lvl4pPr>
            <a:lvl5pPr marL="2286000" lvl="4" indent="-228600" algn="l">
              <a:lnSpc>
                <a:spcPct val="90000"/>
              </a:lnSpc>
              <a:spcBef>
                <a:spcPts val="375"/>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47" name="Google Shape;147;p54"/>
          <p:cNvSpPr txBox="1">
            <a:spLocks noGrp="1"/>
          </p:cNvSpPr>
          <p:nvPr>
            <p:ph type="body" idx="2"/>
          </p:nvPr>
        </p:nvSpPr>
        <p:spPr>
          <a:xfrm>
            <a:off x="630241" y="1879600"/>
            <a:ext cx="3868737" cy="276225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1"/>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8" name="Google Shape;148;p54"/>
          <p:cNvSpPr txBox="1">
            <a:spLocks noGrp="1"/>
          </p:cNvSpPr>
          <p:nvPr>
            <p:ph type="body" idx="3"/>
          </p:nvPr>
        </p:nvSpPr>
        <p:spPr>
          <a:xfrm>
            <a:off x="4629151" y="1260475"/>
            <a:ext cx="3887788" cy="61912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751"/>
              </a:spcBef>
              <a:spcAft>
                <a:spcPts val="0"/>
              </a:spcAft>
              <a:buClr>
                <a:schemeClr val="dk1"/>
              </a:buClr>
              <a:buSzPts val="2400"/>
              <a:buNone/>
              <a:defRPr sz="2400" b="1"/>
            </a:lvl1pPr>
            <a:lvl2pPr marL="914400" lvl="1" indent="-228600" algn="l">
              <a:lnSpc>
                <a:spcPct val="90000"/>
              </a:lnSpc>
              <a:spcBef>
                <a:spcPts val="375"/>
              </a:spcBef>
              <a:spcAft>
                <a:spcPts val="0"/>
              </a:spcAft>
              <a:buClr>
                <a:schemeClr val="dk1"/>
              </a:buClr>
              <a:buSzPts val="2000"/>
              <a:buNone/>
              <a:defRPr sz="2000" b="1"/>
            </a:lvl2pPr>
            <a:lvl3pPr marL="1371600" lvl="2" indent="-228600" algn="l">
              <a:lnSpc>
                <a:spcPct val="90000"/>
              </a:lnSpc>
              <a:spcBef>
                <a:spcPts val="375"/>
              </a:spcBef>
              <a:spcAft>
                <a:spcPts val="0"/>
              </a:spcAft>
              <a:buClr>
                <a:schemeClr val="dk1"/>
              </a:buClr>
              <a:buSzPts val="1800"/>
              <a:buNone/>
              <a:defRPr sz="1800" b="1"/>
            </a:lvl3pPr>
            <a:lvl4pPr marL="1828800" lvl="3" indent="-228600" algn="l">
              <a:lnSpc>
                <a:spcPct val="90000"/>
              </a:lnSpc>
              <a:spcBef>
                <a:spcPts val="375"/>
              </a:spcBef>
              <a:spcAft>
                <a:spcPts val="0"/>
              </a:spcAft>
              <a:buClr>
                <a:schemeClr val="dk1"/>
              </a:buClr>
              <a:buSzPts val="1600"/>
              <a:buNone/>
              <a:defRPr sz="1600" b="1"/>
            </a:lvl4pPr>
            <a:lvl5pPr marL="2286000" lvl="4" indent="-228600" algn="l">
              <a:lnSpc>
                <a:spcPct val="90000"/>
              </a:lnSpc>
              <a:spcBef>
                <a:spcPts val="375"/>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49" name="Google Shape;149;p54"/>
          <p:cNvSpPr txBox="1">
            <a:spLocks noGrp="1"/>
          </p:cNvSpPr>
          <p:nvPr>
            <p:ph type="body" idx="4"/>
          </p:nvPr>
        </p:nvSpPr>
        <p:spPr>
          <a:xfrm>
            <a:off x="4629151" y="1879600"/>
            <a:ext cx="3887788" cy="276225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1"/>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transition spd="slow">
    <p:wip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0"/>
        <p:cNvGrpSpPr/>
        <p:nvPr/>
      </p:nvGrpSpPr>
      <p:grpSpPr>
        <a:xfrm>
          <a:off x="0" y="0"/>
          <a:ext cx="0" cy="0"/>
          <a:chOff x="0" y="0"/>
          <a:chExt cx="0" cy="0"/>
        </a:xfrm>
      </p:grpSpPr>
      <p:sp>
        <p:nvSpPr>
          <p:cNvPr id="151" name="Google Shape;151;p55"/>
          <p:cNvSpPr txBox="1">
            <a:spLocks noGrp="1"/>
          </p:cNvSpPr>
          <p:nvPr>
            <p:ph type="title"/>
          </p:nvPr>
        </p:nvSpPr>
        <p:spPr>
          <a:xfrm>
            <a:off x="628651" y="274642"/>
            <a:ext cx="7886700" cy="99377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Tree>
  </p:cSld>
  <p:clrMapOvr>
    <a:masterClrMapping/>
  </p:clrMapOvr>
  <p:transition spd="slow">
    <p:wip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52"/>
        <p:cNvGrpSpPr/>
        <p:nvPr/>
      </p:nvGrpSpPr>
      <p:grpSpPr>
        <a:xfrm>
          <a:off x="0" y="0"/>
          <a:ext cx="0" cy="0"/>
          <a:chOff x="0" y="0"/>
          <a:chExt cx="0" cy="0"/>
        </a:xfrm>
      </p:grpSpPr>
      <p:sp>
        <p:nvSpPr>
          <p:cNvPr id="153" name="Google Shape;153;p56"/>
          <p:cNvSpPr txBox="1">
            <a:spLocks noGrp="1"/>
          </p:cNvSpPr>
          <p:nvPr>
            <p:ph type="title"/>
          </p:nvPr>
        </p:nvSpPr>
        <p:spPr>
          <a:xfrm>
            <a:off x="630241" y="342900"/>
            <a:ext cx="2949575" cy="120015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54" name="Google Shape;154;p56"/>
          <p:cNvSpPr txBox="1">
            <a:spLocks noGrp="1"/>
          </p:cNvSpPr>
          <p:nvPr>
            <p:ph type="body" idx="1"/>
          </p:nvPr>
        </p:nvSpPr>
        <p:spPr>
          <a:xfrm>
            <a:off x="3887790" y="741367"/>
            <a:ext cx="4629151" cy="36544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751"/>
              </a:spcBef>
              <a:spcAft>
                <a:spcPts val="0"/>
              </a:spcAft>
              <a:buClr>
                <a:schemeClr val="dk1"/>
              </a:buClr>
              <a:buSzPts val="3200"/>
              <a:buChar char="•"/>
              <a:defRPr sz="3200"/>
            </a:lvl1pPr>
            <a:lvl2pPr marL="914400" lvl="1" indent="-406400" algn="l">
              <a:lnSpc>
                <a:spcPct val="90000"/>
              </a:lnSpc>
              <a:spcBef>
                <a:spcPts val="375"/>
              </a:spcBef>
              <a:spcAft>
                <a:spcPts val="0"/>
              </a:spcAft>
              <a:buClr>
                <a:schemeClr val="dk1"/>
              </a:buClr>
              <a:buSzPts val="2800"/>
              <a:buChar char="•"/>
              <a:defRPr sz="2800"/>
            </a:lvl2pPr>
            <a:lvl3pPr marL="1371600" lvl="2" indent="-381000" algn="l">
              <a:lnSpc>
                <a:spcPct val="90000"/>
              </a:lnSpc>
              <a:spcBef>
                <a:spcPts val="375"/>
              </a:spcBef>
              <a:spcAft>
                <a:spcPts val="0"/>
              </a:spcAft>
              <a:buClr>
                <a:schemeClr val="dk1"/>
              </a:buClr>
              <a:buSzPts val="2400"/>
              <a:buChar char="•"/>
              <a:defRPr sz="2400"/>
            </a:lvl3pPr>
            <a:lvl4pPr marL="1828800" lvl="3" indent="-355600" algn="l">
              <a:lnSpc>
                <a:spcPct val="90000"/>
              </a:lnSpc>
              <a:spcBef>
                <a:spcPts val="375"/>
              </a:spcBef>
              <a:spcAft>
                <a:spcPts val="0"/>
              </a:spcAft>
              <a:buClr>
                <a:schemeClr val="dk1"/>
              </a:buClr>
              <a:buSzPts val="2000"/>
              <a:buChar char="•"/>
              <a:defRPr sz="2000"/>
            </a:lvl4pPr>
            <a:lvl5pPr marL="2286000" lvl="4" indent="-355600" algn="l">
              <a:lnSpc>
                <a:spcPct val="90000"/>
              </a:lnSpc>
              <a:spcBef>
                <a:spcPts val="375"/>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55" name="Google Shape;155;p56"/>
          <p:cNvSpPr txBox="1">
            <a:spLocks noGrp="1"/>
          </p:cNvSpPr>
          <p:nvPr>
            <p:ph type="body" idx="2"/>
          </p:nvPr>
        </p:nvSpPr>
        <p:spPr>
          <a:xfrm>
            <a:off x="630241" y="1543050"/>
            <a:ext cx="2949575" cy="28590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1"/>
              </a:spcBef>
              <a:spcAft>
                <a:spcPts val="0"/>
              </a:spcAft>
              <a:buClr>
                <a:schemeClr val="dk1"/>
              </a:buClr>
              <a:buSzPts val="1600"/>
              <a:buNone/>
              <a:defRPr sz="1600"/>
            </a:lvl1pPr>
            <a:lvl2pPr marL="914400" lvl="1" indent="-228600" algn="l">
              <a:lnSpc>
                <a:spcPct val="90000"/>
              </a:lnSpc>
              <a:spcBef>
                <a:spcPts val="375"/>
              </a:spcBef>
              <a:spcAft>
                <a:spcPts val="0"/>
              </a:spcAft>
              <a:buClr>
                <a:schemeClr val="dk1"/>
              </a:buClr>
              <a:buSzPts val="1400"/>
              <a:buNone/>
              <a:defRPr sz="1400"/>
            </a:lvl2pPr>
            <a:lvl3pPr marL="1371600" lvl="2" indent="-228600" algn="l">
              <a:lnSpc>
                <a:spcPct val="90000"/>
              </a:lnSpc>
              <a:spcBef>
                <a:spcPts val="375"/>
              </a:spcBef>
              <a:spcAft>
                <a:spcPts val="0"/>
              </a:spcAft>
              <a:buClr>
                <a:schemeClr val="dk1"/>
              </a:buClr>
              <a:buSzPts val="1200"/>
              <a:buNone/>
              <a:defRPr sz="1200"/>
            </a:lvl3pPr>
            <a:lvl4pPr marL="1828800" lvl="3" indent="-228600" algn="l">
              <a:lnSpc>
                <a:spcPct val="90000"/>
              </a:lnSpc>
              <a:spcBef>
                <a:spcPts val="375"/>
              </a:spcBef>
              <a:spcAft>
                <a:spcPts val="0"/>
              </a:spcAft>
              <a:buClr>
                <a:schemeClr val="dk1"/>
              </a:buClr>
              <a:buSzPts val="1000"/>
              <a:buNone/>
              <a:defRPr sz="1000"/>
            </a:lvl4pPr>
            <a:lvl5pPr marL="2286000" lvl="4" indent="-228600" algn="l">
              <a:lnSpc>
                <a:spcPct val="90000"/>
              </a:lnSpc>
              <a:spcBef>
                <a:spcPts val="375"/>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31"/>
          <p:cNvSpPr txBox="1">
            <a:spLocks noGrp="1"/>
          </p:cNvSpPr>
          <p:nvPr>
            <p:ph type="title"/>
          </p:nvPr>
        </p:nvSpPr>
        <p:spPr>
          <a:xfrm>
            <a:off x="628651" y="274642"/>
            <a:ext cx="7886700" cy="99377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5" name="Google Shape;25;p31"/>
          <p:cNvSpPr txBox="1">
            <a:spLocks noGrp="1"/>
          </p:cNvSpPr>
          <p:nvPr>
            <p:ph type="body" idx="1"/>
          </p:nvPr>
        </p:nvSpPr>
        <p:spPr>
          <a:xfrm>
            <a:off x="628651" y="1370013"/>
            <a:ext cx="7886700" cy="3262312"/>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1"/>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31"/>
          <p:cNvSpPr txBox="1">
            <a:spLocks noGrp="1"/>
          </p:cNvSpPr>
          <p:nvPr>
            <p:ph type="dt" idx="10"/>
          </p:nvPr>
        </p:nvSpPr>
        <p:spPr>
          <a:xfrm>
            <a:off x="628651" y="4767267"/>
            <a:ext cx="2057400" cy="27463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1"/>
          <p:cNvSpPr txBox="1">
            <a:spLocks noGrp="1"/>
          </p:cNvSpPr>
          <p:nvPr>
            <p:ph type="ftr" idx="11"/>
          </p:nvPr>
        </p:nvSpPr>
        <p:spPr>
          <a:xfrm>
            <a:off x="3028951" y="4767267"/>
            <a:ext cx="3086100" cy="27463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1"/>
          <p:cNvSpPr txBox="1">
            <a:spLocks noGrp="1"/>
          </p:cNvSpPr>
          <p:nvPr>
            <p:ph type="sldNum" idx="12"/>
          </p:nvPr>
        </p:nvSpPr>
        <p:spPr>
          <a:xfrm>
            <a:off x="6457951" y="4767267"/>
            <a:ext cx="2057400" cy="274637"/>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900">
                <a:solidFill>
                  <a:srgbClr val="898989"/>
                </a:solidFill>
                <a:latin typeface="Calibri"/>
                <a:ea typeface="Calibri"/>
                <a:cs typeface="Calibri"/>
                <a:sym typeface="Calibri"/>
              </a:defRPr>
            </a:lvl1pPr>
            <a:lvl2pPr marL="0" lvl="1" indent="0" algn="r">
              <a:spcBef>
                <a:spcPts val="0"/>
              </a:spcBef>
              <a:spcAft>
                <a:spcPts val="0"/>
              </a:spcAft>
              <a:buNone/>
              <a:defRPr sz="900">
                <a:solidFill>
                  <a:srgbClr val="898989"/>
                </a:solidFill>
                <a:latin typeface="Calibri"/>
                <a:ea typeface="Calibri"/>
                <a:cs typeface="Calibri"/>
                <a:sym typeface="Calibri"/>
              </a:defRPr>
            </a:lvl2pPr>
            <a:lvl3pPr marL="0" lvl="2" indent="0" algn="r">
              <a:spcBef>
                <a:spcPts val="0"/>
              </a:spcBef>
              <a:spcAft>
                <a:spcPts val="0"/>
              </a:spcAft>
              <a:buNone/>
              <a:defRPr sz="900">
                <a:solidFill>
                  <a:srgbClr val="898989"/>
                </a:solidFill>
                <a:latin typeface="Calibri"/>
                <a:ea typeface="Calibri"/>
                <a:cs typeface="Calibri"/>
                <a:sym typeface="Calibri"/>
              </a:defRPr>
            </a:lvl3pPr>
            <a:lvl4pPr marL="0" lvl="3" indent="0" algn="r">
              <a:spcBef>
                <a:spcPts val="0"/>
              </a:spcBef>
              <a:spcAft>
                <a:spcPts val="0"/>
              </a:spcAft>
              <a:buNone/>
              <a:defRPr sz="900">
                <a:solidFill>
                  <a:srgbClr val="898989"/>
                </a:solidFill>
                <a:latin typeface="Calibri"/>
                <a:ea typeface="Calibri"/>
                <a:cs typeface="Calibri"/>
                <a:sym typeface="Calibri"/>
              </a:defRPr>
            </a:lvl4pPr>
            <a:lvl5pPr marL="0" lvl="4" indent="0" algn="r">
              <a:spcBef>
                <a:spcPts val="0"/>
              </a:spcBef>
              <a:spcAft>
                <a:spcPts val="0"/>
              </a:spcAft>
              <a:buNone/>
              <a:defRPr sz="900">
                <a:solidFill>
                  <a:srgbClr val="898989"/>
                </a:solidFill>
                <a:latin typeface="Calibri"/>
                <a:ea typeface="Calibri"/>
                <a:cs typeface="Calibri"/>
                <a:sym typeface="Calibri"/>
              </a:defRPr>
            </a:lvl5pPr>
            <a:lvl6pPr marL="0" lvl="5" indent="0" algn="r">
              <a:spcBef>
                <a:spcPts val="0"/>
              </a:spcBef>
              <a:spcAft>
                <a:spcPts val="0"/>
              </a:spcAft>
              <a:buNone/>
              <a:defRPr sz="900">
                <a:solidFill>
                  <a:srgbClr val="898989"/>
                </a:solidFill>
                <a:latin typeface="Calibri"/>
                <a:ea typeface="Calibri"/>
                <a:cs typeface="Calibri"/>
                <a:sym typeface="Calibri"/>
              </a:defRPr>
            </a:lvl6pPr>
            <a:lvl7pPr marL="0" lvl="6" indent="0" algn="r">
              <a:spcBef>
                <a:spcPts val="0"/>
              </a:spcBef>
              <a:spcAft>
                <a:spcPts val="0"/>
              </a:spcAft>
              <a:buNone/>
              <a:defRPr sz="900">
                <a:solidFill>
                  <a:srgbClr val="898989"/>
                </a:solidFill>
                <a:latin typeface="Calibri"/>
                <a:ea typeface="Calibri"/>
                <a:cs typeface="Calibri"/>
                <a:sym typeface="Calibri"/>
              </a:defRPr>
            </a:lvl7pPr>
            <a:lvl8pPr marL="0" lvl="7" indent="0" algn="r">
              <a:spcBef>
                <a:spcPts val="0"/>
              </a:spcBef>
              <a:spcAft>
                <a:spcPts val="0"/>
              </a:spcAft>
              <a:buNone/>
              <a:defRPr sz="900">
                <a:solidFill>
                  <a:srgbClr val="898989"/>
                </a:solidFill>
                <a:latin typeface="Calibri"/>
                <a:ea typeface="Calibri"/>
                <a:cs typeface="Calibri"/>
                <a:sym typeface="Calibri"/>
              </a:defRPr>
            </a:lvl8pPr>
            <a:lvl9pPr marL="0" lvl="8" indent="0" algn="r">
              <a:spcBef>
                <a:spcPts val="0"/>
              </a:spcBef>
              <a:spcAft>
                <a:spcPts val="0"/>
              </a:spcAft>
              <a:buNone/>
              <a:defRPr sz="9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SG"/>
              <a:t>‹#›</a:t>
            </a:fld>
            <a:endParaRPr/>
          </a:p>
        </p:txBody>
      </p:sp>
    </p:spTree>
  </p:cSld>
  <p:clrMapOvr>
    <a:masterClrMapping/>
  </p:clrMapOvr>
  <p:transition spd="slow">
    <p:wip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56"/>
        <p:cNvGrpSpPr/>
        <p:nvPr/>
      </p:nvGrpSpPr>
      <p:grpSpPr>
        <a:xfrm>
          <a:off x="0" y="0"/>
          <a:ext cx="0" cy="0"/>
          <a:chOff x="0" y="0"/>
          <a:chExt cx="0" cy="0"/>
        </a:xfrm>
      </p:grpSpPr>
      <p:sp>
        <p:nvSpPr>
          <p:cNvPr id="157" name="Google Shape;157;p57"/>
          <p:cNvSpPr txBox="1">
            <a:spLocks noGrp="1"/>
          </p:cNvSpPr>
          <p:nvPr>
            <p:ph type="title"/>
          </p:nvPr>
        </p:nvSpPr>
        <p:spPr>
          <a:xfrm>
            <a:off x="630241" y="342900"/>
            <a:ext cx="2949575" cy="120015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58" name="Google Shape;158;p57"/>
          <p:cNvSpPr>
            <a:spLocks noGrp="1"/>
          </p:cNvSpPr>
          <p:nvPr>
            <p:ph type="pic" idx="2"/>
          </p:nvPr>
        </p:nvSpPr>
        <p:spPr>
          <a:xfrm>
            <a:off x="3887790" y="741367"/>
            <a:ext cx="4629151" cy="36544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1"/>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59" name="Google Shape;159;p57"/>
          <p:cNvSpPr txBox="1">
            <a:spLocks noGrp="1"/>
          </p:cNvSpPr>
          <p:nvPr>
            <p:ph type="body" idx="1"/>
          </p:nvPr>
        </p:nvSpPr>
        <p:spPr>
          <a:xfrm>
            <a:off x="630241" y="1543050"/>
            <a:ext cx="2949575" cy="28590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1"/>
              </a:spcBef>
              <a:spcAft>
                <a:spcPts val="0"/>
              </a:spcAft>
              <a:buClr>
                <a:schemeClr val="dk1"/>
              </a:buClr>
              <a:buSzPts val="1600"/>
              <a:buNone/>
              <a:defRPr sz="1600"/>
            </a:lvl1pPr>
            <a:lvl2pPr marL="914400" lvl="1" indent="-228600" algn="l">
              <a:lnSpc>
                <a:spcPct val="90000"/>
              </a:lnSpc>
              <a:spcBef>
                <a:spcPts val="375"/>
              </a:spcBef>
              <a:spcAft>
                <a:spcPts val="0"/>
              </a:spcAft>
              <a:buClr>
                <a:schemeClr val="dk1"/>
              </a:buClr>
              <a:buSzPts val="1400"/>
              <a:buNone/>
              <a:defRPr sz="1400"/>
            </a:lvl2pPr>
            <a:lvl3pPr marL="1371600" lvl="2" indent="-228600" algn="l">
              <a:lnSpc>
                <a:spcPct val="90000"/>
              </a:lnSpc>
              <a:spcBef>
                <a:spcPts val="375"/>
              </a:spcBef>
              <a:spcAft>
                <a:spcPts val="0"/>
              </a:spcAft>
              <a:buClr>
                <a:schemeClr val="dk1"/>
              </a:buClr>
              <a:buSzPts val="1200"/>
              <a:buNone/>
              <a:defRPr sz="1200"/>
            </a:lvl3pPr>
            <a:lvl4pPr marL="1828800" lvl="3" indent="-228600" algn="l">
              <a:lnSpc>
                <a:spcPct val="90000"/>
              </a:lnSpc>
              <a:spcBef>
                <a:spcPts val="375"/>
              </a:spcBef>
              <a:spcAft>
                <a:spcPts val="0"/>
              </a:spcAft>
              <a:buClr>
                <a:schemeClr val="dk1"/>
              </a:buClr>
              <a:buSzPts val="1000"/>
              <a:buNone/>
              <a:defRPr sz="1000"/>
            </a:lvl4pPr>
            <a:lvl5pPr marL="2286000" lvl="4" indent="-228600" algn="l">
              <a:lnSpc>
                <a:spcPct val="90000"/>
              </a:lnSpc>
              <a:spcBef>
                <a:spcPts val="375"/>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Tree>
  </p:cSld>
  <p:clrMapOvr>
    <a:masterClrMapping/>
  </p:clrMapOvr>
  <p:transition spd="slow">
    <p:wip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60"/>
        <p:cNvGrpSpPr/>
        <p:nvPr/>
      </p:nvGrpSpPr>
      <p:grpSpPr>
        <a:xfrm>
          <a:off x="0" y="0"/>
          <a:ext cx="0" cy="0"/>
          <a:chOff x="0" y="0"/>
          <a:chExt cx="0" cy="0"/>
        </a:xfrm>
      </p:grpSpPr>
      <p:sp>
        <p:nvSpPr>
          <p:cNvPr id="161" name="Google Shape;161;p58"/>
          <p:cNvSpPr txBox="1">
            <a:spLocks noGrp="1"/>
          </p:cNvSpPr>
          <p:nvPr>
            <p:ph type="title"/>
          </p:nvPr>
        </p:nvSpPr>
        <p:spPr>
          <a:xfrm>
            <a:off x="628651" y="274642"/>
            <a:ext cx="7886700" cy="99377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62" name="Google Shape;162;p58"/>
          <p:cNvSpPr txBox="1">
            <a:spLocks noGrp="1"/>
          </p:cNvSpPr>
          <p:nvPr>
            <p:ph type="body" idx="1"/>
          </p:nvPr>
        </p:nvSpPr>
        <p:spPr>
          <a:xfrm rot="5400000">
            <a:off x="2940845" y="-942181"/>
            <a:ext cx="3262312" cy="78867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1"/>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transition spd="slow">
    <p:wip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63"/>
        <p:cNvGrpSpPr/>
        <p:nvPr/>
      </p:nvGrpSpPr>
      <p:grpSpPr>
        <a:xfrm>
          <a:off x="0" y="0"/>
          <a:ext cx="0" cy="0"/>
          <a:chOff x="0" y="0"/>
          <a:chExt cx="0" cy="0"/>
        </a:xfrm>
      </p:grpSpPr>
      <p:sp>
        <p:nvSpPr>
          <p:cNvPr id="164" name="Google Shape;164;p59"/>
          <p:cNvSpPr txBox="1">
            <a:spLocks noGrp="1"/>
          </p:cNvSpPr>
          <p:nvPr>
            <p:ph type="title"/>
          </p:nvPr>
        </p:nvSpPr>
        <p:spPr>
          <a:xfrm rot="5400000">
            <a:off x="5350671" y="1467648"/>
            <a:ext cx="4357687" cy="197167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65" name="Google Shape;165;p59"/>
          <p:cNvSpPr txBox="1">
            <a:spLocks noGrp="1"/>
          </p:cNvSpPr>
          <p:nvPr>
            <p:ph type="body" idx="1"/>
          </p:nvPr>
        </p:nvSpPr>
        <p:spPr>
          <a:xfrm rot="5400000">
            <a:off x="1331122" y="-427827"/>
            <a:ext cx="4357687" cy="576262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1"/>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
        <p:cNvGrpSpPr/>
        <p:nvPr/>
      </p:nvGrpSpPr>
      <p:grpSpPr>
        <a:xfrm>
          <a:off x="0" y="0"/>
          <a:ext cx="0" cy="0"/>
          <a:chOff x="0" y="0"/>
          <a:chExt cx="0" cy="0"/>
        </a:xfrm>
      </p:grpSpPr>
      <p:sp>
        <p:nvSpPr>
          <p:cNvPr id="30" name="Google Shape;30;p32"/>
          <p:cNvSpPr txBox="1">
            <a:spLocks noGrp="1"/>
          </p:cNvSpPr>
          <p:nvPr>
            <p:ph type="title"/>
          </p:nvPr>
        </p:nvSpPr>
        <p:spPr>
          <a:xfrm>
            <a:off x="623890" y="1282700"/>
            <a:ext cx="7886700" cy="213995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1" name="Google Shape;31;p32"/>
          <p:cNvSpPr txBox="1">
            <a:spLocks noGrp="1"/>
          </p:cNvSpPr>
          <p:nvPr>
            <p:ph type="body" idx="1"/>
          </p:nvPr>
        </p:nvSpPr>
        <p:spPr>
          <a:xfrm>
            <a:off x="623890" y="3441700"/>
            <a:ext cx="7886700" cy="112553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1"/>
              </a:spcBef>
              <a:spcAft>
                <a:spcPts val="0"/>
              </a:spcAft>
              <a:buClr>
                <a:schemeClr val="dk1"/>
              </a:buClr>
              <a:buSzPts val="2400"/>
              <a:buNone/>
              <a:defRPr sz="2400"/>
            </a:lvl1pPr>
            <a:lvl2pPr marL="914400" lvl="1" indent="-228600" algn="l">
              <a:lnSpc>
                <a:spcPct val="90000"/>
              </a:lnSpc>
              <a:spcBef>
                <a:spcPts val="375"/>
              </a:spcBef>
              <a:spcAft>
                <a:spcPts val="0"/>
              </a:spcAft>
              <a:buClr>
                <a:schemeClr val="dk1"/>
              </a:buClr>
              <a:buSzPts val="2000"/>
              <a:buNone/>
              <a:defRPr sz="2000"/>
            </a:lvl2pPr>
            <a:lvl3pPr marL="1371600" lvl="2" indent="-228600" algn="l">
              <a:lnSpc>
                <a:spcPct val="90000"/>
              </a:lnSpc>
              <a:spcBef>
                <a:spcPts val="375"/>
              </a:spcBef>
              <a:spcAft>
                <a:spcPts val="0"/>
              </a:spcAft>
              <a:buClr>
                <a:schemeClr val="dk1"/>
              </a:buClr>
              <a:buSzPts val="1800"/>
              <a:buNone/>
              <a:defRPr sz="1800"/>
            </a:lvl3pPr>
            <a:lvl4pPr marL="1828800" lvl="3" indent="-228600" algn="l">
              <a:lnSpc>
                <a:spcPct val="90000"/>
              </a:lnSpc>
              <a:spcBef>
                <a:spcPts val="375"/>
              </a:spcBef>
              <a:spcAft>
                <a:spcPts val="0"/>
              </a:spcAft>
              <a:buClr>
                <a:schemeClr val="dk1"/>
              </a:buClr>
              <a:buSzPts val="1600"/>
              <a:buNone/>
              <a:defRPr sz="1600"/>
            </a:lvl4pPr>
            <a:lvl5pPr marL="2286000" lvl="4" indent="-228600" algn="l">
              <a:lnSpc>
                <a:spcPct val="90000"/>
              </a:lnSpc>
              <a:spcBef>
                <a:spcPts val="375"/>
              </a:spcBef>
              <a:spcAft>
                <a:spcPts val="0"/>
              </a:spcAft>
              <a:buClr>
                <a:schemeClr val="dk1"/>
              </a:buClr>
              <a:buSzPts val="1600"/>
              <a:buNone/>
              <a:defRPr sz="1600"/>
            </a:lvl5pPr>
            <a:lvl6pPr marL="2743200" lvl="5" indent="-228600" algn="l">
              <a:lnSpc>
                <a:spcPct val="90000"/>
              </a:lnSpc>
              <a:spcBef>
                <a:spcPts val="500"/>
              </a:spcBef>
              <a:spcAft>
                <a:spcPts val="0"/>
              </a:spcAft>
              <a:buClr>
                <a:schemeClr val="dk1"/>
              </a:buClr>
              <a:buSzPts val="1600"/>
              <a:buNone/>
              <a:defRPr sz="1600"/>
            </a:lvl6pPr>
            <a:lvl7pPr marL="3200400" lvl="6" indent="-228600" algn="l">
              <a:lnSpc>
                <a:spcPct val="90000"/>
              </a:lnSpc>
              <a:spcBef>
                <a:spcPts val="500"/>
              </a:spcBef>
              <a:spcAft>
                <a:spcPts val="0"/>
              </a:spcAft>
              <a:buClr>
                <a:schemeClr val="dk1"/>
              </a:buClr>
              <a:buSzPts val="1600"/>
              <a:buNone/>
              <a:defRPr sz="1600"/>
            </a:lvl7pPr>
            <a:lvl8pPr marL="3657600" lvl="7" indent="-228600" algn="l">
              <a:lnSpc>
                <a:spcPct val="90000"/>
              </a:lnSpc>
              <a:spcBef>
                <a:spcPts val="500"/>
              </a:spcBef>
              <a:spcAft>
                <a:spcPts val="0"/>
              </a:spcAft>
              <a:buClr>
                <a:schemeClr val="dk1"/>
              </a:buClr>
              <a:buSzPts val="1600"/>
              <a:buNone/>
              <a:defRPr sz="1600"/>
            </a:lvl8pPr>
            <a:lvl9pPr marL="4114800" lvl="8" indent="-228600" algn="l">
              <a:lnSpc>
                <a:spcPct val="90000"/>
              </a:lnSpc>
              <a:spcBef>
                <a:spcPts val="500"/>
              </a:spcBef>
              <a:spcAft>
                <a:spcPts val="0"/>
              </a:spcAft>
              <a:buClr>
                <a:schemeClr val="dk1"/>
              </a:buClr>
              <a:buSzPts val="1600"/>
              <a:buNone/>
              <a:defRPr sz="1600"/>
            </a:lvl9pPr>
          </a:lstStyle>
          <a:p>
            <a:endParaRPr/>
          </a:p>
        </p:txBody>
      </p:sp>
      <p:sp>
        <p:nvSpPr>
          <p:cNvPr id="32" name="Google Shape;32;p32"/>
          <p:cNvSpPr txBox="1">
            <a:spLocks noGrp="1"/>
          </p:cNvSpPr>
          <p:nvPr>
            <p:ph type="dt" idx="10"/>
          </p:nvPr>
        </p:nvSpPr>
        <p:spPr>
          <a:xfrm>
            <a:off x="628651" y="4767267"/>
            <a:ext cx="2057400" cy="27463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32"/>
          <p:cNvSpPr txBox="1">
            <a:spLocks noGrp="1"/>
          </p:cNvSpPr>
          <p:nvPr>
            <p:ph type="ftr" idx="11"/>
          </p:nvPr>
        </p:nvSpPr>
        <p:spPr>
          <a:xfrm>
            <a:off x="3028951" y="4767267"/>
            <a:ext cx="3086100" cy="27463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2"/>
          <p:cNvSpPr txBox="1">
            <a:spLocks noGrp="1"/>
          </p:cNvSpPr>
          <p:nvPr>
            <p:ph type="sldNum" idx="12"/>
          </p:nvPr>
        </p:nvSpPr>
        <p:spPr>
          <a:xfrm>
            <a:off x="6457951" y="4767267"/>
            <a:ext cx="2057400" cy="274637"/>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900">
                <a:solidFill>
                  <a:srgbClr val="898989"/>
                </a:solidFill>
                <a:latin typeface="Calibri"/>
                <a:ea typeface="Calibri"/>
                <a:cs typeface="Calibri"/>
                <a:sym typeface="Calibri"/>
              </a:defRPr>
            </a:lvl1pPr>
            <a:lvl2pPr marL="0" lvl="1" indent="0" algn="r">
              <a:spcBef>
                <a:spcPts val="0"/>
              </a:spcBef>
              <a:spcAft>
                <a:spcPts val="0"/>
              </a:spcAft>
              <a:buNone/>
              <a:defRPr sz="900">
                <a:solidFill>
                  <a:srgbClr val="898989"/>
                </a:solidFill>
                <a:latin typeface="Calibri"/>
                <a:ea typeface="Calibri"/>
                <a:cs typeface="Calibri"/>
                <a:sym typeface="Calibri"/>
              </a:defRPr>
            </a:lvl2pPr>
            <a:lvl3pPr marL="0" lvl="2" indent="0" algn="r">
              <a:spcBef>
                <a:spcPts val="0"/>
              </a:spcBef>
              <a:spcAft>
                <a:spcPts val="0"/>
              </a:spcAft>
              <a:buNone/>
              <a:defRPr sz="900">
                <a:solidFill>
                  <a:srgbClr val="898989"/>
                </a:solidFill>
                <a:latin typeface="Calibri"/>
                <a:ea typeface="Calibri"/>
                <a:cs typeface="Calibri"/>
                <a:sym typeface="Calibri"/>
              </a:defRPr>
            </a:lvl3pPr>
            <a:lvl4pPr marL="0" lvl="3" indent="0" algn="r">
              <a:spcBef>
                <a:spcPts val="0"/>
              </a:spcBef>
              <a:spcAft>
                <a:spcPts val="0"/>
              </a:spcAft>
              <a:buNone/>
              <a:defRPr sz="900">
                <a:solidFill>
                  <a:srgbClr val="898989"/>
                </a:solidFill>
                <a:latin typeface="Calibri"/>
                <a:ea typeface="Calibri"/>
                <a:cs typeface="Calibri"/>
                <a:sym typeface="Calibri"/>
              </a:defRPr>
            </a:lvl4pPr>
            <a:lvl5pPr marL="0" lvl="4" indent="0" algn="r">
              <a:spcBef>
                <a:spcPts val="0"/>
              </a:spcBef>
              <a:spcAft>
                <a:spcPts val="0"/>
              </a:spcAft>
              <a:buNone/>
              <a:defRPr sz="900">
                <a:solidFill>
                  <a:srgbClr val="898989"/>
                </a:solidFill>
                <a:latin typeface="Calibri"/>
                <a:ea typeface="Calibri"/>
                <a:cs typeface="Calibri"/>
                <a:sym typeface="Calibri"/>
              </a:defRPr>
            </a:lvl5pPr>
            <a:lvl6pPr marL="0" lvl="5" indent="0" algn="r">
              <a:spcBef>
                <a:spcPts val="0"/>
              </a:spcBef>
              <a:spcAft>
                <a:spcPts val="0"/>
              </a:spcAft>
              <a:buNone/>
              <a:defRPr sz="900">
                <a:solidFill>
                  <a:srgbClr val="898989"/>
                </a:solidFill>
                <a:latin typeface="Calibri"/>
                <a:ea typeface="Calibri"/>
                <a:cs typeface="Calibri"/>
                <a:sym typeface="Calibri"/>
              </a:defRPr>
            </a:lvl6pPr>
            <a:lvl7pPr marL="0" lvl="6" indent="0" algn="r">
              <a:spcBef>
                <a:spcPts val="0"/>
              </a:spcBef>
              <a:spcAft>
                <a:spcPts val="0"/>
              </a:spcAft>
              <a:buNone/>
              <a:defRPr sz="900">
                <a:solidFill>
                  <a:srgbClr val="898989"/>
                </a:solidFill>
                <a:latin typeface="Calibri"/>
                <a:ea typeface="Calibri"/>
                <a:cs typeface="Calibri"/>
                <a:sym typeface="Calibri"/>
              </a:defRPr>
            </a:lvl7pPr>
            <a:lvl8pPr marL="0" lvl="7" indent="0" algn="r">
              <a:spcBef>
                <a:spcPts val="0"/>
              </a:spcBef>
              <a:spcAft>
                <a:spcPts val="0"/>
              </a:spcAft>
              <a:buNone/>
              <a:defRPr sz="900">
                <a:solidFill>
                  <a:srgbClr val="898989"/>
                </a:solidFill>
                <a:latin typeface="Calibri"/>
                <a:ea typeface="Calibri"/>
                <a:cs typeface="Calibri"/>
                <a:sym typeface="Calibri"/>
              </a:defRPr>
            </a:lvl8pPr>
            <a:lvl9pPr marL="0" lvl="8" indent="0" algn="r">
              <a:spcBef>
                <a:spcPts val="0"/>
              </a:spcBef>
              <a:spcAft>
                <a:spcPts val="0"/>
              </a:spcAft>
              <a:buNone/>
              <a:defRPr sz="9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SG"/>
              <a:t>‹#›</a:t>
            </a:fld>
            <a:endParaRPr/>
          </a:p>
        </p:txBody>
      </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5"/>
        <p:cNvGrpSpPr/>
        <p:nvPr/>
      </p:nvGrpSpPr>
      <p:grpSpPr>
        <a:xfrm>
          <a:off x="0" y="0"/>
          <a:ext cx="0" cy="0"/>
          <a:chOff x="0" y="0"/>
          <a:chExt cx="0" cy="0"/>
        </a:xfrm>
      </p:grpSpPr>
      <p:sp>
        <p:nvSpPr>
          <p:cNvPr id="36" name="Google Shape;36;p33"/>
          <p:cNvSpPr txBox="1">
            <a:spLocks noGrp="1"/>
          </p:cNvSpPr>
          <p:nvPr>
            <p:ph type="title"/>
          </p:nvPr>
        </p:nvSpPr>
        <p:spPr>
          <a:xfrm>
            <a:off x="628651" y="274642"/>
            <a:ext cx="7886700" cy="99377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7" name="Google Shape;37;p33"/>
          <p:cNvSpPr txBox="1">
            <a:spLocks noGrp="1"/>
          </p:cNvSpPr>
          <p:nvPr>
            <p:ph type="body" idx="1"/>
          </p:nvPr>
        </p:nvSpPr>
        <p:spPr>
          <a:xfrm>
            <a:off x="628651" y="1370013"/>
            <a:ext cx="3867151" cy="3262312"/>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1"/>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33"/>
          <p:cNvSpPr txBox="1">
            <a:spLocks noGrp="1"/>
          </p:cNvSpPr>
          <p:nvPr>
            <p:ph type="body" idx="2"/>
          </p:nvPr>
        </p:nvSpPr>
        <p:spPr>
          <a:xfrm>
            <a:off x="4648202" y="1370013"/>
            <a:ext cx="3867151" cy="3262312"/>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1"/>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33"/>
          <p:cNvSpPr txBox="1">
            <a:spLocks noGrp="1"/>
          </p:cNvSpPr>
          <p:nvPr>
            <p:ph type="dt" idx="10"/>
          </p:nvPr>
        </p:nvSpPr>
        <p:spPr>
          <a:xfrm>
            <a:off x="628651" y="4767267"/>
            <a:ext cx="2057400" cy="27463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33"/>
          <p:cNvSpPr txBox="1">
            <a:spLocks noGrp="1"/>
          </p:cNvSpPr>
          <p:nvPr>
            <p:ph type="ftr" idx="11"/>
          </p:nvPr>
        </p:nvSpPr>
        <p:spPr>
          <a:xfrm>
            <a:off x="3028951" y="4767267"/>
            <a:ext cx="3086100" cy="27463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33"/>
          <p:cNvSpPr txBox="1">
            <a:spLocks noGrp="1"/>
          </p:cNvSpPr>
          <p:nvPr>
            <p:ph type="sldNum" idx="12"/>
          </p:nvPr>
        </p:nvSpPr>
        <p:spPr>
          <a:xfrm>
            <a:off x="6457951" y="4767267"/>
            <a:ext cx="2057400" cy="274637"/>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900">
                <a:solidFill>
                  <a:srgbClr val="898989"/>
                </a:solidFill>
                <a:latin typeface="Calibri"/>
                <a:ea typeface="Calibri"/>
                <a:cs typeface="Calibri"/>
                <a:sym typeface="Calibri"/>
              </a:defRPr>
            </a:lvl1pPr>
            <a:lvl2pPr marL="0" lvl="1" indent="0" algn="r">
              <a:spcBef>
                <a:spcPts val="0"/>
              </a:spcBef>
              <a:spcAft>
                <a:spcPts val="0"/>
              </a:spcAft>
              <a:buNone/>
              <a:defRPr sz="900">
                <a:solidFill>
                  <a:srgbClr val="898989"/>
                </a:solidFill>
                <a:latin typeface="Calibri"/>
                <a:ea typeface="Calibri"/>
                <a:cs typeface="Calibri"/>
                <a:sym typeface="Calibri"/>
              </a:defRPr>
            </a:lvl2pPr>
            <a:lvl3pPr marL="0" lvl="2" indent="0" algn="r">
              <a:spcBef>
                <a:spcPts val="0"/>
              </a:spcBef>
              <a:spcAft>
                <a:spcPts val="0"/>
              </a:spcAft>
              <a:buNone/>
              <a:defRPr sz="900">
                <a:solidFill>
                  <a:srgbClr val="898989"/>
                </a:solidFill>
                <a:latin typeface="Calibri"/>
                <a:ea typeface="Calibri"/>
                <a:cs typeface="Calibri"/>
                <a:sym typeface="Calibri"/>
              </a:defRPr>
            </a:lvl3pPr>
            <a:lvl4pPr marL="0" lvl="3" indent="0" algn="r">
              <a:spcBef>
                <a:spcPts val="0"/>
              </a:spcBef>
              <a:spcAft>
                <a:spcPts val="0"/>
              </a:spcAft>
              <a:buNone/>
              <a:defRPr sz="900">
                <a:solidFill>
                  <a:srgbClr val="898989"/>
                </a:solidFill>
                <a:latin typeface="Calibri"/>
                <a:ea typeface="Calibri"/>
                <a:cs typeface="Calibri"/>
                <a:sym typeface="Calibri"/>
              </a:defRPr>
            </a:lvl4pPr>
            <a:lvl5pPr marL="0" lvl="4" indent="0" algn="r">
              <a:spcBef>
                <a:spcPts val="0"/>
              </a:spcBef>
              <a:spcAft>
                <a:spcPts val="0"/>
              </a:spcAft>
              <a:buNone/>
              <a:defRPr sz="900">
                <a:solidFill>
                  <a:srgbClr val="898989"/>
                </a:solidFill>
                <a:latin typeface="Calibri"/>
                <a:ea typeface="Calibri"/>
                <a:cs typeface="Calibri"/>
                <a:sym typeface="Calibri"/>
              </a:defRPr>
            </a:lvl5pPr>
            <a:lvl6pPr marL="0" lvl="5" indent="0" algn="r">
              <a:spcBef>
                <a:spcPts val="0"/>
              </a:spcBef>
              <a:spcAft>
                <a:spcPts val="0"/>
              </a:spcAft>
              <a:buNone/>
              <a:defRPr sz="900">
                <a:solidFill>
                  <a:srgbClr val="898989"/>
                </a:solidFill>
                <a:latin typeface="Calibri"/>
                <a:ea typeface="Calibri"/>
                <a:cs typeface="Calibri"/>
                <a:sym typeface="Calibri"/>
              </a:defRPr>
            </a:lvl6pPr>
            <a:lvl7pPr marL="0" lvl="6" indent="0" algn="r">
              <a:spcBef>
                <a:spcPts val="0"/>
              </a:spcBef>
              <a:spcAft>
                <a:spcPts val="0"/>
              </a:spcAft>
              <a:buNone/>
              <a:defRPr sz="900">
                <a:solidFill>
                  <a:srgbClr val="898989"/>
                </a:solidFill>
                <a:latin typeface="Calibri"/>
                <a:ea typeface="Calibri"/>
                <a:cs typeface="Calibri"/>
                <a:sym typeface="Calibri"/>
              </a:defRPr>
            </a:lvl7pPr>
            <a:lvl8pPr marL="0" lvl="7" indent="0" algn="r">
              <a:spcBef>
                <a:spcPts val="0"/>
              </a:spcBef>
              <a:spcAft>
                <a:spcPts val="0"/>
              </a:spcAft>
              <a:buNone/>
              <a:defRPr sz="900">
                <a:solidFill>
                  <a:srgbClr val="898989"/>
                </a:solidFill>
                <a:latin typeface="Calibri"/>
                <a:ea typeface="Calibri"/>
                <a:cs typeface="Calibri"/>
                <a:sym typeface="Calibri"/>
              </a:defRPr>
            </a:lvl8pPr>
            <a:lvl9pPr marL="0" lvl="8" indent="0" algn="r">
              <a:spcBef>
                <a:spcPts val="0"/>
              </a:spcBef>
              <a:spcAft>
                <a:spcPts val="0"/>
              </a:spcAft>
              <a:buNone/>
              <a:defRPr sz="9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SG"/>
              <a:t>‹#›</a:t>
            </a:fld>
            <a:endParaRPr/>
          </a:p>
        </p:txBody>
      </p:sp>
    </p:spTree>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2"/>
        <p:cNvGrpSpPr/>
        <p:nvPr/>
      </p:nvGrpSpPr>
      <p:grpSpPr>
        <a:xfrm>
          <a:off x="0" y="0"/>
          <a:ext cx="0" cy="0"/>
          <a:chOff x="0" y="0"/>
          <a:chExt cx="0" cy="0"/>
        </a:xfrm>
      </p:grpSpPr>
      <p:sp>
        <p:nvSpPr>
          <p:cNvPr id="43" name="Google Shape;43;p34"/>
          <p:cNvSpPr txBox="1">
            <a:spLocks noGrp="1"/>
          </p:cNvSpPr>
          <p:nvPr>
            <p:ph type="title"/>
          </p:nvPr>
        </p:nvSpPr>
        <p:spPr>
          <a:xfrm>
            <a:off x="630239" y="274642"/>
            <a:ext cx="7886700" cy="99377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44" name="Google Shape;44;p34"/>
          <p:cNvSpPr txBox="1">
            <a:spLocks noGrp="1"/>
          </p:cNvSpPr>
          <p:nvPr>
            <p:ph type="body" idx="1"/>
          </p:nvPr>
        </p:nvSpPr>
        <p:spPr>
          <a:xfrm>
            <a:off x="630241" y="1260475"/>
            <a:ext cx="3868737" cy="61912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751"/>
              </a:spcBef>
              <a:spcAft>
                <a:spcPts val="0"/>
              </a:spcAft>
              <a:buClr>
                <a:schemeClr val="dk1"/>
              </a:buClr>
              <a:buSzPts val="2400"/>
              <a:buNone/>
              <a:defRPr sz="2400" b="1"/>
            </a:lvl1pPr>
            <a:lvl2pPr marL="914400" lvl="1" indent="-228600" algn="l">
              <a:lnSpc>
                <a:spcPct val="90000"/>
              </a:lnSpc>
              <a:spcBef>
                <a:spcPts val="375"/>
              </a:spcBef>
              <a:spcAft>
                <a:spcPts val="0"/>
              </a:spcAft>
              <a:buClr>
                <a:schemeClr val="dk1"/>
              </a:buClr>
              <a:buSzPts val="2000"/>
              <a:buNone/>
              <a:defRPr sz="2000" b="1"/>
            </a:lvl2pPr>
            <a:lvl3pPr marL="1371600" lvl="2" indent="-228600" algn="l">
              <a:lnSpc>
                <a:spcPct val="90000"/>
              </a:lnSpc>
              <a:spcBef>
                <a:spcPts val="375"/>
              </a:spcBef>
              <a:spcAft>
                <a:spcPts val="0"/>
              </a:spcAft>
              <a:buClr>
                <a:schemeClr val="dk1"/>
              </a:buClr>
              <a:buSzPts val="1800"/>
              <a:buNone/>
              <a:defRPr sz="1800" b="1"/>
            </a:lvl3pPr>
            <a:lvl4pPr marL="1828800" lvl="3" indent="-228600" algn="l">
              <a:lnSpc>
                <a:spcPct val="90000"/>
              </a:lnSpc>
              <a:spcBef>
                <a:spcPts val="375"/>
              </a:spcBef>
              <a:spcAft>
                <a:spcPts val="0"/>
              </a:spcAft>
              <a:buClr>
                <a:schemeClr val="dk1"/>
              </a:buClr>
              <a:buSzPts val="1600"/>
              <a:buNone/>
              <a:defRPr sz="1600" b="1"/>
            </a:lvl4pPr>
            <a:lvl5pPr marL="2286000" lvl="4" indent="-228600" algn="l">
              <a:lnSpc>
                <a:spcPct val="90000"/>
              </a:lnSpc>
              <a:spcBef>
                <a:spcPts val="375"/>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34"/>
          <p:cNvSpPr txBox="1">
            <a:spLocks noGrp="1"/>
          </p:cNvSpPr>
          <p:nvPr>
            <p:ph type="body" idx="2"/>
          </p:nvPr>
        </p:nvSpPr>
        <p:spPr>
          <a:xfrm>
            <a:off x="630241" y="1879600"/>
            <a:ext cx="3868737" cy="276225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1"/>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34"/>
          <p:cNvSpPr txBox="1">
            <a:spLocks noGrp="1"/>
          </p:cNvSpPr>
          <p:nvPr>
            <p:ph type="body" idx="3"/>
          </p:nvPr>
        </p:nvSpPr>
        <p:spPr>
          <a:xfrm>
            <a:off x="4629151" y="1260475"/>
            <a:ext cx="3887788" cy="61912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751"/>
              </a:spcBef>
              <a:spcAft>
                <a:spcPts val="0"/>
              </a:spcAft>
              <a:buClr>
                <a:schemeClr val="dk1"/>
              </a:buClr>
              <a:buSzPts val="2400"/>
              <a:buNone/>
              <a:defRPr sz="2400" b="1"/>
            </a:lvl1pPr>
            <a:lvl2pPr marL="914400" lvl="1" indent="-228600" algn="l">
              <a:lnSpc>
                <a:spcPct val="90000"/>
              </a:lnSpc>
              <a:spcBef>
                <a:spcPts val="375"/>
              </a:spcBef>
              <a:spcAft>
                <a:spcPts val="0"/>
              </a:spcAft>
              <a:buClr>
                <a:schemeClr val="dk1"/>
              </a:buClr>
              <a:buSzPts val="2000"/>
              <a:buNone/>
              <a:defRPr sz="2000" b="1"/>
            </a:lvl2pPr>
            <a:lvl3pPr marL="1371600" lvl="2" indent="-228600" algn="l">
              <a:lnSpc>
                <a:spcPct val="90000"/>
              </a:lnSpc>
              <a:spcBef>
                <a:spcPts val="375"/>
              </a:spcBef>
              <a:spcAft>
                <a:spcPts val="0"/>
              </a:spcAft>
              <a:buClr>
                <a:schemeClr val="dk1"/>
              </a:buClr>
              <a:buSzPts val="1800"/>
              <a:buNone/>
              <a:defRPr sz="1800" b="1"/>
            </a:lvl3pPr>
            <a:lvl4pPr marL="1828800" lvl="3" indent="-228600" algn="l">
              <a:lnSpc>
                <a:spcPct val="90000"/>
              </a:lnSpc>
              <a:spcBef>
                <a:spcPts val="375"/>
              </a:spcBef>
              <a:spcAft>
                <a:spcPts val="0"/>
              </a:spcAft>
              <a:buClr>
                <a:schemeClr val="dk1"/>
              </a:buClr>
              <a:buSzPts val="1600"/>
              <a:buNone/>
              <a:defRPr sz="1600" b="1"/>
            </a:lvl4pPr>
            <a:lvl5pPr marL="2286000" lvl="4" indent="-228600" algn="l">
              <a:lnSpc>
                <a:spcPct val="90000"/>
              </a:lnSpc>
              <a:spcBef>
                <a:spcPts val="375"/>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34"/>
          <p:cNvSpPr txBox="1">
            <a:spLocks noGrp="1"/>
          </p:cNvSpPr>
          <p:nvPr>
            <p:ph type="body" idx="4"/>
          </p:nvPr>
        </p:nvSpPr>
        <p:spPr>
          <a:xfrm>
            <a:off x="4629151" y="1879600"/>
            <a:ext cx="3887788" cy="276225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1"/>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34"/>
          <p:cNvSpPr txBox="1">
            <a:spLocks noGrp="1"/>
          </p:cNvSpPr>
          <p:nvPr>
            <p:ph type="dt" idx="10"/>
          </p:nvPr>
        </p:nvSpPr>
        <p:spPr>
          <a:xfrm>
            <a:off x="628651" y="4767267"/>
            <a:ext cx="2057400" cy="27463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34"/>
          <p:cNvSpPr txBox="1">
            <a:spLocks noGrp="1"/>
          </p:cNvSpPr>
          <p:nvPr>
            <p:ph type="ftr" idx="11"/>
          </p:nvPr>
        </p:nvSpPr>
        <p:spPr>
          <a:xfrm>
            <a:off x="3028951" y="4767267"/>
            <a:ext cx="3086100" cy="27463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34"/>
          <p:cNvSpPr txBox="1">
            <a:spLocks noGrp="1"/>
          </p:cNvSpPr>
          <p:nvPr>
            <p:ph type="sldNum" idx="12"/>
          </p:nvPr>
        </p:nvSpPr>
        <p:spPr>
          <a:xfrm>
            <a:off x="6457951" y="4767267"/>
            <a:ext cx="2057400" cy="274637"/>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900">
                <a:solidFill>
                  <a:srgbClr val="898989"/>
                </a:solidFill>
                <a:latin typeface="Calibri"/>
                <a:ea typeface="Calibri"/>
                <a:cs typeface="Calibri"/>
                <a:sym typeface="Calibri"/>
              </a:defRPr>
            </a:lvl1pPr>
            <a:lvl2pPr marL="0" lvl="1" indent="0" algn="r">
              <a:spcBef>
                <a:spcPts val="0"/>
              </a:spcBef>
              <a:spcAft>
                <a:spcPts val="0"/>
              </a:spcAft>
              <a:buNone/>
              <a:defRPr sz="900">
                <a:solidFill>
                  <a:srgbClr val="898989"/>
                </a:solidFill>
                <a:latin typeface="Calibri"/>
                <a:ea typeface="Calibri"/>
                <a:cs typeface="Calibri"/>
                <a:sym typeface="Calibri"/>
              </a:defRPr>
            </a:lvl2pPr>
            <a:lvl3pPr marL="0" lvl="2" indent="0" algn="r">
              <a:spcBef>
                <a:spcPts val="0"/>
              </a:spcBef>
              <a:spcAft>
                <a:spcPts val="0"/>
              </a:spcAft>
              <a:buNone/>
              <a:defRPr sz="900">
                <a:solidFill>
                  <a:srgbClr val="898989"/>
                </a:solidFill>
                <a:latin typeface="Calibri"/>
                <a:ea typeface="Calibri"/>
                <a:cs typeface="Calibri"/>
                <a:sym typeface="Calibri"/>
              </a:defRPr>
            </a:lvl3pPr>
            <a:lvl4pPr marL="0" lvl="3" indent="0" algn="r">
              <a:spcBef>
                <a:spcPts val="0"/>
              </a:spcBef>
              <a:spcAft>
                <a:spcPts val="0"/>
              </a:spcAft>
              <a:buNone/>
              <a:defRPr sz="900">
                <a:solidFill>
                  <a:srgbClr val="898989"/>
                </a:solidFill>
                <a:latin typeface="Calibri"/>
                <a:ea typeface="Calibri"/>
                <a:cs typeface="Calibri"/>
                <a:sym typeface="Calibri"/>
              </a:defRPr>
            </a:lvl4pPr>
            <a:lvl5pPr marL="0" lvl="4" indent="0" algn="r">
              <a:spcBef>
                <a:spcPts val="0"/>
              </a:spcBef>
              <a:spcAft>
                <a:spcPts val="0"/>
              </a:spcAft>
              <a:buNone/>
              <a:defRPr sz="900">
                <a:solidFill>
                  <a:srgbClr val="898989"/>
                </a:solidFill>
                <a:latin typeface="Calibri"/>
                <a:ea typeface="Calibri"/>
                <a:cs typeface="Calibri"/>
                <a:sym typeface="Calibri"/>
              </a:defRPr>
            </a:lvl5pPr>
            <a:lvl6pPr marL="0" lvl="5" indent="0" algn="r">
              <a:spcBef>
                <a:spcPts val="0"/>
              </a:spcBef>
              <a:spcAft>
                <a:spcPts val="0"/>
              </a:spcAft>
              <a:buNone/>
              <a:defRPr sz="900">
                <a:solidFill>
                  <a:srgbClr val="898989"/>
                </a:solidFill>
                <a:latin typeface="Calibri"/>
                <a:ea typeface="Calibri"/>
                <a:cs typeface="Calibri"/>
                <a:sym typeface="Calibri"/>
              </a:defRPr>
            </a:lvl6pPr>
            <a:lvl7pPr marL="0" lvl="6" indent="0" algn="r">
              <a:spcBef>
                <a:spcPts val="0"/>
              </a:spcBef>
              <a:spcAft>
                <a:spcPts val="0"/>
              </a:spcAft>
              <a:buNone/>
              <a:defRPr sz="900">
                <a:solidFill>
                  <a:srgbClr val="898989"/>
                </a:solidFill>
                <a:latin typeface="Calibri"/>
                <a:ea typeface="Calibri"/>
                <a:cs typeface="Calibri"/>
                <a:sym typeface="Calibri"/>
              </a:defRPr>
            </a:lvl7pPr>
            <a:lvl8pPr marL="0" lvl="7" indent="0" algn="r">
              <a:spcBef>
                <a:spcPts val="0"/>
              </a:spcBef>
              <a:spcAft>
                <a:spcPts val="0"/>
              </a:spcAft>
              <a:buNone/>
              <a:defRPr sz="900">
                <a:solidFill>
                  <a:srgbClr val="898989"/>
                </a:solidFill>
                <a:latin typeface="Calibri"/>
                <a:ea typeface="Calibri"/>
                <a:cs typeface="Calibri"/>
                <a:sym typeface="Calibri"/>
              </a:defRPr>
            </a:lvl8pPr>
            <a:lvl9pPr marL="0" lvl="8" indent="0" algn="r">
              <a:spcBef>
                <a:spcPts val="0"/>
              </a:spcBef>
              <a:spcAft>
                <a:spcPts val="0"/>
              </a:spcAft>
              <a:buNone/>
              <a:defRPr sz="9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SG"/>
              <a:t>‹#›</a:t>
            </a:fld>
            <a:endParaRPr/>
          </a:p>
        </p:txBody>
      </p:sp>
    </p:spTree>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35"/>
          <p:cNvSpPr txBox="1">
            <a:spLocks noGrp="1"/>
          </p:cNvSpPr>
          <p:nvPr>
            <p:ph type="title"/>
          </p:nvPr>
        </p:nvSpPr>
        <p:spPr>
          <a:xfrm>
            <a:off x="628651" y="274642"/>
            <a:ext cx="7886700" cy="99377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53" name="Google Shape;53;p35"/>
          <p:cNvSpPr txBox="1">
            <a:spLocks noGrp="1"/>
          </p:cNvSpPr>
          <p:nvPr>
            <p:ph type="dt" idx="10"/>
          </p:nvPr>
        </p:nvSpPr>
        <p:spPr>
          <a:xfrm>
            <a:off x="628651" y="4767267"/>
            <a:ext cx="2057400" cy="27463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35"/>
          <p:cNvSpPr txBox="1">
            <a:spLocks noGrp="1"/>
          </p:cNvSpPr>
          <p:nvPr>
            <p:ph type="ftr" idx="11"/>
          </p:nvPr>
        </p:nvSpPr>
        <p:spPr>
          <a:xfrm>
            <a:off x="3028951" y="4767267"/>
            <a:ext cx="3086100" cy="27463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35"/>
          <p:cNvSpPr txBox="1">
            <a:spLocks noGrp="1"/>
          </p:cNvSpPr>
          <p:nvPr>
            <p:ph type="sldNum" idx="12"/>
          </p:nvPr>
        </p:nvSpPr>
        <p:spPr>
          <a:xfrm>
            <a:off x="6457951" y="4767267"/>
            <a:ext cx="2057400" cy="274637"/>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900">
                <a:solidFill>
                  <a:srgbClr val="898989"/>
                </a:solidFill>
                <a:latin typeface="Calibri"/>
                <a:ea typeface="Calibri"/>
                <a:cs typeface="Calibri"/>
                <a:sym typeface="Calibri"/>
              </a:defRPr>
            </a:lvl1pPr>
            <a:lvl2pPr marL="0" lvl="1" indent="0" algn="r">
              <a:spcBef>
                <a:spcPts val="0"/>
              </a:spcBef>
              <a:spcAft>
                <a:spcPts val="0"/>
              </a:spcAft>
              <a:buNone/>
              <a:defRPr sz="900">
                <a:solidFill>
                  <a:srgbClr val="898989"/>
                </a:solidFill>
                <a:latin typeface="Calibri"/>
                <a:ea typeface="Calibri"/>
                <a:cs typeface="Calibri"/>
                <a:sym typeface="Calibri"/>
              </a:defRPr>
            </a:lvl2pPr>
            <a:lvl3pPr marL="0" lvl="2" indent="0" algn="r">
              <a:spcBef>
                <a:spcPts val="0"/>
              </a:spcBef>
              <a:spcAft>
                <a:spcPts val="0"/>
              </a:spcAft>
              <a:buNone/>
              <a:defRPr sz="900">
                <a:solidFill>
                  <a:srgbClr val="898989"/>
                </a:solidFill>
                <a:latin typeface="Calibri"/>
                <a:ea typeface="Calibri"/>
                <a:cs typeface="Calibri"/>
                <a:sym typeface="Calibri"/>
              </a:defRPr>
            </a:lvl3pPr>
            <a:lvl4pPr marL="0" lvl="3" indent="0" algn="r">
              <a:spcBef>
                <a:spcPts val="0"/>
              </a:spcBef>
              <a:spcAft>
                <a:spcPts val="0"/>
              </a:spcAft>
              <a:buNone/>
              <a:defRPr sz="900">
                <a:solidFill>
                  <a:srgbClr val="898989"/>
                </a:solidFill>
                <a:latin typeface="Calibri"/>
                <a:ea typeface="Calibri"/>
                <a:cs typeface="Calibri"/>
                <a:sym typeface="Calibri"/>
              </a:defRPr>
            </a:lvl4pPr>
            <a:lvl5pPr marL="0" lvl="4" indent="0" algn="r">
              <a:spcBef>
                <a:spcPts val="0"/>
              </a:spcBef>
              <a:spcAft>
                <a:spcPts val="0"/>
              </a:spcAft>
              <a:buNone/>
              <a:defRPr sz="900">
                <a:solidFill>
                  <a:srgbClr val="898989"/>
                </a:solidFill>
                <a:latin typeface="Calibri"/>
                <a:ea typeface="Calibri"/>
                <a:cs typeface="Calibri"/>
                <a:sym typeface="Calibri"/>
              </a:defRPr>
            </a:lvl5pPr>
            <a:lvl6pPr marL="0" lvl="5" indent="0" algn="r">
              <a:spcBef>
                <a:spcPts val="0"/>
              </a:spcBef>
              <a:spcAft>
                <a:spcPts val="0"/>
              </a:spcAft>
              <a:buNone/>
              <a:defRPr sz="900">
                <a:solidFill>
                  <a:srgbClr val="898989"/>
                </a:solidFill>
                <a:latin typeface="Calibri"/>
                <a:ea typeface="Calibri"/>
                <a:cs typeface="Calibri"/>
                <a:sym typeface="Calibri"/>
              </a:defRPr>
            </a:lvl6pPr>
            <a:lvl7pPr marL="0" lvl="6" indent="0" algn="r">
              <a:spcBef>
                <a:spcPts val="0"/>
              </a:spcBef>
              <a:spcAft>
                <a:spcPts val="0"/>
              </a:spcAft>
              <a:buNone/>
              <a:defRPr sz="900">
                <a:solidFill>
                  <a:srgbClr val="898989"/>
                </a:solidFill>
                <a:latin typeface="Calibri"/>
                <a:ea typeface="Calibri"/>
                <a:cs typeface="Calibri"/>
                <a:sym typeface="Calibri"/>
              </a:defRPr>
            </a:lvl7pPr>
            <a:lvl8pPr marL="0" lvl="7" indent="0" algn="r">
              <a:spcBef>
                <a:spcPts val="0"/>
              </a:spcBef>
              <a:spcAft>
                <a:spcPts val="0"/>
              </a:spcAft>
              <a:buNone/>
              <a:defRPr sz="900">
                <a:solidFill>
                  <a:srgbClr val="898989"/>
                </a:solidFill>
                <a:latin typeface="Calibri"/>
                <a:ea typeface="Calibri"/>
                <a:cs typeface="Calibri"/>
                <a:sym typeface="Calibri"/>
              </a:defRPr>
            </a:lvl8pPr>
            <a:lvl9pPr marL="0" lvl="8" indent="0" algn="r">
              <a:spcBef>
                <a:spcPts val="0"/>
              </a:spcBef>
              <a:spcAft>
                <a:spcPts val="0"/>
              </a:spcAft>
              <a:buNone/>
              <a:defRPr sz="9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SG"/>
              <a:t>‹#›</a:t>
            </a:fld>
            <a:endParaRPr/>
          </a:p>
        </p:txBody>
      </p:sp>
    </p:spTree>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6"/>
        <p:cNvGrpSpPr/>
        <p:nvPr/>
      </p:nvGrpSpPr>
      <p:grpSpPr>
        <a:xfrm>
          <a:off x="0" y="0"/>
          <a:ext cx="0" cy="0"/>
          <a:chOff x="0" y="0"/>
          <a:chExt cx="0" cy="0"/>
        </a:xfrm>
      </p:grpSpPr>
      <p:sp>
        <p:nvSpPr>
          <p:cNvPr id="57" name="Google Shape;57;p36"/>
          <p:cNvSpPr txBox="1">
            <a:spLocks noGrp="1"/>
          </p:cNvSpPr>
          <p:nvPr>
            <p:ph type="title"/>
          </p:nvPr>
        </p:nvSpPr>
        <p:spPr>
          <a:xfrm>
            <a:off x="630241" y="342900"/>
            <a:ext cx="2949575" cy="120015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58" name="Google Shape;58;p36"/>
          <p:cNvSpPr txBox="1">
            <a:spLocks noGrp="1"/>
          </p:cNvSpPr>
          <p:nvPr>
            <p:ph type="body" idx="1"/>
          </p:nvPr>
        </p:nvSpPr>
        <p:spPr>
          <a:xfrm>
            <a:off x="3887790" y="741367"/>
            <a:ext cx="4629151" cy="36544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751"/>
              </a:spcBef>
              <a:spcAft>
                <a:spcPts val="0"/>
              </a:spcAft>
              <a:buClr>
                <a:schemeClr val="dk1"/>
              </a:buClr>
              <a:buSzPts val="3200"/>
              <a:buChar char="•"/>
              <a:defRPr sz="3200"/>
            </a:lvl1pPr>
            <a:lvl2pPr marL="914400" lvl="1" indent="-406400" algn="l">
              <a:lnSpc>
                <a:spcPct val="90000"/>
              </a:lnSpc>
              <a:spcBef>
                <a:spcPts val="375"/>
              </a:spcBef>
              <a:spcAft>
                <a:spcPts val="0"/>
              </a:spcAft>
              <a:buClr>
                <a:schemeClr val="dk1"/>
              </a:buClr>
              <a:buSzPts val="2800"/>
              <a:buChar char="•"/>
              <a:defRPr sz="2800"/>
            </a:lvl2pPr>
            <a:lvl3pPr marL="1371600" lvl="2" indent="-381000" algn="l">
              <a:lnSpc>
                <a:spcPct val="90000"/>
              </a:lnSpc>
              <a:spcBef>
                <a:spcPts val="375"/>
              </a:spcBef>
              <a:spcAft>
                <a:spcPts val="0"/>
              </a:spcAft>
              <a:buClr>
                <a:schemeClr val="dk1"/>
              </a:buClr>
              <a:buSzPts val="2400"/>
              <a:buChar char="•"/>
              <a:defRPr sz="2400"/>
            </a:lvl3pPr>
            <a:lvl4pPr marL="1828800" lvl="3" indent="-355600" algn="l">
              <a:lnSpc>
                <a:spcPct val="90000"/>
              </a:lnSpc>
              <a:spcBef>
                <a:spcPts val="375"/>
              </a:spcBef>
              <a:spcAft>
                <a:spcPts val="0"/>
              </a:spcAft>
              <a:buClr>
                <a:schemeClr val="dk1"/>
              </a:buClr>
              <a:buSzPts val="2000"/>
              <a:buChar char="•"/>
              <a:defRPr sz="2000"/>
            </a:lvl4pPr>
            <a:lvl5pPr marL="2286000" lvl="4" indent="-355600" algn="l">
              <a:lnSpc>
                <a:spcPct val="90000"/>
              </a:lnSpc>
              <a:spcBef>
                <a:spcPts val="375"/>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9" name="Google Shape;59;p36"/>
          <p:cNvSpPr txBox="1">
            <a:spLocks noGrp="1"/>
          </p:cNvSpPr>
          <p:nvPr>
            <p:ph type="body" idx="2"/>
          </p:nvPr>
        </p:nvSpPr>
        <p:spPr>
          <a:xfrm>
            <a:off x="630241" y="1543050"/>
            <a:ext cx="2949575" cy="28590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1"/>
              </a:spcBef>
              <a:spcAft>
                <a:spcPts val="0"/>
              </a:spcAft>
              <a:buClr>
                <a:schemeClr val="dk1"/>
              </a:buClr>
              <a:buSzPts val="1600"/>
              <a:buNone/>
              <a:defRPr sz="1600"/>
            </a:lvl1pPr>
            <a:lvl2pPr marL="914400" lvl="1" indent="-228600" algn="l">
              <a:lnSpc>
                <a:spcPct val="90000"/>
              </a:lnSpc>
              <a:spcBef>
                <a:spcPts val="375"/>
              </a:spcBef>
              <a:spcAft>
                <a:spcPts val="0"/>
              </a:spcAft>
              <a:buClr>
                <a:schemeClr val="dk1"/>
              </a:buClr>
              <a:buSzPts val="1400"/>
              <a:buNone/>
              <a:defRPr sz="1400"/>
            </a:lvl2pPr>
            <a:lvl3pPr marL="1371600" lvl="2" indent="-228600" algn="l">
              <a:lnSpc>
                <a:spcPct val="90000"/>
              </a:lnSpc>
              <a:spcBef>
                <a:spcPts val="375"/>
              </a:spcBef>
              <a:spcAft>
                <a:spcPts val="0"/>
              </a:spcAft>
              <a:buClr>
                <a:schemeClr val="dk1"/>
              </a:buClr>
              <a:buSzPts val="1200"/>
              <a:buNone/>
              <a:defRPr sz="1200"/>
            </a:lvl3pPr>
            <a:lvl4pPr marL="1828800" lvl="3" indent="-228600" algn="l">
              <a:lnSpc>
                <a:spcPct val="90000"/>
              </a:lnSpc>
              <a:spcBef>
                <a:spcPts val="375"/>
              </a:spcBef>
              <a:spcAft>
                <a:spcPts val="0"/>
              </a:spcAft>
              <a:buClr>
                <a:schemeClr val="dk1"/>
              </a:buClr>
              <a:buSzPts val="1000"/>
              <a:buNone/>
              <a:defRPr sz="1000"/>
            </a:lvl4pPr>
            <a:lvl5pPr marL="2286000" lvl="4" indent="-228600" algn="l">
              <a:lnSpc>
                <a:spcPct val="90000"/>
              </a:lnSpc>
              <a:spcBef>
                <a:spcPts val="375"/>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0" name="Google Shape;60;p36"/>
          <p:cNvSpPr txBox="1">
            <a:spLocks noGrp="1"/>
          </p:cNvSpPr>
          <p:nvPr>
            <p:ph type="dt" idx="10"/>
          </p:nvPr>
        </p:nvSpPr>
        <p:spPr>
          <a:xfrm>
            <a:off x="628651" y="4767267"/>
            <a:ext cx="2057400" cy="27463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36"/>
          <p:cNvSpPr txBox="1">
            <a:spLocks noGrp="1"/>
          </p:cNvSpPr>
          <p:nvPr>
            <p:ph type="ftr" idx="11"/>
          </p:nvPr>
        </p:nvSpPr>
        <p:spPr>
          <a:xfrm>
            <a:off x="3028951" y="4767267"/>
            <a:ext cx="3086100" cy="27463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36"/>
          <p:cNvSpPr txBox="1">
            <a:spLocks noGrp="1"/>
          </p:cNvSpPr>
          <p:nvPr>
            <p:ph type="sldNum" idx="12"/>
          </p:nvPr>
        </p:nvSpPr>
        <p:spPr>
          <a:xfrm>
            <a:off x="6457951" y="4767267"/>
            <a:ext cx="2057400" cy="274637"/>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900">
                <a:solidFill>
                  <a:srgbClr val="898989"/>
                </a:solidFill>
                <a:latin typeface="Calibri"/>
                <a:ea typeface="Calibri"/>
                <a:cs typeface="Calibri"/>
                <a:sym typeface="Calibri"/>
              </a:defRPr>
            </a:lvl1pPr>
            <a:lvl2pPr marL="0" lvl="1" indent="0" algn="r">
              <a:spcBef>
                <a:spcPts val="0"/>
              </a:spcBef>
              <a:spcAft>
                <a:spcPts val="0"/>
              </a:spcAft>
              <a:buNone/>
              <a:defRPr sz="900">
                <a:solidFill>
                  <a:srgbClr val="898989"/>
                </a:solidFill>
                <a:latin typeface="Calibri"/>
                <a:ea typeface="Calibri"/>
                <a:cs typeface="Calibri"/>
                <a:sym typeface="Calibri"/>
              </a:defRPr>
            </a:lvl2pPr>
            <a:lvl3pPr marL="0" lvl="2" indent="0" algn="r">
              <a:spcBef>
                <a:spcPts val="0"/>
              </a:spcBef>
              <a:spcAft>
                <a:spcPts val="0"/>
              </a:spcAft>
              <a:buNone/>
              <a:defRPr sz="900">
                <a:solidFill>
                  <a:srgbClr val="898989"/>
                </a:solidFill>
                <a:latin typeface="Calibri"/>
                <a:ea typeface="Calibri"/>
                <a:cs typeface="Calibri"/>
                <a:sym typeface="Calibri"/>
              </a:defRPr>
            </a:lvl3pPr>
            <a:lvl4pPr marL="0" lvl="3" indent="0" algn="r">
              <a:spcBef>
                <a:spcPts val="0"/>
              </a:spcBef>
              <a:spcAft>
                <a:spcPts val="0"/>
              </a:spcAft>
              <a:buNone/>
              <a:defRPr sz="900">
                <a:solidFill>
                  <a:srgbClr val="898989"/>
                </a:solidFill>
                <a:latin typeface="Calibri"/>
                <a:ea typeface="Calibri"/>
                <a:cs typeface="Calibri"/>
                <a:sym typeface="Calibri"/>
              </a:defRPr>
            </a:lvl4pPr>
            <a:lvl5pPr marL="0" lvl="4" indent="0" algn="r">
              <a:spcBef>
                <a:spcPts val="0"/>
              </a:spcBef>
              <a:spcAft>
                <a:spcPts val="0"/>
              </a:spcAft>
              <a:buNone/>
              <a:defRPr sz="900">
                <a:solidFill>
                  <a:srgbClr val="898989"/>
                </a:solidFill>
                <a:latin typeface="Calibri"/>
                <a:ea typeface="Calibri"/>
                <a:cs typeface="Calibri"/>
                <a:sym typeface="Calibri"/>
              </a:defRPr>
            </a:lvl5pPr>
            <a:lvl6pPr marL="0" lvl="5" indent="0" algn="r">
              <a:spcBef>
                <a:spcPts val="0"/>
              </a:spcBef>
              <a:spcAft>
                <a:spcPts val="0"/>
              </a:spcAft>
              <a:buNone/>
              <a:defRPr sz="900">
                <a:solidFill>
                  <a:srgbClr val="898989"/>
                </a:solidFill>
                <a:latin typeface="Calibri"/>
                <a:ea typeface="Calibri"/>
                <a:cs typeface="Calibri"/>
                <a:sym typeface="Calibri"/>
              </a:defRPr>
            </a:lvl6pPr>
            <a:lvl7pPr marL="0" lvl="6" indent="0" algn="r">
              <a:spcBef>
                <a:spcPts val="0"/>
              </a:spcBef>
              <a:spcAft>
                <a:spcPts val="0"/>
              </a:spcAft>
              <a:buNone/>
              <a:defRPr sz="900">
                <a:solidFill>
                  <a:srgbClr val="898989"/>
                </a:solidFill>
                <a:latin typeface="Calibri"/>
                <a:ea typeface="Calibri"/>
                <a:cs typeface="Calibri"/>
                <a:sym typeface="Calibri"/>
              </a:defRPr>
            </a:lvl7pPr>
            <a:lvl8pPr marL="0" lvl="7" indent="0" algn="r">
              <a:spcBef>
                <a:spcPts val="0"/>
              </a:spcBef>
              <a:spcAft>
                <a:spcPts val="0"/>
              </a:spcAft>
              <a:buNone/>
              <a:defRPr sz="900">
                <a:solidFill>
                  <a:srgbClr val="898989"/>
                </a:solidFill>
                <a:latin typeface="Calibri"/>
                <a:ea typeface="Calibri"/>
                <a:cs typeface="Calibri"/>
                <a:sym typeface="Calibri"/>
              </a:defRPr>
            </a:lvl8pPr>
            <a:lvl9pPr marL="0" lvl="8" indent="0" algn="r">
              <a:spcBef>
                <a:spcPts val="0"/>
              </a:spcBef>
              <a:spcAft>
                <a:spcPts val="0"/>
              </a:spcAft>
              <a:buNone/>
              <a:defRPr sz="9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SG"/>
              <a:t>‹#›</a:t>
            </a:fld>
            <a:endParaRPr/>
          </a:p>
        </p:txBody>
      </p:sp>
    </p:spTree>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3"/>
        <p:cNvGrpSpPr/>
        <p:nvPr/>
      </p:nvGrpSpPr>
      <p:grpSpPr>
        <a:xfrm>
          <a:off x="0" y="0"/>
          <a:ext cx="0" cy="0"/>
          <a:chOff x="0" y="0"/>
          <a:chExt cx="0" cy="0"/>
        </a:xfrm>
      </p:grpSpPr>
      <p:sp>
        <p:nvSpPr>
          <p:cNvPr id="64" name="Google Shape;64;p37"/>
          <p:cNvSpPr txBox="1">
            <a:spLocks noGrp="1"/>
          </p:cNvSpPr>
          <p:nvPr>
            <p:ph type="title"/>
          </p:nvPr>
        </p:nvSpPr>
        <p:spPr>
          <a:xfrm>
            <a:off x="630241" y="342900"/>
            <a:ext cx="2949575" cy="120015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65" name="Google Shape;65;p37"/>
          <p:cNvSpPr>
            <a:spLocks noGrp="1"/>
          </p:cNvSpPr>
          <p:nvPr>
            <p:ph type="pic" idx="2"/>
          </p:nvPr>
        </p:nvSpPr>
        <p:spPr>
          <a:xfrm>
            <a:off x="3887790" y="741367"/>
            <a:ext cx="4629151" cy="36544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1"/>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6" name="Google Shape;66;p37"/>
          <p:cNvSpPr txBox="1">
            <a:spLocks noGrp="1"/>
          </p:cNvSpPr>
          <p:nvPr>
            <p:ph type="body" idx="1"/>
          </p:nvPr>
        </p:nvSpPr>
        <p:spPr>
          <a:xfrm>
            <a:off x="630241" y="1543050"/>
            <a:ext cx="2949575" cy="28590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1"/>
              </a:spcBef>
              <a:spcAft>
                <a:spcPts val="0"/>
              </a:spcAft>
              <a:buClr>
                <a:schemeClr val="dk1"/>
              </a:buClr>
              <a:buSzPts val="1600"/>
              <a:buNone/>
              <a:defRPr sz="1600"/>
            </a:lvl1pPr>
            <a:lvl2pPr marL="914400" lvl="1" indent="-228600" algn="l">
              <a:lnSpc>
                <a:spcPct val="90000"/>
              </a:lnSpc>
              <a:spcBef>
                <a:spcPts val="375"/>
              </a:spcBef>
              <a:spcAft>
                <a:spcPts val="0"/>
              </a:spcAft>
              <a:buClr>
                <a:schemeClr val="dk1"/>
              </a:buClr>
              <a:buSzPts val="1400"/>
              <a:buNone/>
              <a:defRPr sz="1400"/>
            </a:lvl2pPr>
            <a:lvl3pPr marL="1371600" lvl="2" indent="-228600" algn="l">
              <a:lnSpc>
                <a:spcPct val="90000"/>
              </a:lnSpc>
              <a:spcBef>
                <a:spcPts val="375"/>
              </a:spcBef>
              <a:spcAft>
                <a:spcPts val="0"/>
              </a:spcAft>
              <a:buClr>
                <a:schemeClr val="dk1"/>
              </a:buClr>
              <a:buSzPts val="1200"/>
              <a:buNone/>
              <a:defRPr sz="1200"/>
            </a:lvl3pPr>
            <a:lvl4pPr marL="1828800" lvl="3" indent="-228600" algn="l">
              <a:lnSpc>
                <a:spcPct val="90000"/>
              </a:lnSpc>
              <a:spcBef>
                <a:spcPts val="375"/>
              </a:spcBef>
              <a:spcAft>
                <a:spcPts val="0"/>
              </a:spcAft>
              <a:buClr>
                <a:schemeClr val="dk1"/>
              </a:buClr>
              <a:buSzPts val="1000"/>
              <a:buNone/>
              <a:defRPr sz="1000"/>
            </a:lvl4pPr>
            <a:lvl5pPr marL="2286000" lvl="4" indent="-228600" algn="l">
              <a:lnSpc>
                <a:spcPct val="90000"/>
              </a:lnSpc>
              <a:spcBef>
                <a:spcPts val="375"/>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7" name="Google Shape;67;p37"/>
          <p:cNvSpPr txBox="1">
            <a:spLocks noGrp="1"/>
          </p:cNvSpPr>
          <p:nvPr>
            <p:ph type="dt" idx="10"/>
          </p:nvPr>
        </p:nvSpPr>
        <p:spPr>
          <a:xfrm>
            <a:off x="628651" y="4767267"/>
            <a:ext cx="2057400" cy="27463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37"/>
          <p:cNvSpPr txBox="1">
            <a:spLocks noGrp="1"/>
          </p:cNvSpPr>
          <p:nvPr>
            <p:ph type="ftr" idx="11"/>
          </p:nvPr>
        </p:nvSpPr>
        <p:spPr>
          <a:xfrm>
            <a:off x="3028951" y="4767267"/>
            <a:ext cx="3086100" cy="27463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37"/>
          <p:cNvSpPr txBox="1">
            <a:spLocks noGrp="1"/>
          </p:cNvSpPr>
          <p:nvPr>
            <p:ph type="sldNum" idx="12"/>
          </p:nvPr>
        </p:nvSpPr>
        <p:spPr>
          <a:xfrm>
            <a:off x="6457951" y="4767267"/>
            <a:ext cx="2057400" cy="274637"/>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900">
                <a:solidFill>
                  <a:srgbClr val="898989"/>
                </a:solidFill>
                <a:latin typeface="Calibri"/>
                <a:ea typeface="Calibri"/>
                <a:cs typeface="Calibri"/>
                <a:sym typeface="Calibri"/>
              </a:defRPr>
            </a:lvl1pPr>
            <a:lvl2pPr marL="0" lvl="1" indent="0" algn="r">
              <a:spcBef>
                <a:spcPts val="0"/>
              </a:spcBef>
              <a:spcAft>
                <a:spcPts val="0"/>
              </a:spcAft>
              <a:buNone/>
              <a:defRPr sz="900">
                <a:solidFill>
                  <a:srgbClr val="898989"/>
                </a:solidFill>
                <a:latin typeface="Calibri"/>
                <a:ea typeface="Calibri"/>
                <a:cs typeface="Calibri"/>
                <a:sym typeface="Calibri"/>
              </a:defRPr>
            </a:lvl2pPr>
            <a:lvl3pPr marL="0" lvl="2" indent="0" algn="r">
              <a:spcBef>
                <a:spcPts val="0"/>
              </a:spcBef>
              <a:spcAft>
                <a:spcPts val="0"/>
              </a:spcAft>
              <a:buNone/>
              <a:defRPr sz="900">
                <a:solidFill>
                  <a:srgbClr val="898989"/>
                </a:solidFill>
                <a:latin typeface="Calibri"/>
                <a:ea typeface="Calibri"/>
                <a:cs typeface="Calibri"/>
                <a:sym typeface="Calibri"/>
              </a:defRPr>
            </a:lvl3pPr>
            <a:lvl4pPr marL="0" lvl="3" indent="0" algn="r">
              <a:spcBef>
                <a:spcPts val="0"/>
              </a:spcBef>
              <a:spcAft>
                <a:spcPts val="0"/>
              </a:spcAft>
              <a:buNone/>
              <a:defRPr sz="900">
                <a:solidFill>
                  <a:srgbClr val="898989"/>
                </a:solidFill>
                <a:latin typeface="Calibri"/>
                <a:ea typeface="Calibri"/>
                <a:cs typeface="Calibri"/>
                <a:sym typeface="Calibri"/>
              </a:defRPr>
            </a:lvl4pPr>
            <a:lvl5pPr marL="0" lvl="4" indent="0" algn="r">
              <a:spcBef>
                <a:spcPts val="0"/>
              </a:spcBef>
              <a:spcAft>
                <a:spcPts val="0"/>
              </a:spcAft>
              <a:buNone/>
              <a:defRPr sz="900">
                <a:solidFill>
                  <a:srgbClr val="898989"/>
                </a:solidFill>
                <a:latin typeface="Calibri"/>
                <a:ea typeface="Calibri"/>
                <a:cs typeface="Calibri"/>
                <a:sym typeface="Calibri"/>
              </a:defRPr>
            </a:lvl5pPr>
            <a:lvl6pPr marL="0" lvl="5" indent="0" algn="r">
              <a:spcBef>
                <a:spcPts val="0"/>
              </a:spcBef>
              <a:spcAft>
                <a:spcPts val="0"/>
              </a:spcAft>
              <a:buNone/>
              <a:defRPr sz="900">
                <a:solidFill>
                  <a:srgbClr val="898989"/>
                </a:solidFill>
                <a:latin typeface="Calibri"/>
                <a:ea typeface="Calibri"/>
                <a:cs typeface="Calibri"/>
                <a:sym typeface="Calibri"/>
              </a:defRPr>
            </a:lvl6pPr>
            <a:lvl7pPr marL="0" lvl="6" indent="0" algn="r">
              <a:spcBef>
                <a:spcPts val="0"/>
              </a:spcBef>
              <a:spcAft>
                <a:spcPts val="0"/>
              </a:spcAft>
              <a:buNone/>
              <a:defRPr sz="900">
                <a:solidFill>
                  <a:srgbClr val="898989"/>
                </a:solidFill>
                <a:latin typeface="Calibri"/>
                <a:ea typeface="Calibri"/>
                <a:cs typeface="Calibri"/>
                <a:sym typeface="Calibri"/>
              </a:defRPr>
            </a:lvl7pPr>
            <a:lvl8pPr marL="0" lvl="7" indent="0" algn="r">
              <a:spcBef>
                <a:spcPts val="0"/>
              </a:spcBef>
              <a:spcAft>
                <a:spcPts val="0"/>
              </a:spcAft>
              <a:buNone/>
              <a:defRPr sz="900">
                <a:solidFill>
                  <a:srgbClr val="898989"/>
                </a:solidFill>
                <a:latin typeface="Calibri"/>
                <a:ea typeface="Calibri"/>
                <a:cs typeface="Calibri"/>
                <a:sym typeface="Calibri"/>
              </a:defRPr>
            </a:lvl8pPr>
            <a:lvl9pPr marL="0" lvl="8" indent="0" algn="r">
              <a:spcBef>
                <a:spcPts val="0"/>
              </a:spcBef>
              <a:spcAft>
                <a:spcPts val="0"/>
              </a:spcAft>
              <a:buNone/>
              <a:defRPr sz="9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SG"/>
              <a:t>‹#›</a:t>
            </a:fld>
            <a:endParaRPr/>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image" Target="../media/image1.png"/><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theme" Target="../theme/theme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82828"/>
        </a:solidFill>
        <a:effectLst/>
      </p:bgPr>
    </p:bg>
    <p:spTree>
      <p:nvGrpSpPr>
        <p:cNvPr id="1" name="Shape 5"/>
        <p:cNvGrpSpPr/>
        <p:nvPr/>
      </p:nvGrpSpPr>
      <p:grpSpPr>
        <a:xfrm>
          <a:off x="0" y="0"/>
          <a:ext cx="0" cy="0"/>
          <a:chOff x="0" y="0"/>
          <a:chExt cx="0" cy="0"/>
        </a:xfrm>
      </p:grpSpPr>
      <p:sp>
        <p:nvSpPr>
          <p:cNvPr id="6" name="Google Shape;6;p24"/>
          <p:cNvSpPr txBox="1">
            <a:spLocks noGrp="1"/>
          </p:cNvSpPr>
          <p:nvPr>
            <p:ph type="title"/>
          </p:nvPr>
        </p:nvSpPr>
        <p:spPr>
          <a:xfrm>
            <a:off x="628651" y="274642"/>
            <a:ext cx="7886700" cy="993775"/>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1pPr>
            <a:lvl2pPr marR="0" lvl="1"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9pPr>
          </a:lstStyle>
          <a:p>
            <a:endParaRPr/>
          </a:p>
        </p:txBody>
      </p:sp>
      <p:sp>
        <p:nvSpPr>
          <p:cNvPr id="7" name="Google Shape;7;p24"/>
          <p:cNvSpPr txBox="1">
            <a:spLocks noGrp="1"/>
          </p:cNvSpPr>
          <p:nvPr>
            <p:ph type="body" idx="1"/>
          </p:nvPr>
        </p:nvSpPr>
        <p:spPr>
          <a:xfrm>
            <a:off x="628651" y="1370013"/>
            <a:ext cx="7886700" cy="3262312"/>
          </a:xfrm>
          <a:prstGeom prst="rect">
            <a:avLst/>
          </a:prstGeom>
          <a:noFill/>
          <a:ln>
            <a:noFill/>
          </a:ln>
        </p:spPr>
        <p:txBody>
          <a:bodyPr spcFirstLastPara="1" wrap="square" lIns="91425" tIns="45700" rIns="91425" bIns="45700" anchor="t" anchorCtr="0">
            <a:noAutofit/>
          </a:bodyPr>
          <a:lstStyle>
            <a:lvl1pPr marL="457200" marR="0" lvl="0" indent="-361950" algn="l" rtl="0">
              <a:lnSpc>
                <a:spcPct val="90000"/>
              </a:lnSpc>
              <a:spcBef>
                <a:spcPts val="751"/>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1150" algn="l" rtl="0">
              <a:lnSpc>
                <a:spcPct val="90000"/>
              </a:lnSpc>
              <a:spcBef>
                <a:spcPts val="375"/>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4pPr>
            <a:lvl5pPr marL="2286000" marR="0" lvl="4" indent="-311150" algn="l" rtl="0">
              <a:lnSpc>
                <a:spcPct val="90000"/>
              </a:lnSpc>
              <a:spcBef>
                <a:spcPts val="375"/>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24"/>
          <p:cNvSpPr txBox="1">
            <a:spLocks noGrp="1"/>
          </p:cNvSpPr>
          <p:nvPr>
            <p:ph type="dt" idx="10"/>
          </p:nvPr>
        </p:nvSpPr>
        <p:spPr>
          <a:xfrm>
            <a:off x="628651" y="4767267"/>
            <a:ext cx="2057400" cy="274637"/>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9pPr>
          </a:lstStyle>
          <a:p>
            <a:endParaRPr/>
          </a:p>
        </p:txBody>
      </p:sp>
      <p:sp>
        <p:nvSpPr>
          <p:cNvPr id="9" name="Google Shape;9;p24"/>
          <p:cNvSpPr txBox="1">
            <a:spLocks noGrp="1"/>
          </p:cNvSpPr>
          <p:nvPr>
            <p:ph type="ftr" idx="11"/>
          </p:nvPr>
        </p:nvSpPr>
        <p:spPr>
          <a:xfrm>
            <a:off x="3028951" y="4767267"/>
            <a:ext cx="3086100" cy="274637"/>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9pPr>
          </a:lstStyle>
          <a:p>
            <a:endParaRPr/>
          </a:p>
        </p:txBody>
      </p:sp>
      <p:sp>
        <p:nvSpPr>
          <p:cNvPr id="10" name="Google Shape;10;p24"/>
          <p:cNvSpPr txBox="1">
            <a:spLocks noGrp="1"/>
          </p:cNvSpPr>
          <p:nvPr>
            <p:ph type="sldNum" idx="12"/>
          </p:nvPr>
        </p:nvSpPr>
        <p:spPr>
          <a:xfrm>
            <a:off x="6457951" y="4767267"/>
            <a:ext cx="2057400" cy="274637"/>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rtl="0">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rtl="0">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rtl="0">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rtl="0">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rtl="0">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rtl="0">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rtl="0">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rtl="0">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SG"/>
              <a:t>‹#›</a:t>
            </a:fld>
            <a:endParaRPr/>
          </a:p>
        </p:txBody>
      </p:sp>
      <p:pic>
        <p:nvPicPr>
          <p:cNvPr id="11" name="Google Shape;11;p24"/>
          <p:cNvPicPr preferRelativeResize="0"/>
          <p:nvPr/>
        </p:nvPicPr>
        <p:blipFill rotWithShape="1">
          <a:blip r:embed="rId13">
            <a:alphaModFix/>
          </a:blip>
          <a:srcRect/>
          <a:stretch/>
        </p:blipFill>
        <p:spPr>
          <a:xfrm>
            <a:off x="0" y="0"/>
            <a:ext cx="488887" cy="697117"/>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wip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282828"/>
        </a:solidFill>
        <a:effectLst/>
      </p:bgPr>
    </p:bg>
    <p:spTree>
      <p:nvGrpSpPr>
        <p:cNvPr id="1" name="Shape 82"/>
        <p:cNvGrpSpPr/>
        <p:nvPr/>
      </p:nvGrpSpPr>
      <p:grpSpPr>
        <a:xfrm>
          <a:off x="0" y="0"/>
          <a:ext cx="0" cy="0"/>
          <a:chOff x="0" y="0"/>
          <a:chExt cx="0" cy="0"/>
        </a:xfrm>
      </p:grpSpPr>
      <p:sp>
        <p:nvSpPr>
          <p:cNvPr id="83" name="Google Shape;83;p26"/>
          <p:cNvSpPr/>
          <p:nvPr/>
        </p:nvSpPr>
        <p:spPr>
          <a:xfrm>
            <a:off x="4000502" y="0"/>
            <a:ext cx="5143500" cy="5143500"/>
          </a:xfrm>
          <a:custGeom>
            <a:avLst/>
            <a:gdLst/>
            <a:ahLst/>
            <a:cxnLst/>
            <a:rect l="l" t="t" r="r" b="b"/>
            <a:pathLst>
              <a:path w="5143500" h="5143500" extrusionOk="0">
                <a:moveTo>
                  <a:pt x="0" y="2571750"/>
                </a:moveTo>
                <a:cubicBezTo>
                  <a:pt x="0" y="1151412"/>
                  <a:pt x="1151412" y="0"/>
                  <a:pt x="2571750" y="0"/>
                </a:cubicBezTo>
                <a:lnTo>
                  <a:pt x="5143500" y="0"/>
                </a:lnTo>
                <a:lnTo>
                  <a:pt x="5143500" y="2571750"/>
                </a:lnTo>
                <a:cubicBezTo>
                  <a:pt x="5143500" y="3992088"/>
                  <a:pt x="3992088" y="5143500"/>
                  <a:pt x="2571750" y="5143500"/>
                </a:cubicBezTo>
                <a:cubicBezTo>
                  <a:pt x="1151412" y="5143500"/>
                  <a:pt x="0" y="3992088"/>
                  <a:pt x="0" y="2571750"/>
                </a:cubicBezTo>
                <a:close/>
              </a:path>
            </a:pathLst>
          </a:custGeom>
          <a:solidFill>
            <a:schemeClr val="dk1">
              <a:alpha val="25882"/>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300">
              <a:solidFill>
                <a:schemeClr val="dk1"/>
              </a:solidFill>
              <a:latin typeface="Calibri"/>
              <a:ea typeface="Calibri"/>
              <a:cs typeface="Calibri"/>
              <a:sym typeface="Calibri"/>
            </a:endParaRPr>
          </a:p>
        </p:txBody>
      </p:sp>
      <p:sp>
        <p:nvSpPr>
          <p:cNvPr id="84" name="Google Shape;84;p26"/>
          <p:cNvSpPr txBox="1">
            <a:spLocks noGrp="1"/>
          </p:cNvSpPr>
          <p:nvPr>
            <p:ph type="title"/>
          </p:nvPr>
        </p:nvSpPr>
        <p:spPr>
          <a:xfrm>
            <a:off x="628651" y="274642"/>
            <a:ext cx="7886700" cy="993775"/>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1pPr>
            <a:lvl2pPr marR="0" lvl="1"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9pPr>
          </a:lstStyle>
          <a:p>
            <a:endParaRPr/>
          </a:p>
        </p:txBody>
      </p:sp>
      <p:sp>
        <p:nvSpPr>
          <p:cNvPr id="85" name="Google Shape;85;p26"/>
          <p:cNvSpPr txBox="1">
            <a:spLocks noGrp="1"/>
          </p:cNvSpPr>
          <p:nvPr>
            <p:ph type="body" idx="1"/>
          </p:nvPr>
        </p:nvSpPr>
        <p:spPr>
          <a:xfrm>
            <a:off x="628651" y="1370013"/>
            <a:ext cx="7886700" cy="3262312"/>
          </a:xfrm>
          <a:prstGeom prst="rect">
            <a:avLst/>
          </a:prstGeom>
          <a:noFill/>
          <a:ln>
            <a:noFill/>
          </a:ln>
        </p:spPr>
        <p:txBody>
          <a:bodyPr spcFirstLastPara="1" wrap="square" lIns="91425" tIns="45700" rIns="91425" bIns="45700" anchor="t" anchorCtr="0">
            <a:noAutofit/>
          </a:bodyPr>
          <a:lstStyle>
            <a:lvl1pPr marL="457200" marR="0" lvl="0" indent="-361950" algn="l" rtl="0">
              <a:lnSpc>
                <a:spcPct val="90000"/>
              </a:lnSpc>
              <a:spcBef>
                <a:spcPts val="751"/>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1150" algn="l" rtl="0">
              <a:lnSpc>
                <a:spcPct val="90000"/>
              </a:lnSpc>
              <a:spcBef>
                <a:spcPts val="375"/>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4pPr>
            <a:lvl5pPr marL="2286000" marR="0" lvl="4" indent="-311150" algn="l" rtl="0">
              <a:lnSpc>
                <a:spcPct val="90000"/>
              </a:lnSpc>
              <a:spcBef>
                <a:spcPts val="375"/>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86" name="Google Shape;86;p26"/>
          <p:cNvPicPr preferRelativeResize="0"/>
          <p:nvPr/>
        </p:nvPicPr>
        <p:blipFill rotWithShape="1">
          <a:blip r:embed="rId12">
            <a:alphaModFix/>
          </a:blip>
          <a:srcRect/>
          <a:stretch/>
        </p:blipFill>
        <p:spPr>
          <a:xfrm>
            <a:off x="0" y="0"/>
            <a:ext cx="426757" cy="55478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Lst>
  <p:transition spd="slow">
    <p:wip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282828"/>
        </a:solidFill>
        <a:effectLst/>
      </p:bgPr>
    </p:bg>
    <p:spTree>
      <p:nvGrpSpPr>
        <p:cNvPr id="1" name="Shape 124"/>
        <p:cNvGrpSpPr/>
        <p:nvPr/>
      </p:nvGrpSpPr>
      <p:grpSpPr>
        <a:xfrm>
          <a:off x="0" y="0"/>
          <a:ext cx="0" cy="0"/>
          <a:chOff x="0" y="0"/>
          <a:chExt cx="0" cy="0"/>
        </a:xfrm>
      </p:grpSpPr>
      <p:sp>
        <p:nvSpPr>
          <p:cNvPr id="125" name="Google Shape;125;p28"/>
          <p:cNvSpPr/>
          <p:nvPr/>
        </p:nvSpPr>
        <p:spPr>
          <a:xfrm flipH="1">
            <a:off x="2" y="0"/>
            <a:ext cx="5143500" cy="5143500"/>
          </a:xfrm>
          <a:custGeom>
            <a:avLst/>
            <a:gdLst/>
            <a:ahLst/>
            <a:cxnLst/>
            <a:rect l="l" t="t" r="r" b="b"/>
            <a:pathLst>
              <a:path w="5143500" h="5143500" extrusionOk="0">
                <a:moveTo>
                  <a:pt x="0" y="2571750"/>
                </a:moveTo>
                <a:cubicBezTo>
                  <a:pt x="0" y="1151412"/>
                  <a:pt x="1151412" y="0"/>
                  <a:pt x="2571750" y="0"/>
                </a:cubicBezTo>
                <a:lnTo>
                  <a:pt x="5143500" y="0"/>
                </a:lnTo>
                <a:lnTo>
                  <a:pt x="5143500" y="2571750"/>
                </a:lnTo>
                <a:cubicBezTo>
                  <a:pt x="5143500" y="3992088"/>
                  <a:pt x="3992088" y="5143500"/>
                  <a:pt x="2571750" y="5143500"/>
                </a:cubicBezTo>
                <a:cubicBezTo>
                  <a:pt x="1151412" y="5143500"/>
                  <a:pt x="0" y="3992088"/>
                  <a:pt x="0" y="2571750"/>
                </a:cubicBezTo>
                <a:close/>
              </a:path>
            </a:pathLst>
          </a:custGeom>
          <a:solidFill>
            <a:srgbClr val="1E1E1E">
              <a:alpha val="59607"/>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300">
              <a:solidFill>
                <a:schemeClr val="dk1"/>
              </a:solidFill>
              <a:latin typeface="Calibri"/>
              <a:ea typeface="Calibri"/>
              <a:cs typeface="Calibri"/>
              <a:sym typeface="Calibri"/>
            </a:endParaRPr>
          </a:p>
        </p:txBody>
      </p:sp>
      <p:sp>
        <p:nvSpPr>
          <p:cNvPr id="126" name="Google Shape;126;p28"/>
          <p:cNvSpPr txBox="1">
            <a:spLocks noGrp="1"/>
          </p:cNvSpPr>
          <p:nvPr>
            <p:ph type="title"/>
          </p:nvPr>
        </p:nvSpPr>
        <p:spPr>
          <a:xfrm>
            <a:off x="628651" y="274642"/>
            <a:ext cx="7886700" cy="993775"/>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1pPr>
            <a:lvl2pPr marR="0" lvl="1"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9pPr>
          </a:lstStyle>
          <a:p>
            <a:endParaRPr/>
          </a:p>
        </p:txBody>
      </p:sp>
      <p:sp>
        <p:nvSpPr>
          <p:cNvPr id="127" name="Google Shape;127;p28"/>
          <p:cNvSpPr txBox="1">
            <a:spLocks noGrp="1"/>
          </p:cNvSpPr>
          <p:nvPr>
            <p:ph type="body" idx="1"/>
          </p:nvPr>
        </p:nvSpPr>
        <p:spPr>
          <a:xfrm>
            <a:off x="628651" y="1370013"/>
            <a:ext cx="7886700" cy="3262312"/>
          </a:xfrm>
          <a:prstGeom prst="rect">
            <a:avLst/>
          </a:prstGeom>
          <a:noFill/>
          <a:ln>
            <a:noFill/>
          </a:ln>
        </p:spPr>
        <p:txBody>
          <a:bodyPr spcFirstLastPara="1" wrap="square" lIns="91425" tIns="45700" rIns="91425" bIns="45700" anchor="t" anchorCtr="0">
            <a:noAutofit/>
          </a:bodyPr>
          <a:lstStyle>
            <a:lvl1pPr marL="457200" marR="0" lvl="0" indent="-361950" algn="l" rtl="0">
              <a:lnSpc>
                <a:spcPct val="90000"/>
              </a:lnSpc>
              <a:spcBef>
                <a:spcPts val="751"/>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1150" algn="l" rtl="0">
              <a:lnSpc>
                <a:spcPct val="90000"/>
              </a:lnSpc>
              <a:spcBef>
                <a:spcPts val="375"/>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4pPr>
            <a:lvl5pPr marL="2286000" marR="0" lvl="4" indent="-311150" algn="l" rtl="0">
              <a:lnSpc>
                <a:spcPct val="90000"/>
              </a:lnSpc>
              <a:spcBef>
                <a:spcPts val="375"/>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128" name="Google Shape;128;p28"/>
          <p:cNvPicPr preferRelativeResize="0"/>
          <p:nvPr/>
        </p:nvPicPr>
        <p:blipFill rotWithShape="1">
          <a:blip r:embed="rId13">
            <a:alphaModFix/>
          </a:blip>
          <a:srcRect/>
          <a:stretch/>
        </p:blipFill>
        <p:spPr>
          <a:xfrm>
            <a:off x="0" y="0"/>
            <a:ext cx="426757" cy="55478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slow">
    <p:wip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3.xml"/><Relationship Id="rId4" Type="http://schemas.openxmlformats.org/officeDocument/2006/relationships/image" Target="../media/image6.JPG"/></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3.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
          <p:cNvSpPr/>
          <p:nvPr/>
        </p:nvSpPr>
        <p:spPr>
          <a:xfrm>
            <a:off x="4000501" y="1"/>
            <a:ext cx="5143500" cy="5143500"/>
          </a:xfrm>
          <a:custGeom>
            <a:avLst/>
            <a:gdLst/>
            <a:ahLst/>
            <a:cxnLst/>
            <a:rect l="l" t="t" r="r" b="b"/>
            <a:pathLst>
              <a:path w="5143500" h="5143500" extrusionOk="0">
                <a:moveTo>
                  <a:pt x="0" y="2571750"/>
                </a:moveTo>
                <a:cubicBezTo>
                  <a:pt x="0" y="1151412"/>
                  <a:pt x="1151412" y="0"/>
                  <a:pt x="2571750" y="0"/>
                </a:cubicBezTo>
                <a:lnTo>
                  <a:pt x="5143500" y="0"/>
                </a:lnTo>
                <a:lnTo>
                  <a:pt x="5143500" y="2571750"/>
                </a:lnTo>
                <a:cubicBezTo>
                  <a:pt x="5143500" y="3992088"/>
                  <a:pt x="3992088" y="5143500"/>
                  <a:pt x="2571750" y="5143500"/>
                </a:cubicBezTo>
                <a:cubicBezTo>
                  <a:pt x="1151412" y="5143500"/>
                  <a:pt x="0" y="3992088"/>
                  <a:pt x="0" y="2571750"/>
                </a:cubicBezTo>
                <a:close/>
              </a:path>
            </a:pathLst>
          </a:custGeom>
          <a:solidFill>
            <a:schemeClr val="dk1">
              <a:alpha val="25882"/>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300">
              <a:solidFill>
                <a:schemeClr val="dk1"/>
              </a:solidFill>
              <a:latin typeface="Calibri"/>
              <a:ea typeface="Calibri"/>
              <a:cs typeface="Calibri"/>
              <a:sym typeface="Calibri"/>
            </a:endParaRPr>
          </a:p>
        </p:txBody>
      </p:sp>
      <p:sp>
        <p:nvSpPr>
          <p:cNvPr id="171" name="Google Shape;171;p1"/>
          <p:cNvSpPr txBox="1"/>
          <p:nvPr/>
        </p:nvSpPr>
        <p:spPr>
          <a:xfrm>
            <a:off x="5485228" y="2635522"/>
            <a:ext cx="2292088" cy="126188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SG" sz="1800" b="1" u="none">
                <a:solidFill>
                  <a:srgbClr val="DBB76C"/>
                </a:solidFill>
                <a:latin typeface="Arial"/>
                <a:ea typeface="Arial"/>
                <a:cs typeface="Arial"/>
                <a:sym typeface="Arial"/>
              </a:rPr>
              <a:t>Group 2     </a:t>
            </a:r>
            <a:endParaRPr/>
          </a:p>
          <a:p>
            <a:pPr marL="0" marR="0" lvl="0" indent="0" algn="ctr" rtl="0">
              <a:spcBef>
                <a:spcPts val="0"/>
              </a:spcBef>
              <a:spcAft>
                <a:spcPts val="0"/>
              </a:spcAft>
              <a:buNone/>
            </a:pPr>
            <a:r>
              <a:rPr lang="en-SG" sz="1800" b="1" u="none">
                <a:solidFill>
                  <a:srgbClr val="DBB76C"/>
                </a:solidFill>
                <a:latin typeface="Arial"/>
                <a:ea typeface="Arial"/>
                <a:cs typeface="Arial"/>
                <a:sym typeface="Arial"/>
              </a:rPr>
              <a:t>LOST</a:t>
            </a:r>
            <a:endParaRPr/>
          </a:p>
          <a:p>
            <a:pPr marL="0" marR="0" lvl="0" indent="0" algn="l" rtl="0">
              <a:spcBef>
                <a:spcPts val="0"/>
              </a:spcBef>
              <a:spcAft>
                <a:spcPts val="0"/>
              </a:spcAft>
              <a:buNone/>
            </a:pPr>
            <a:endParaRPr sz="2000" b="1" u="none">
              <a:solidFill>
                <a:srgbClr val="DBB76C"/>
              </a:solidFill>
              <a:latin typeface="Arial"/>
              <a:ea typeface="Arial"/>
              <a:cs typeface="Arial"/>
              <a:sym typeface="Arial"/>
            </a:endParaRPr>
          </a:p>
          <a:p>
            <a:pPr marL="0" marR="0" lvl="0" indent="0" algn="l" rtl="0">
              <a:spcBef>
                <a:spcPts val="0"/>
              </a:spcBef>
              <a:spcAft>
                <a:spcPts val="0"/>
              </a:spcAft>
              <a:buNone/>
            </a:pPr>
            <a:endParaRPr sz="2000" b="1" u="none">
              <a:solidFill>
                <a:srgbClr val="DBB76C"/>
              </a:solidFill>
              <a:latin typeface="Arial"/>
              <a:ea typeface="Arial"/>
              <a:cs typeface="Arial"/>
              <a:sym typeface="Arial"/>
            </a:endParaRPr>
          </a:p>
        </p:txBody>
      </p:sp>
      <p:sp>
        <p:nvSpPr>
          <p:cNvPr id="172" name="Google Shape;172;p1"/>
          <p:cNvSpPr txBox="1"/>
          <p:nvPr/>
        </p:nvSpPr>
        <p:spPr>
          <a:xfrm>
            <a:off x="6086169" y="3618271"/>
            <a:ext cx="1691148" cy="2923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300">
              <a:solidFill>
                <a:schemeClr val="dk1"/>
              </a:solidFill>
              <a:latin typeface="Calibri"/>
              <a:ea typeface="Calibri"/>
              <a:cs typeface="Calibri"/>
              <a:sym typeface="Calibri"/>
            </a:endParaRPr>
          </a:p>
        </p:txBody>
      </p:sp>
      <p:sp>
        <p:nvSpPr>
          <p:cNvPr id="173" name="Google Shape;173;p1"/>
          <p:cNvSpPr txBox="1"/>
          <p:nvPr/>
        </p:nvSpPr>
        <p:spPr>
          <a:xfrm>
            <a:off x="7149168" y="3398408"/>
            <a:ext cx="1230000" cy="215490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SG" sz="1100" b="1" u="none">
                <a:solidFill>
                  <a:srgbClr val="DBB76C"/>
                </a:solidFill>
                <a:latin typeface="Arial"/>
                <a:ea typeface="Arial"/>
                <a:cs typeface="Arial"/>
                <a:sym typeface="Arial"/>
              </a:rPr>
              <a:t>Chua Yi Yuan</a:t>
            </a:r>
            <a:endParaRPr sz="1100" b="1" u="none">
              <a:solidFill>
                <a:srgbClr val="DBB76C"/>
              </a:solidFill>
              <a:latin typeface="Arial"/>
              <a:ea typeface="Arial"/>
              <a:cs typeface="Arial"/>
              <a:sym typeface="Arial"/>
            </a:endParaRPr>
          </a:p>
          <a:p>
            <a:pPr marL="0" lvl="0" indent="0" algn="r" rtl="0">
              <a:spcBef>
                <a:spcPts val="0"/>
              </a:spcBef>
              <a:spcAft>
                <a:spcPts val="0"/>
              </a:spcAft>
              <a:buClr>
                <a:schemeClr val="dk1"/>
              </a:buClr>
              <a:buFont typeface="Arial"/>
              <a:buNone/>
            </a:pPr>
            <a:r>
              <a:rPr lang="en-SG" sz="1100" b="1">
                <a:solidFill>
                  <a:srgbClr val="DBB76C"/>
                </a:solidFill>
              </a:rPr>
              <a:t>Gong Chao</a:t>
            </a:r>
            <a:endParaRPr sz="1100" b="1">
              <a:solidFill>
                <a:srgbClr val="DBB76C"/>
              </a:solidFill>
            </a:endParaRPr>
          </a:p>
          <a:p>
            <a:pPr marL="0" lvl="0" indent="0" algn="r" rtl="0">
              <a:spcBef>
                <a:spcPts val="0"/>
              </a:spcBef>
              <a:spcAft>
                <a:spcPts val="0"/>
              </a:spcAft>
              <a:buNone/>
            </a:pPr>
            <a:r>
              <a:rPr lang="en-SG" sz="1100" b="1">
                <a:solidFill>
                  <a:srgbClr val="DBB76C"/>
                </a:solidFill>
              </a:rPr>
              <a:t>Li Zehao</a:t>
            </a:r>
            <a:endParaRPr sz="1100" b="1">
              <a:solidFill>
                <a:srgbClr val="DBB76C"/>
              </a:solidFill>
            </a:endParaRPr>
          </a:p>
          <a:p>
            <a:pPr marL="0" lvl="0" indent="0" algn="r" rtl="0">
              <a:spcBef>
                <a:spcPts val="0"/>
              </a:spcBef>
              <a:spcAft>
                <a:spcPts val="0"/>
              </a:spcAft>
              <a:buClr>
                <a:schemeClr val="dk1"/>
              </a:buClr>
              <a:buFont typeface="Arial"/>
              <a:buNone/>
            </a:pPr>
            <a:r>
              <a:rPr lang="en-SG" sz="1100" b="1">
                <a:solidFill>
                  <a:srgbClr val="DBB76C"/>
                </a:solidFill>
              </a:rPr>
              <a:t>Long Ye</a:t>
            </a:r>
            <a:endParaRPr sz="1100" b="1">
              <a:solidFill>
                <a:srgbClr val="DBB76C"/>
              </a:solidFill>
            </a:endParaRPr>
          </a:p>
          <a:p>
            <a:pPr marL="0" marR="0" lvl="0" indent="0" algn="r" rtl="0">
              <a:spcBef>
                <a:spcPts val="0"/>
              </a:spcBef>
              <a:spcAft>
                <a:spcPts val="0"/>
              </a:spcAft>
              <a:buNone/>
            </a:pPr>
            <a:r>
              <a:rPr lang="en-SG" sz="1100" b="1" u="none">
                <a:solidFill>
                  <a:srgbClr val="DBB76C"/>
                </a:solidFill>
                <a:latin typeface="Arial"/>
                <a:ea typeface="Arial"/>
                <a:cs typeface="Arial"/>
                <a:sym typeface="Arial"/>
              </a:rPr>
              <a:t>You Yuquan</a:t>
            </a:r>
            <a:endParaRPr/>
          </a:p>
          <a:p>
            <a:pPr marL="0" marR="0" lvl="0" indent="0" algn="r" rtl="0">
              <a:spcBef>
                <a:spcPts val="0"/>
              </a:spcBef>
              <a:spcAft>
                <a:spcPts val="0"/>
              </a:spcAft>
              <a:buNone/>
            </a:pPr>
            <a:r>
              <a:rPr lang="en-SG" sz="1100" b="1" u="none">
                <a:solidFill>
                  <a:srgbClr val="DBB76C"/>
                </a:solidFill>
                <a:latin typeface="Arial"/>
                <a:ea typeface="Arial"/>
                <a:cs typeface="Arial"/>
                <a:sym typeface="Arial"/>
              </a:rPr>
              <a:t>Zhao Enping</a:t>
            </a:r>
            <a:endParaRPr sz="1100" b="1" u="none">
              <a:solidFill>
                <a:srgbClr val="DBB76C"/>
              </a:solidFill>
              <a:latin typeface="Arial"/>
              <a:ea typeface="Arial"/>
              <a:cs typeface="Arial"/>
              <a:sym typeface="Arial"/>
            </a:endParaRPr>
          </a:p>
          <a:p>
            <a:pPr marL="0" marR="0" lvl="0" indent="0" algn="r" rtl="0">
              <a:spcBef>
                <a:spcPts val="0"/>
              </a:spcBef>
              <a:spcAft>
                <a:spcPts val="0"/>
              </a:spcAft>
              <a:buNone/>
            </a:pPr>
            <a:endParaRPr/>
          </a:p>
          <a:p>
            <a:pPr marL="0" marR="0" lvl="0" indent="0" algn="r" rtl="0">
              <a:spcBef>
                <a:spcPts val="0"/>
              </a:spcBef>
              <a:spcAft>
                <a:spcPts val="0"/>
              </a:spcAft>
              <a:buNone/>
            </a:pPr>
            <a:endParaRPr/>
          </a:p>
          <a:p>
            <a:pPr marL="0" marR="0" lvl="0" indent="0" algn="l" rtl="0">
              <a:spcBef>
                <a:spcPts val="0"/>
              </a:spcBef>
              <a:spcAft>
                <a:spcPts val="0"/>
              </a:spcAft>
              <a:buNone/>
            </a:pPr>
            <a:endParaRPr sz="2000" b="1" u="none">
              <a:solidFill>
                <a:srgbClr val="DBB76C"/>
              </a:solidFill>
              <a:latin typeface="Arial"/>
              <a:ea typeface="Arial"/>
              <a:cs typeface="Arial"/>
              <a:sym typeface="Arial"/>
            </a:endParaRPr>
          </a:p>
          <a:p>
            <a:pPr marL="0" marR="0" lvl="0" indent="0" algn="l" rtl="0">
              <a:spcBef>
                <a:spcPts val="0"/>
              </a:spcBef>
              <a:spcAft>
                <a:spcPts val="0"/>
              </a:spcAft>
              <a:buNone/>
            </a:pPr>
            <a:endParaRPr sz="2000" b="1" u="none">
              <a:solidFill>
                <a:srgbClr val="DBB76C"/>
              </a:solidFill>
              <a:latin typeface="Arial"/>
              <a:ea typeface="Arial"/>
              <a:cs typeface="Arial"/>
              <a:sym typeface="Arial"/>
            </a:endParaRPr>
          </a:p>
        </p:txBody>
      </p:sp>
      <p:sp>
        <p:nvSpPr>
          <p:cNvPr id="174" name="Google Shape;174;p1"/>
          <p:cNvSpPr txBox="1"/>
          <p:nvPr/>
        </p:nvSpPr>
        <p:spPr>
          <a:xfrm>
            <a:off x="4266684" y="1427313"/>
            <a:ext cx="4611134" cy="89255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SG" sz="2800" b="1">
                <a:solidFill>
                  <a:srgbClr val="DBB76C"/>
                </a:solidFill>
                <a:latin typeface="Arial"/>
                <a:ea typeface="Arial"/>
                <a:cs typeface="Arial"/>
                <a:sym typeface="Arial"/>
              </a:rPr>
              <a:t>Volatility Harvesting From</a:t>
            </a:r>
            <a:endParaRPr/>
          </a:p>
          <a:p>
            <a:pPr marL="0" marR="0" lvl="0" indent="0" algn="ctr" rtl="0">
              <a:spcBef>
                <a:spcPts val="0"/>
              </a:spcBef>
              <a:spcAft>
                <a:spcPts val="0"/>
              </a:spcAft>
              <a:buNone/>
            </a:pPr>
            <a:r>
              <a:rPr lang="en-SG" sz="2400" b="1">
                <a:solidFill>
                  <a:srgbClr val="DBB76C"/>
                </a:solidFill>
                <a:latin typeface="Arial"/>
                <a:ea typeface="Arial"/>
                <a:cs typeface="Arial"/>
                <a:sym typeface="Arial"/>
              </a:rPr>
              <a:t>Dynamic Rebalancing</a:t>
            </a:r>
            <a:endParaRPr sz="2400">
              <a:solidFill>
                <a:schemeClr val="dk1"/>
              </a:solidFill>
              <a:latin typeface="Arial"/>
              <a:ea typeface="Arial"/>
              <a:cs typeface="Arial"/>
              <a:sym typeface="Arial"/>
            </a:endParaRPr>
          </a:p>
        </p:txBody>
      </p:sp>
    </p:spTree>
  </p:cSld>
  <p:clrMapOvr>
    <a:masterClrMapping/>
  </p:clrMapOvr>
  <p:transition spd="slow">
    <p:split orient="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216;p4">
            <a:extLst>
              <a:ext uri="{FF2B5EF4-FFF2-40B4-BE49-F238E27FC236}">
                <a16:creationId xmlns:a16="http://schemas.microsoft.com/office/drawing/2014/main" id="{F514F3FD-695B-4272-BF1A-BBA0D49E4834}"/>
              </a:ext>
            </a:extLst>
          </p:cNvPr>
          <p:cNvSpPr txBox="1"/>
          <p:nvPr/>
        </p:nvSpPr>
        <p:spPr>
          <a:xfrm>
            <a:off x="428625" y="45078"/>
            <a:ext cx="6970713"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SG" sz="2400" b="1" dirty="0">
                <a:solidFill>
                  <a:srgbClr val="DBB76C"/>
                </a:solidFill>
              </a:rPr>
              <a:t>Methodology – Volatility Skew</a:t>
            </a:r>
            <a:endParaRPr lang="en-SG" sz="3200" b="1" dirty="0">
              <a:solidFill>
                <a:srgbClr val="DBB76C"/>
              </a:solidFill>
              <a:latin typeface="Arial"/>
              <a:ea typeface="Arial"/>
              <a:cs typeface="Arial"/>
              <a:sym typeface="Arial"/>
            </a:endParaRPr>
          </a:p>
        </p:txBody>
      </p:sp>
      <p:sp>
        <p:nvSpPr>
          <p:cNvPr id="6" name="TextBox 46">
            <a:extLst>
              <a:ext uri="{FF2B5EF4-FFF2-40B4-BE49-F238E27FC236}">
                <a16:creationId xmlns:a16="http://schemas.microsoft.com/office/drawing/2014/main" id="{74C0D7CE-9BEF-4F47-A3CC-683C538A519B}"/>
              </a:ext>
            </a:extLst>
          </p:cNvPr>
          <p:cNvSpPr txBox="1">
            <a:spLocks noChangeArrowheads="1"/>
          </p:cNvSpPr>
          <p:nvPr/>
        </p:nvSpPr>
        <p:spPr bwMode="auto">
          <a:xfrm>
            <a:off x="873125" y="1246986"/>
            <a:ext cx="7823200" cy="600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22288">
              <a:lnSpc>
                <a:spcPct val="90000"/>
              </a:lnSpc>
              <a:spcBef>
                <a:spcPts val="750"/>
              </a:spcBef>
              <a:buChar char="•"/>
              <a:defRPr sz="2100">
                <a:solidFill>
                  <a:schemeClr val="tx1"/>
                </a:solidFill>
                <a:latin typeface="Calibri" panose="020F0502020204030204" pitchFamily="34" charset="0"/>
                <a:ea typeface="宋体" panose="02010600030101010101" pitchFamily="2" charset="-122"/>
              </a:defRPr>
            </a:lvl1pPr>
            <a:lvl2pPr marL="742950" indent="-285750" defTabSz="522288">
              <a:lnSpc>
                <a:spcPct val="90000"/>
              </a:lnSpc>
              <a:spcBef>
                <a:spcPts val="375"/>
              </a:spcBef>
              <a:buChar char="•"/>
              <a:defRPr>
                <a:solidFill>
                  <a:schemeClr val="tx1"/>
                </a:solidFill>
                <a:latin typeface="Calibri" panose="020F0502020204030204" pitchFamily="34" charset="0"/>
                <a:ea typeface="宋体" panose="02010600030101010101" pitchFamily="2" charset="-122"/>
              </a:defRPr>
            </a:lvl2pPr>
            <a:lvl3pPr marL="1143000" indent="-228600" defTabSz="522288">
              <a:lnSpc>
                <a:spcPct val="90000"/>
              </a:lnSpc>
              <a:spcBef>
                <a:spcPts val="375"/>
              </a:spcBef>
              <a:buChar char="•"/>
              <a:defRPr sz="1500">
                <a:solidFill>
                  <a:schemeClr val="tx1"/>
                </a:solidFill>
                <a:latin typeface="Calibri" panose="020F0502020204030204" pitchFamily="34" charset="0"/>
                <a:ea typeface="宋体" panose="02010600030101010101" pitchFamily="2" charset="-122"/>
              </a:defRPr>
            </a:lvl3pPr>
            <a:lvl4pPr marL="1600200" indent="-228600" defTabSz="522288">
              <a:lnSpc>
                <a:spcPct val="90000"/>
              </a:lnSpc>
              <a:spcBef>
                <a:spcPts val="375"/>
              </a:spcBef>
              <a:buChar char="•"/>
              <a:defRPr sz="1300">
                <a:solidFill>
                  <a:schemeClr val="tx1"/>
                </a:solidFill>
                <a:latin typeface="Calibri" panose="020F0502020204030204" pitchFamily="34" charset="0"/>
                <a:ea typeface="宋体" panose="02010600030101010101" pitchFamily="2" charset="-122"/>
              </a:defRPr>
            </a:lvl4pPr>
            <a:lvl5pPr marL="2057400" indent="-228600" defTabSz="522288">
              <a:lnSpc>
                <a:spcPct val="90000"/>
              </a:lnSpc>
              <a:spcBef>
                <a:spcPts val="375"/>
              </a:spcBef>
              <a:buChar char="•"/>
              <a:defRPr sz="1300">
                <a:solidFill>
                  <a:schemeClr val="tx1"/>
                </a:solidFill>
                <a:latin typeface="Calibri" panose="020F0502020204030204" pitchFamily="34" charset="0"/>
                <a:ea typeface="宋体" panose="02010600030101010101" pitchFamily="2" charset="-122"/>
              </a:defRPr>
            </a:lvl5pPr>
            <a:lvl6pPr marL="25146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just">
              <a:lnSpc>
                <a:spcPct val="107000"/>
              </a:lnSpc>
              <a:spcAft>
                <a:spcPts val="800"/>
              </a:spcAft>
              <a:buNone/>
            </a:pPr>
            <a:r>
              <a:rPr lang="en-SG" sz="1600" dirty="0">
                <a:solidFill>
                  <a:schemeClr val="bg1"/>
                </a:solidFill>
                <a:latin typeface="+mn-lt"/>
                <a:ea typeface="等线" panose="02010600030101010101" pitchFamily="2" charset="-122"/>
                <a:cs typeface="Times New Roman" panose="02020603050405020304" pitchFamily="18" charset="0"/>
              </a:rPr>
              <a:t>Skewness derives from difference between implied volatilities of 90% and 110% moneyness options (or Risk-reversal)</a:t>
            </a:r>
          </a:p>
        </p:txBody>
      </p:sp>
      <p:grpSp>
        <p:nvGrpSpPr>
          <p:cNvPr id="7" name="组合 56">
            <a:extLst>
              <a:ext uri="{FF2B5EF4-FFF2-40B4-BE49-F238E27FC236}">
                <a16:creationId xmlns:a16="http://schemas.microsoft.com/office/drawing/2014/main" id="{D69DE15E-BF6E-4B20-B29D-4403412C2789}"/>
              </a:ext>
            </a:extLst>
          </p:cNvPr>
          <p:cNvGrpSpPr>
            <a:grpSpLocks/>
          </p:cNvGrpSpPr>
          <p:nvPr/>
        </p:nvGrpSpPr>
        <p:grpSpPr bwMode="auto">
          <a:xfrm>
            <a:off x="428625" y="1339958"/>
            <a:ext cx="369887" cy="369887"/>
            <a:chOff x="0" y="0"/>
            <a:chExt cx="370671" cy="370671"/>
          </a:xfrm>
        </p:grpSpPr>
        <p:sp>
          <p:nvSpPr>
            <p:cNvPr id="8" name="椭圆 7">
              <a:extLst>
                <a:ext uri="{FF2B5EF4-FFF2-40B4-BE49-F238E27FC236}">
                  <a16:creationId xmlns:a16="http://schemas.microsoft.com/office/drawing/2014/main" id="{084AD1B5-8E8F-4E62-A933-23F1BA28BACB}"/>
                </a:ext>
              </a:extLst>
            </p:cNvPr>
            <p:cNvSpPr>
              <a:spLocks noChangeArrowheads="1"/>
            </p:cNvSpPr>
            <p:nvPr/>
          </p:nvSpPr>
          <p:spPr bwMode="auto">
            <a:xfrm>
              <a:off x="0" y="0"/>
              <a:ext cx="370671" cy="370671"/>
            </a:xfrm>
            <a:prstGeom prst="ellipse">
              <a:avLst/>
            </a:prstGeom>
            <a:solidFill>
              <a:srgbClr val="DBB76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600" i="1">
                <a:solidFill>
                  <a:srgbClr val="FFFFFF"/>
                </a:solidFill>
              </a:endParaRPr>
            </a:p>
          </p:txBody>
        </p:sp>
        <p:sp>
          <p:nvSpPr>
            <p:cNvPr id="9" name="文本框 55">
              <a:extLst>
                <a:ext uri="{FF2B5EF4-FFF2-40B4-BE49-F238E27FC236}">
                  <a16:creationId xmlns:a16="http://schemas.microsoft.com/office/drawing/2014/main" id="{D4D354E3-05DE-4035-8119-99AEC902FE90}"/>
                </a:ext>
              </a:extLst>
            </p:cNvPr>
            <p:cNvSpPr txBox="1">
              <a:spLocks noChangeArrowheads="1"/>
            </p:cNvSpPr>
            <p:nvPr/>
          </p:nvSpPr>
          <p:spPr bwMode="auto">
            <a:xfrm>
              <a:off x="9545" y="34999"/>
              <a:ext cx="361126" cy="300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en-US" b="1" i="1">
                  <a:solidFill>
                    <a:srgbClr val="282828"/>
                  </a:solidFill>
                </a:rPr>
                <a:t>01</a:t>
              </a:r>
              <a:endParaRPr lang="zh-CN" altLang="en-US" b="1" i="1">
                <a:solidFill>
                  <a:srgbClr val="282828"/>
                </a:solidFill>
              </a:endParaRPr>
            </a:p>
          </p:txBody>
        </p:sp>
      </p:grpSp>
      <p:grpSp>
        <p:nvGrpSpPr>
          <p:cNvPr id="10" name="组合 57">
            <a:extLst>
              <a:ext uri="{FF2B5EF4-FFF2-40B4-BE49-F238E27FC236}">
                <a16:creationId xmlns:a16="http://schemas.microsoft.com/office/drawing/2014/main" id="{DE5499CB-2234-49CD-A6DA-8076FE92335B}"/>
              </a:ext>
            </a:extLst>
          </p:cNvPr>
          <p:cNvGrpSpPr>
            <a:grpSpLocks/>
          </p:cNvGrpSpPr>
          <p:nvPr/>
        </p:nvGrpSpPr>
        <p:grpSpPr bwMode="auto">
          <a:xfrm>
            <a:off x="438150" y="2418180"/>
            <a:ext cx="369887" cy="369888"/>
            <a:chOff x="0" y="0"/>
            <a:chExt cx="370671" cy="370671"/>
          </a:xfrm>
        </p:grpSpPr>
        <p:sp>
          <p:nvSpPr>
            <p:cNvPr id="11" name="椭圆 7">
              <a:extLst>
                <a:ext uri="{FF2B5EF4-FFF2-40B4-BE49-F238E27FC236}">
                  <a16:creationId xmlns:a16="http://schemas.microsoft.com/office/drawing/2014/main" id="{1EE5D47A-AD2D-48B2-A137-968DF56E6097}"/>
                </a:ext>
              </a:extLst>
            </p:cNvPr>
            <p:cNvSpPr>
              <a:spLocks noChangeArrowheads="1"/>
            </p:cNvSpPr>
            <p:nvPr/>
          </p:nvSpPr>
          <p:spPr bwMode="auto">
            <a:xfrm>
              <a:off x="0" y="0"/>
              <a:ext cx="370671" cy="370671"/>
            </a:xfrm>
            <a:prstGeom prst="ellipse">
              <a:avLst/>
            </a:prstGeom>
            <a:solidFill>
              <a:srgbClr val="DBB76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600" i="1">
                <a:solidFill>
                  <a:srgbClr val="FFFFFF"/>
                </a:solidFill>
              </a:endParaRPr>
            </a:p>
          </p:txBody>
        </p:sp>
        <p:sp>
          <p:nvSpPr>
            <p:cNvPr id="12" name="文本框 59">
              <a:extLst>
                <a:ext uri="{FF2B5EF4-FFF2-40B4-BE49-F238E27FC236}">
                  <a16:creationId xmlns:a16="http://schemas.microsoft.com/office/drawing/2014/main" id="{4166D09B-EE9D-4E3C-92D2-2762417C9AE8}"/>
                </a:ext>
              </a:extLst>
            </p:cNvPr>
            <p:cNvSpPr txBox="1">
              <a:spLocks noChangeArrowheads="1"/>
            </p:cNvSpPr>
            <p:nvPr/>
          </p:nvSpPr>
          <p:spPr bwMode="auto">
            <a:xfrm>
              <a:off x="9545" y="34999"/>
              <a:ext cx="361126" cy="300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en-US" b="1" i="1">
                  <a:solidFill>
                    <a:srgbClr val="282828"/>
                  </a:solidFill>
                </a:rPr>
                <a:t>02</a:t>
              </a:r>
              <a:endParaRPr lang="zh-CN" altLang="en-US" b="1" i="1">
                <a:solidFill>
                  <a:srgbClr val="282828"/>
                </a:solidFill>
              </a:endParaRPr>
            </a:p>
          </p:txBody>
        </p:sp>
      </p:grpSp>
      <p:sp>
        <p:nvSpPr>
          <p:cNvPr id="13" name="TextBox 46">
            <a:extLst>
              <a:ext uri="{FF2B5EF4-FFF2-40B4-BE49-F238E27FC236}">
                <a16:creationId xmlns:a16="http://schemas.microsoft.com/office/drawing/2014/main" id="{5F843052-2485-42DB-8ED3-A45D1462598E}"/>
              </a:ext>
            </a:extLst>
          </p:cNvPr>
          <p:cNvSpPr txBox="1">
            <a:spLocks noChangeArrowheads="1"/>
          </p:cNvSpPr>
          <p:nvPr/>
        </p:nvSpPr>
        <p:spPr bwMode="auto">
          <a:xfrm>
            <a:off x="873125" y="2197710"/>
            <a:ext cx="799021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22288">
              <a:lnSpc>
                <a:spcPct val="90000"/>
              </a:lnSpc>
              <a:spcBef>
                <a:spcPts val="750"/>
              </a:spcBef>
              <a:buChar char="•"/>
              <a:defRPr sz="2100">
                <a:solidFill>
                  <a:schemeClr val="tx1"/>
                </a:solidFill>
                <a:latin typeface="Calibri" panose="020F0502020204030204" pitchFamily="34" charset="0"/>
                <a:ea typeface="宋体" panose="02010600030101010101" pitchFamily="2" charset="-122"/>
              </a:defRPr>
            </a:lvl1pPr>
            <a:lvl2pPr marL="742950" indent="-285750" defTabSz="522288">
              <a:lnSpc>
                <a:spcPct val="90000"/>
              </a:lnSpc>
              <a:spcBef>
                <a:spcPts val="375"/>
              </a:spcBef>
              <a:buChar char="•"/>
              <a:defRPr>
                <a:solidFill>
                  <a:schemeClr val="tx1"/>
                </a:solidFill>
                <a:latin typeface="Calibri" panose="020F0502020204030204" pitchFamily="34" charset="0"/>
                <a:ea typeface="宋体" panose="02010600030101010101" pitchFamily="2" charset="-122"/>
              </a:defRPr>
            </a:lvl2pPr>
            <a:lvl3pPr marL="1143000" indent="-228600" defTabSz="522288">
              <a:lnSpc>
                <a:spcPct val="90000"/>
              </a:lnSpc>
              <a:spcBef>
                <a:spcPts val="375"/>
              </a:spcBef>
              <a:buChar char="•"/>
              <a:defRPr sz="1500">
                <a:solidFill>
                  <a:schemeClr val="tx1"/>
                </a:solidFill>
                <a:latin typeface="Calibri" panose="020F0502020204030204" pitchFamily="34" charset="0"/>
                <a:ea typeface="宋体" panose="02010600030101010101" pitchFamily="2" charset="-122"/>
              </a:defRPr>
            </a:lvl3pPr>
            <a:lvl4pPr marL="1600200" indent="-228600" defTabSz="522288">
              <a:lnSpc>
                <a:spcPct val="90000"/>
              </a:lnSpc>
              <a:spcBef>
                <a:spcPts val="375"/>
              </a:spcBef>
              <a:buChar char="•"/>
              <a:defRPr sz="1300">
                <a:solidFill>
                  <a:schemeClr val="tx1"/>
                </a:solidFill>
                <a:latin typeface="Calibri" panose="020F0502020204030204" pitchFamily="34" charset="0"/>
                <a:ea typeface="宋体" panose="02010600030101010101" pitchFamily="2" charset="-122"/>
              </a:defRPr>
            </a:lvl4pPr>
            <a:lvl5pPr marL="2057400" indent="-228600" defTabSz="522288">
              <a:lnSpc>
                <a:spcPct val="90000"/>
              </a:lnSpc>
              <a:spcBef>
                <a:spcPts val="375"/>
              </a:spcBef>
              <a:buChar char="•"/>
              <a:defRPr sz="1300">
                <a:solidFill>
                  <a:schemeClr val="tx1"/>
                </a:solidFill>
                <a:latin typeface="Calibri" panose="020F0502020204030204" pitchFamily="34" charset="0"/>
                <a:ea typeface="宋体" panose="02010600030101010101" pitchFamily="2" charset="-122"/>
              </a:defRPr>
            </a:lvl5pPr>
            <a:lvl6pPr marL="25146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SG" altLang="en-US" sz="1600" dirty="0">
                <a:solidFill>
                  <a:schemeClr val="bg1"/>
                </a:solidFill>
                <a:latin typeface="Arial" panose="020B0604020202020204" pitchFamily="34" charset="0"/>
                <a:cs typeface="Arial" panose="020B0604020202020204" pitchFamily="34" charset="0"/>
              </a:rPr>
              <a:t>Reverse skew is the situation where implied volatility on the lower options strike is higher. It occurs when investors purchase put options to compensate for the downside risk. It is commonly observed in index option</a:t>
            </a:r>
          </a:p>
        </p:txBody>
      </p:sp>
      <p:grpSp>
        <p:nvGrpSpPr>
          <p:cNvPr id="14" name="组合 61">
            <a:extLst>
              <a:ext uri="{FF2B5EF4-FFF2-40B4-BE49-F238E27FC236}">
                <a16:creationId xmlns:a16="http://schemas.microsoft.com/office/drawing/2014/main" id="{387474BD-F4A5-471D-9EBC-F750A1679C9E}"/>
              </a:ext>
            </a:extLst>
          </p:cNvPr>
          <p:cNvGrpSpPr>
            <a:grpSpLocks/>
          </p:cNvGrpSpPr>
          <p:nvPr/>
        </p:nvGrpSpPr>
        <p:grpSpPr bwMode="auto">
          <a:xfrm>
            <a:off x="428625" y="3383772"/>
            <a:ext cx="369887" cy="371475"/>
            <a:chOff x="0" y="0"/>
            <a:chExt cx="370671" cy="370671"/>
          </a:xfrm>
        </p:grpSpPr>
        <p:sp>
          <p:nvSpPr>
            <p:cNvPr id="15" name="椭圆 7">
              <a:extLst>
                <a:ext uri="{FF2B5EF4-FFF2-40B4-BE49-F238E27FC236}">
                  <a16:creationId xmlns:a16="http://schemas.microsoft.com/office/drawing/2014/main" id="{CF59B137-D8EA-49A4-A137-3FBE8015E864}"/>
                </a:ext>
              </a:extLst>
            </p:cNvPr>
            <p:cNvSpPr>
              <a:spLocks noChangeArrowheads="1"/>
            </p:cNvSpPr>
            <p:nvPr/>
          </p:nvSpPr>
          <p:spPr bwMode="auto">
            <a:xfrm>
              <a:off x="0" y="0"/>
              <a:ext cx="370671" cy="370671"/>
            </a:xfrm>
            <a:prstGeom prst="ellipse">
              <a:avLst/>
            </a:prstGeom>
            <a:solidFill>
              <a:srgbClr val="DBB76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600" i="1">
                <a:solidFill>
                  <a:srgbClr val="FFFFFF"/>
                </a:solidFill>
              </a:endParaRPr>
            </a:p>
          </p:txBody>
        </p:sp>
        <p:sp>
          <p:nvSpPr>
            <p:cNvPr id="16" name="文本框 63">
              <a:extLst>
                <a:ext uri="{FF2B5EF4-FFF2-40B4-BE49-F238E27FC236}">
                  <a16:creationId xmlns:a16="http://schemas.microsoft.com/office/drawing/2014/main" id="{38585754-AC7D-438E-8B2C-C853D594C786}"/>
                </a:ext>
              </a:extLst>
            </p:cNvPr>
            <p:cNvSpPr txBox="1">
              <a:spLocks noChangeArrowheads="1"/>
            </p:cNvSpPr>
            <p:nvPr/>
          </p:nvSpPr>
          <p:spPr bwMode="auto">
            <a:xfrm>
              <a:off x="9545" y="34849"/>
              <a:ext cx="361126" cy="300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en-US" b="1" i="1">
                  <a:solidFill>
                    <a:srgbClr val="282828"/>
                  </a:solidFill>
                </a:rPr>
                <a:t>03</a:t>
              </a:r>
              <a:endParaRPr lang="zh-CN" altLang="en-US" b="1" i="1">
                <a:solidFill>
                  <a:srgbClr val="282828"/>
                </a:solidFill>
              </a:endParaRPr>
            </a:p>
          </p:txBody>
        </p:sp>
      </p:grpSp>
      <p:sp>
        <p:nvSpPr>
          <p:cNvPr id="17" name="TextBox 46">
            <a:extLst>
              <a:ext uri="{FF2B5EF4-FFF2-40B4-BE49-F238E27FC236}">
                <a16:creationId xmlns:a16="http://schemas.microsoft.com/office/drawing/2014/main" id="{36AF53CA-313B-4FDA-9078-191CB86C711E}"/>
              </a:ext>
            </a:extLst>
          </p:cNvPr>
          <p:cNvSpPr txBox="1">
            <a:spLocks noChangeArrowheads="1"/>
          </p:cNvSpPr>
          <p:nvPr/>
        </p:nvSpPr>
        <p:spPr bwMode="auto">
          <a:xfrm>
            <a:off x="882003" y="4201850"/>
            <a:ext cx="813507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22288">
              <a:lnSpc>
                <a:spcPct val="90000"/>
              </a:lnSpc>
              <a:spcBef>
                <a:spcPts val="750"/>
              </a:spcBef>
              <a:buChar char="•"/>
              <a:defRPr sz="2100">
                <a:solidFill>
                  <a:schemeClr val="tx1"/>
                </a:solidFill>
                <a:latin typeface="Calibri" panose="020F0502020204030204" pitchFamily="34" charset="0"/>
                <a:ea typeface="宋体" panose="02010600030101010101" pitchFamily="2" charset="-122"/>
              </a:defRPr>
            </a:lvl1pPr>
            <a:lvl2pPr marL="742950" indent="-285750" defTabSz="522288">
              <a:lnSpc>
                <a:spcPct val="90000"/>
              </a:lnSpc>
              <a:spcBef>
                <a:spcPts val="375"/>
              </a:spcBef>
              <a:buChar char="•"/>
              <a:defRPr>
                <a:solidFill>
                  <a:schemeClr val="tx1"/>
                </a:solidFill>
                <a:latin typeface="Calibri" panose="020F0502020204030204" pitchFamily="34" charset="0"/>
                <a:ea typeface="宋体" panose="02010600030101010101" pitchFamily="2" charset="-122"/>
              </a:defRPr>
            </a:lvl2pPr>
            <a:lvl3pPr marL="1143000" indent="-228600" defTabSz="522288">
              <a:lnSpc>
                <a:spcPct val="90000"/>
              </a:lnSpc>
              <a:spcBef>
                <a:spcPts val="375"/>
              </a:spcBef>
              <a:buChar char="•"/>
              <a:defRPr sz="1500">
                <a:solidFill>
                  <a:schemeClr val="tx1"/>
                </a:solidFill>
                <a:latin typeface="Calibri" panose="020F0502020204030204" pitchFamily="34" charset="0"/>
                <a:ea typeface="宋体" panose="02010600030101010101" pitchFamily="2" charset="-122"/>
              </a:defRPr>
            </a:lvl3pPr>
            <a:lvl4pPr marL="1600200" indent="-228600" defTabSz="522288">
              <a:lnSpc>
                <a:spcPct val="90000"/>
              </a:lnSpc>
              <a:spcBef>
                <a:spcPts val="375"/>
              </a:spcBef>
              <a:buChar char="•"/>
              <a:defRPr sz="1300">
                <a:solidFill>
                  <a:schemeClr val="tx1"/>
                </a:solidFill>
                <a:latin typeface="Calibri" panose="020F0502020204030204" pitchFamily="34" charset="0"/>
                <a:ea typeface="宋体" panose="02010600030101010101" pitchFamily="2" charset="-122"/>
              </a:defRPr>
            </a:lvl4pPr>
            <a:lvl5pPr marL="2057400" indent="-228600" defTabSz="522288">
              <a:lnSpc>
                <a:spcPct val="90000"/>
              </a:lnSpc>
              <a:spcBef>
                <a:spcPts val="375"/>
              </a:spcBef>
              <a:buChar char="•"/>
              <a:defRPr sz="1300">
                <a:solidFill>
                  <a:schemeClr val="tx1"/>
                </a:solidFill>
                <a:latin typeface="Calibri" panose="020F0502020204030204" pitchFamily="34" charset="0"/>
                <a:ea typeface="宋体" panose="02010600030101010101" pitchFamily="2" charset="-122"/>
              </a:defRPr>
            </a:lvl5pPr>
            <a:lvl6pPr marL="25146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SG" altLang="en-US" sz="1600" dirty="0">
                <a:solidFill>
                  <a:schemeClr val="bg1"/>
                </a:solidFill>
                <a:latin typeface="Arial" panose="020B0604020202020204" pitchFamily="34" charset="0"/>
                <a:cs typeface="Arial" panose="020B0604020202020204" pitchFamily="34" charset="0"/>
              </a:rPr>
              <a:t>Changes in volatility skewness reflect market </a:t>
            </a:r>
            <a:r>
              <a:rPr lang="en-US" altLang="en-US" sz="1600" dirty="0">
                <a:solidFill>
                  <a:schemeClr val="bg1"/>
                </a:solidFill>
                <a:latin typeface="Arial" panose="020B0604020202020204" pitchFamily="34" charset="0"/>
                <a:cs typeface="Arial" panose="020B0604020202020204" pitchFamily="34" charset="0"/>
              </a:rPr>
              <a:t>expectation</a:t>
            </a:r>
            <a:r>
              <a:rPr lang="en-SG" altLang="en-US" sz="1600" dirty="0">
                <a:solidFill>
                  <a:schemeClr val="bg1"/>
                </a:solidFill>
                <a:latin typeface="Arial" panose="020B0604020202020204" pitchFamily="34" charset="0"/>
                <a:cs typeface="Arial" panose="020B0604020202020204" pitchFamily="34" charset="0"/>
              </a:rPr>
              <a:t> (but how far forward?)</a:t>
            </a:r>
          </a:p>
        </p:txBody>
      </p:sp>
      <p:sp>
        <p:nvSpPr>
          <p:cNvPr id="18" name="TextBox 17">
            <a:extLst>
              <a:ext uri="{FF2B5EF4-FFF2-40B4-BE49-F238E27FC236}">
                <a16:creationId xmlns:a16="http://schemas.microsoft.com/office/drawing/2014/main" id="{E6F77D11-7D37-482C-B223-DCE6D780EA60}"/>
              </a:ext>
            </a:extLst>
          </p:cNvPr>
          <p:cNvSpPr txBox="1"/>
          <p:nvPr/>
        </p:nvSpPr>
        <p:spPr>
          <a:xfrm>
            <a:off x="348974" y="679009"/>
            <a:ext cx="8288032" cy="373757"/>
          </a:xfrm>
          <a:prstGeom prst="rect">
            <a:avLst/>
          </a:prstGeom>
          <a:noFill/>
        </p:spPr>
        <p:txBody>
          <a:bodyPr wrap="square" rtlCol="0">
            <a:spAutoFit/>
          </a:bodyPr>
          <a:lstStyle/>
          <a:p>
            <a:pPr algn="just">
              <a:lnSpc>
                <a:spcPct val="107000"/>
              </a:lnSpc>
              <a:spcAft>
                <a:spcPts val="800"/>
              </a:spcAft>
            </a:pPr>
            <a:r>
              <a:rPr lang="en-SG" sz="1800" b="1" dirty="0">
                <a:solidFill>
                  <a:srgbClr val="DBB76C"/>
                </a:solidFill>
              </a:rPr>
              <a:t>Changes in skewness:</a:t>
            </a:r>
            <a:endParaRPr lang="en-SG" sz="1800" b="1" dirty="0">
              <a:solidFill>
                <a:schemeClr val="bg1"/>
              </a:solidFill>
              <a:effectLst/>
              <a:latin typeface="Calibri" panose="020F0502020204030204" pitchFamily="34" charset="0"/>
              <a:ea typeface="等线" panose="02010600030101010101" pitchFamily="2" charset="-122"/>
              <a:cs typeface="Times New Roman" panose="02020603050405020304" pitchFamily="18" charset="0"/>
            </a:endParaRPr>
          </a:p>
        </p:txBody>
      </p:sp>
      <p:sp>
        <p:nvSpPr>
          <p:cNvPr id="19" name="TextBox 46">
            <a:extLst>
              <a:ext uri="{FF2B5EF4-FFF2-40B4-BE49-F238E27FC236}">
                <a16:creationId xmlns:a16="http://schemas.microsoft.com/office/drawing/2014/main" id="{37825964-437C-4ABD-AC17-FE94176F5557}"/>
              </a:ext>
            </a:extLst>
          </p:cNvPr>
          <p:cNvSpPr txBox="1">
            <a:spLocks noChangeArrowheads="1"/>
          </p:cNvSpPr>
          <p:nvPr/>
        </p:nvSpPr>
        <p:spPr bwMode="auto">
          <a:xfrm>
            <a:off x="873125" y="3273191"/>
            <a:ext cx="813507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22288">
              <a:lnSpc>
                <a:spcPct val="90000"/>
              </a:lnSpc>
              <a:spcBef>
                <a:spcPts val="750"/>
              </a:spcBef>
              <a:buChar char="•"/>
              <a:defRPr sz="2100">
                <a:solidFill>
                  <a:schemeClr val="tx1"/>
                </a:solidFill>
                <a:latin typeface="Calibri" panose="020F0502020204030204" pitchFamily="34" charset="0"/>
                <a:ea typeface="宋体" panose="02010600030101010101" pitchFamily="2" charset="-122"/>
              </a:defRPr>
            </a:lvl1pPr>
            <a:lvl2pPr marL="742950" indent="-285750" defTabSz="522288">
              <a:lnSpc>
                <a:spcPct val="90000"/>
              </a:lnSpc>
              <a:spcBef>
                <a:spcPts val="375"/>
              </a:spcBef>
              <a:buChar char="•"/>
              <a:defRPr>
                <a:solidFill>
                  <a:schemeClr val="tx1"/>
                </a:solidFill>
                <a:latin typeface="Calibri" panose="020F0502020204030204" pitchFamily="34" charset="0"/>
                <a:ea typeface="宋体" panose="02010600030101010101" pitchFamily="2" charset="-122"/>
              </a:defRPr>
            </a:lvl2pPr>
            <a:lvl3pPr marL="1143000" indent="-228600" defTabSz="522288">
              <a:lnSpc>
                <a:spcPct val="90000"/>
              </a:lnSpc>
              <a:spcBef>
                <a:spcPts val="375"/>
              </a:spcBef>
              <a:buChar char="•"/>
              <a:defRPr sz="1500">
                <a:solidFill>
                  <a:schemeClr val="tx1"/>
                </a:solidFill>
                <a:latin typeface="Calibri" panose="020F0502020204030204" pitchFamily="34" charset="0"/>
                <a:ea typeface="宋体" panose="02010600030101010101" pitchFamily="2" charset="-122"/>
              </a:defRPr>
            </a:lvl3pPr>
            <a:lvl4pPr marL="1600200" indent="-228600" defTabSz="522288">
              <a:lnSpc>
                <a:spcPct val="90000"/>
              </a:lnSpc>
              <a:spcBef>
                <a:spcPts val="375"/>
              </a:spcBef>
              <a:buChar char="•"/>
              <a:defRPr sz="1300">
                <a:solidFill>
                  <a:schemeClr val="tx1"/>
                </a:solidFill>
                <a:latin typeface="Calibri" panose="020F0502020204030204" pitchFamily="34" charset="0"/>
                <a:ea typeface="宋体" panose="02010600030101010101" pitchFamily="2" charset="-122"/>
              </a:defRPr>
            </a:lvl4pPr>
            <a:lvl5pPr marL="2057400" indent="-228600" defTabSz="522288">
              <a:lnSpc>
                <a:spcPct val="90000"/>
              </a:lnSpc>
              <a:spcBef>
                <a:spcPts val="375"/>
              </a:spcBef>
              <a:buChar char="•"/>
              <a:defRPr sz="1300">
                <a:solidFill>
                  <a:schemeClr val="tx1"/>
                </a:solidFill>
                <a:latin typeface="Calibri" panose="020F0502020204030204" pitchFamily="34" charset="0"/>
                <a:ea typeface="宋体" panose="02010600030101010101" pitchFamily="2" charset="-122"/>
              </a:defRPr>
            </a:lvl5pPr>
            <a:lvl6pPr marL="25146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SG" altLang="en-US" sz="1600" dirty="0">
                <a:solidFill>
                  <a:schemeClr val="bg1"/>
                </a:solidFill>
                <a:latin typeface="Arial" panose="020B0604020202020204" pitchFamily="34" charset="0"/>
                <a:cs typeface="Arial" panose="020B0604020202020204" pitchFamily="34" charset="0"/>
              </a:rPr>
              <a:t>Forward skew is the situation where implied volatility on the higher option strike is higher. This is commonly observed in commodity markets.</a:t>
            </a:r>
          </a:p>
        </p:txBody>
      </p:sp>
      <p:grpSp>
        <p:nvGrpSpPr>
          <p:cNvPr id="20" name="组合 61">
            <a:extLst>
              <a:ext uri="{FF2B5EF4-FFF2-40B4-BE49-F238E27FC236}">
                <a16:creationId xmlns:a16="http://schemas.microsoft.com/office/drawing/2014/main" id="{17EBA6BA-18D8-4228-88C5-9B3E48FE682B}"/>
              </a:ext>
            </a:extLst>
          </p:cNvPr>
          <p:cNvGrpSpPr>
            <a:grpSpLocks/>
          </p:cNvGrpSpPr>
          <p:nvPr/>
        </p:nvGrpSpPr>
        <p:grpSpPr bwMode="auto">
          <a:xfrm>
            <a:off x="429634" y="4170028"/>
            <a:ext cx="392963" cy="371475"/>
            <a:chOff x="0" y="0"/>
            <a:chExt cx="393796" cy="370671"/>
          </a:xfrm>
        </p:grpSpPr>
        <p:sp>
          <p:nvSpPr>
            <p:cNvPr id="21" name="椭圆 7">
              <a:extLst>
                <a:ext uri="{FF2B5EF4-FFF2-40B4-BE49-F238E27FC236}">
                  <a16:creationId xmlns:a16="http://schemas.microsoft.com/office/drawing/2014/main" id="{3FC4021B-0F4A-48B7-B8C5-D2748A413BC0}"/>
                </a:ext>
              </a:extLst>
            </p:cNvPr>
            <p:cNvSpPr>
              <a:spLocks noChangeArrowheads="1"/>
            </p:cNvSpPr>
            <p:nvPr/>
          </p:nvSpPr>
          <p:spPr bwMode="auto">
            <a:xfrm>
              <a:off x="0" y="0"/>
              <a:ext cx="370671" cy="370671"/>
            </a:xfrm>
            <a:prstGeom prst="ellipse">
              <a:avLst/>
            </a:prstGeom>
            <a:solidFill>
              <a:srgbClr val="DBB76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600" i="1">
                <a:solidFill>
                  <a:srgbClr val="FFFFFF"/>
                </a:solidFill>
              </a:endParaRPr>
            </a:p>
          </p:txBody>
        </p:sp>
        <p:sp>
          <p:nvSpPr>
            <p:cNvPr id="22" name="文本框 63">
              <a:extLst>
                <a:ext uri="{FF2B5EF4-FFF2-40B4-BE49-F238E27FC236}">
                  <a16:creationId xmlns:a16="http://schemas.microsoft.com/office/drawing/2014/main" id="{D17512A8-0514-4086-836D-0BBA608F4D19}"/>
                </a:ext>
              </a:extLst>
            </p:cNvPr>
            <p:cNvSpPr txBox="1">
              <a:spLocks noChangeArrowheads="1"/>
            </p:cNvSpPr>
            <p:nvPr/>
          </p:nvSpPr>
          <p:spPr bwMode="auto">
            <a:xfrm>
              <a:off x="9545" y="34849"/>
              <a:ext cx="384251" cy="307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en-US" b="1" i="1" dirty="0">
                  <a:solidFill>
                    <a:srgbClr val="282828"/>
                  </a:solidFill>
                </a:rPr>
                <a:t>04</a:t>
              </a:r>
              <a:endParaRPr lang="zh-CN" altLang="en-US" b="1" i="1" dirty="0">
                <a:solidFill>
                  <a:srgbClr val="282828"/>
                </a:solidFill>
              </a:endParaRPr>
            </a:p>
          </p:txBody>
        </p:sp>
      </p:grpSp>
    </p:spTree>
    <p:extLst>
      <p:ext uri="{BB962C8B-B14F-4D97-AF65-F5344CB8AC3E}">
        <p14:creationId xmlns:p14="http://schemas.microsoft.com/office/powerpoint/2010/main" val="58847013"/>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216;p4">
            <a:extLst>
              <a:ext uri="{FF2B5EF4-FFF2-40B4-BE49-F238E27FC236}">
                <a16:creationId xmlns:a16="http://schemas.microsoft.com/office/drawing/2014/main" id="{2F05B302-B9F9-4B5B-B2F0-4031758EDA56}"/>
              </a:ext>
            </a:extLst>
          </p:cNvPr>
          <p:cNvSpPr txBox="1"/>
          <p:nvPr/>
        </p:nvSpPr>
        <p:spPr>
          <a:xfrm>
            <a:off x="428625" y="45078"/>
            <a:ext cx="8182715"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SG" sz="2400" b="1" dirty="0">
                <a:solidFill>
                  <a:srgbClr val="DBB76C"/>
                </a:solidFill>
              </a:rPr>
              <a:t>Methodology – Implied volatility Skew correlation</a:t>
            </a:r>
            <a:endParaRPr lang="en-SG" sz="3200" b="1" dirty="0">
              <a:solidFill>
                <a:srgbClr val="DBB76C"/>
              </a:solidFill>
              <a:latin typeface="Arial"/>
              <a:ea typeface="Arial"/>
              <a:cs typeface="Arial"/>
              <a:sym typeface="Arial"/>
            </a:endParaRPr>
          </a:p>
        </p:txBody>
      </p:sp>
      <p:sp>
        <p:nvSpPr>
          <p:cNvPr id="6" name="TextBox 5">
            <a:extLst>
              <a:ext uri="{FF2B5EF4-FFF2-40B4-BE49-F238E27FC236}">
                <a16:creationId xmlns:a16="http://schemas.microsoft.com/office/drawing/2014/main" id="{10DD623D-1873-417F-B74F-E3EF69179A63}"/>
              </a:ext>
            </a:extLst>
          </p:cNvPr>
          <p:cNvSpPr txBox="1"/>
          <p:nvPr/>
        </p:nvSpPr>
        <p:spPr>
          <a:xfrm>
            <a:off x="348974" y="679009"/>
            <a:ext cx="8288032" cy="373757"/>
          </a:xfrm>
          <a:prstGeom prst="rect">
            <a:avLst/>
          </a:prstGeom>
          <a:noFill/>
        </p:spPr>
        <p:txBody>
          <a:bodyPr wrap="square" rtlCol="0">
            <a:spAutoFit/>
          </a:bodyPr>
          <a:lstStyle/>
          <a:p>
            <a:pPr algn="just">
              <a:lnSpc>
                <a:spcPct val="107000"/>
              </a:lnSpc>
              <a:spcAft>
                <a:spcPts val="800"/>
              </a:spcAft>
            </a:pPr>
            <a:r>
              <a:rPr lang="en-SG" sz="1800" b="1" dirty="0">
                <a:solidFill>
                  <a:srgbClr val="DBB76C"/>
                </a:solidFill>
              </a:rPr>
              <a:t>Our correlation signal:</a:t>
            </a:r>
            <a:endParaRPr lang="en-SG" sz="1800" b="1" dirty="0">
              <a:solidFill>
                <a:schemeClr val="bg1"/>
              </a:solidFill>
              <a:effectLst/>
              <a:latin typeface="Calibri" panose="020F0502020204030204" pitchFamily="34" charset="0"/>
              <a:ea typeface="等线" panose="02010600030101010101" pitchFamily="2" charset="-122"/>
              <a:cs typeface="Times New Roman" panose="02020603050405020304" pitchFamily="18" charset="0"/>
            </a:endParaRPr>
          </a:p>
        </p:txBody>
      </p:sp>
      <p:sp>
        <p:nvSpPr>
          <p:cNvPr id="7" name="TextBox 46">
            <a:extLst>
              <a:ext uri="{FF2B5EF4-FFF2-40B4-BE49-F238E27FC236}">
                <a16:creationId xmlns:a16="http://schemas.microsoft.com/office/drawing/2014/main" id="{5B74A57C-D961-4F1C-B3E2-A63690D68E4D}"/>
              </a:ext>
            </a:extLst>
          </p:cNvPr>
          <p:cNvSpPr txBox="1">
            <a:spLocks noChangeArrowheads="1"/>
          </p:cNvSpPr>
          <p:nvPr/>
        </p:nvSpPr>
        <p:spPr bwMode="auto">
          <a:xfrm>
            <a:off x="873125" y="1397909"/>
            <a:ext cx="7823200" cy="336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22288">
              <a:lnSpc>
                <a:spcPct val="90000"/>
              </a:lnSpc>
              <a:spcBef>
                <a:spcPts val="750"/>
              </a:spcBef>
              <a:buChar char="•"/>
              <a:defRPr sz="2100">
                <a:solidFill>
                  <a:schemeClr val="tx1"/>
                </a:solidFill>
                <a:latin typeface="Calibri" panose="020F0502020204030204" pitchFamily="34" charset="0"/>
                <a:ea typeface="宋体" panose="02010600030101010101" pitchFamily="2" charset="-122"/>
              </a:defRPr>
            </a:lvl1pPr>
            <a:lvl2pPr marL="742950" indent="-285750" defTabSz="522288">
              <a:lnSpc>
                <a:spcPct val="90000"/>
              </a:lnSpc>
              <a:spcBef>
                <a:spcPts val="375"/>
              </a:spcBef>
              <a:buChar char="•"/>
              <a:defRPr>
                <a:solidFill>
                  <a:schemeClr val="tx1"/>
                </a:solidFill>
                <a:latin typeface="Calibri" panose="020F0502020204030204" pitchFamily="34" charset="0"/>
                <a:ea typeface="宋体" panose="02010600030101010101" pitchFamily="2" charset="-122"/>
              </a:defRPr>
            </a:lvl2pPr>
            <a:lvl3pPr marL="1143000" indent="-228600" defTabSz="522288">
              <a:lnSpc>
                <a:spcPct val="90000"/>
              </a:lnSpc>
              <a:spcBef>
                <a:spcPts val="375"/>
              </a:spcBef>
              <a:buChar char="•"/>
              <a:defRPr sz="1500">
                <a:solidFill>
                  <a:schemeClr val="tx1"/>
                </a:solidFill>
                <a:latin typeface="Calibri" panose="020F0502020204030204" pitchFamily="34" charset="0"/>
                <a:ea typeface="宋体" panose="02010600030101010101" pitchFamily="2" charset="-122"/>
              </a:defRPr>
            </a:lvl3pPr>
            <a:lvl4pPr marL="1600200" indent="-228600" defTabSz="522288">
              <a:lnSpc>
                <a:spcPct val="90000"/>
              </a:lnSpc>
              <a:spcBef>
                <a:spcPts val="375"/>
              </a:spcBef>
              <a:buChar char="•"/>
              <a:defRPr sz="1300">
                <a:solidFill>
                  <a:schemeClr val="tx1"/>
                </a:solidFill>
                <a:latin typeface="Calibri" panose="020F0502020204030204" pitchFamily="34" charset="0"/>
                <a:ea typeface="宋体" panose="02010600030101010101" pitchFamily="2" charset="-122"/>
              </a:defRPr>
            </a:lvl4pPr>
            <a:lvl5pPr marL="2057400" indent="-228600" defTabSz="522288">
              <a:lnSpc>
                <a:spcPct val="90000"/>
              </a:lnSpc>
              <a:spcBef>
                <a:spcPts val="375"/>
              </a:spcBef>
              <a:buChar char="•"/>
              <a:defRPr sz="1300">
                <a:solidFill>
                  <a:schemeClr val="tx1"/>
                </a:solidFill>
                <a:latin typeface="Calibri" panose="020F0502020204030204" pitchFamily="34" charset="0"/>
                <a:ea typeface="宋体" panose="02010600030101010101" pitchFamily="2" charset="-122"/>
              </a:defRPr>
            </a:lvl5pPr>
            <a:lvl6pPr marL="25146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just">
              <a:lnSpc>
                <a:spcPct val="107000"/>
              </a:lnSpc>
              <a:spcAft>
                <a:spcPts val="800"/>
              </a:spcAft>
              <a:buNone/>
            </a:pPr>
            <a:r>
              <a:rPr lang="en-SG" sz="1600" dirty="0">
                <a:solidFill>
                  <a:schemeClr val="bg1"/>
                </a:solidFill>
                <a:latin typeface="+mn-lt"/>
                <a:ea typeface="等线" panose="02010600030101010101" pitchFamily="2" charset="-122"/>
                <a:cs typeface="Times New Roman" panose="02020603050405020304" pitchFamily="18" charset="0"/>
              </a:rPr>
              <a:t>We have 17 assets available to construct portfolio and hence 136 pairs in total</a:t>
            </a:r>
          </a:p>
        </p:txBody>
      </p:sp>
      <p:grpSp>
        <p:nvGrpSpPr>
          <p:cNvPr id="8" name="组合 56">
            <a:extLst>
              <a:ext uri="{FF2B5EF4-FFF2-40B4-BE49-F238E27FC236}">
                <a16:creationId xmlns:a16="http://schemas.microsoft.com/office/drawing/2014/main" id="{ACB5DC1E-0EFB-4048-AB59-D784471AE2CD}"/>
              </a:ext>
            </a:extLst>
          </p:cNvPr>
          <p:cNvGrpSpPr>
            <a:grpSpLocks/>
          </p:cNvGrpSpPr>
          <p:nvPr/>
        </p:nvGrpSpPr>
        <p:grpSpPr bwMode="auto">
          <a:xfrm>
            <a:off x="428625" y="1375470"/>
            <a:ext cx="369887" cy="369887"/>
            <a:chOff x="0" y="0"/>
            <a:chExt cx="370671" cy="370671"/>
          </a:xfrm>
        </p:grpSpPr>
        <p:sp>
          <p:nvSpPr>
            <p:cNvPr id="9" name="椭圆 7">
              <a:extLst>
                <a:ext uri="{FF2B5EF4-FFF2-40B4-BE49-F238E27FC236}">
                  <a16:creationId xmlns:a16="http://schemas.microsoft.com/office/drawing/2014/main" id="{3012935B-44CB-483D-8B19-DFAC0B5471B7}"/>
                </a:ext>
              </a:extLst>
            </p:cNvPr>
            <p:cNvSpPr>
              <a:spLocks noChangeArrowheads="1"/>
            </p:cNvSpPr>
            <p:nvPr/>
          </p:nvSpPr>
          <p:spPr bwMode="auto">
            <a:xfrm>
              <a:off x="0" y="0"/>
              <a:ext cx="370671" cy="370671"/>
            </a:xfrm>
            <a:prstGeom prst="ellipse">
              <a:avLst/>
            </a:prstGeom>
            <a:solidFill>
              <a:srgbClr val="DBB76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600" i="1">
                <a:solidFill>
                  <a:srgbClr val="FFFFFF"/>
                </a:solidFill>
              </a:endParaRPr>
            </a:p>
          </p:txBody>
        </p:sp>
        <p:sp>
          <p:nvSpPr>
            <p:cNvPr id="10" name="文本框 55">
              <a:extLst>
                <a:ext uri="{FF2B5EF4-FFF2-40B4-BE49-F238E27FC236}">
                  <a16:creationId xmlns:a16="http://schemas.microsoft.com/office/drawing/2014/main" id="{6E99025D-F1F5-4818-8DC4-3AC255CC3F4B}"/>
                </a:ext>
              </a:extLst>
            </p:cNvPr>
            <p:cNvSpPr txBox="1">
              <a:spLocks noChangeArrowheads="1"/>
            </p:cNvSpPr>
            <p:nvPr/>
          </p:nvSpPr>
          <p:spPr bwMode="auto">
            <a:xfrm>
              <a:off x="9545" y="34999"/>
              <a:ext cx="361126" cy="300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en-US" b="1" i="1">
                  <a:solidFill>
                    <a:srgbClr val="282828"/>
                  </a:solidFill>
                </a:rPr>
                <a:t>01</a:t>
              </a:r>
              <a:endParaRPr lang="zh-CN" altLang="en-US" b="1" i="1">
                <a:solidFill>
                  <a:srgbClr val="282828"/>
                </a:solidFill>
              </a:endParaRPr>
            </a:p>
          </p:txBody>
        </p:sp>
      </p:grpSp>
      <p:grpSp>
        <p:nvGrpSpPr>
          <p:cNvPr id="11" name="组合 57">
            <a:extLst>
              <a:ext uri="{FF2B5EF4-FFF2-40B4-BE49-F238E27FC236}">
                <a16:creationId xmlns:a16="http://schemas.microsoft.com/office/drawing/2014/main" id="{41B1A4AC-0B85-4C68-910B-6BB5D9BE90A7}"/>
              </a:ext>
            </a:extLst>
          </p:cNvPr>
          <p:cNvGrpSpPr>
            <a:grpSpLocks/>
          </p:cNvGrpSpPr>
          <p:nvPr/>
        </p:nvGrpSpPr>
        <p:grpSpPr bwMode="auto">
          <a:xfrm>
            <a:off x="428625" y="2077713"/>
            <a:ext cx="369887" cy="369888"/>
            <a:chOff x="0" y="0"/>
            <a:chExt cx="370671" cy="370671"/>
          </a:xfrm>
        </p:grpSpPr>
        <p:sp>
          <p:nvSpPr>
            <p:cNvPr id="12" name="椭圆 7">
              <a:extLst>
                <a:ext uri="{FF2B5EF4-FFF2-40B4-BE49-F238E27FC236}">
                  <a16:creationId xmlns:a16="http://schemas.microsoft.com/office/drawing/2014/main" id="{DBF2FC74-D606-4FA6-9E1B-6DA09C44CCC6}"/>
                </a:ext>
              </a:extLst>
            </p:cNvPr>
            <p:cNvSpPr>
              <a:spLocks noChangeArrowheads="1"/>
            </p:cNvSpPr>
            <p:nvPr/>
          </p:nvSpPr>
          <p:spPr bwMode="auto">
            <a:xfrm>
              <a:off x="0" y="0"/>
              <a:ext cx="370671" cy="370671"/>
            </a:xfrm>
            <a:prstGeom prst="ellipse">
              <a:avLst/>
            </a:prstGeom>
            <a:solidFill>
              <a:srgbClr val="DBB76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600" i="1">
                <a:solidFill>
                  <a:srgbClr val="FFFFFF"/>
                </a:solidFill>
              </a:endParaRPr>
            </a:p>
          </p:txBody>
        </p:sp>
        <p:sp>
          <p:nvSpPr>
            <p:cNvPr id="13" name="文本框 59">
              <a:extLst>
                <a:ext uri="{FF2B5EF4-FFF2-40B4-BE49-F238E27FC236}">
                  <a16:creationId xmlns:a16="http://schemas.microsoft.com/office/drawing/2014/main" id="{3DF32871-C338-4FF2-A9A5-B7C2253A36D7}"/>
                </a:ext>
              </a:extLst>
            </p:cNvPr>
            <p:cNvSpPr txBox="1">
              <a:spLocks noChangeArrowheads="1"/>
            </p:cNvSpPr>
            <p:nvPr/>
          </p:nvSpPr>
          <p:spPr bwMode="auto">
            <a:xfrm>
              <a:off x="9545" y="34999"/>
              <a:ext cx="361126" cy="300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en-US" b="1" i="1" dirty="0">
                  <a:solidFill>
                    <a:srgbClr val="282828"/>
                  </a:solidFill>
                </a:rPr>
                <a:t>02</a:t>
              </a:r>
              <a:endParaRPr lang="zh-CN" altLang="en-US" b="1" i="1" dirty="0">
                <a:solidFill>
                  <a:srgbClr val="282828"/>
                </a:solidFill>
              </a:endParaRPr>
            </a:p>
          </p:txBody>
        </p:sp>
      </p:grpSp>
      <p:sp>
        <p:nvSpPr>
          <p:cNvPr id="14" name="TextBox 46">
            <a:extLst>
              <a:ext uri="{FF2B5EF4-FFF2-40B4-BE49-F238E27FC236}">
                <a16:creationId xmlns:a16="http://schemas.microsoft.com/office/drawing/2014/main" id="{3BC63BE5-09E7-4CD4-AF02-96820F8E986C}"/>
              </a:ext>
            </a:extLst>
          </p:cNvPr>
          <p:cNvSpPr txBox="1">
            <a:spLocks noChangeArrowheads="1"/>
          </p:cNvSpPr>
          <p:nvPr/>
        </p:nvSpPr>
        <p:spPr bwMode="auto">
          <a:xfrm>
            <a:off x="873125" y="2001044"/>
            <a:ext cx="718679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22288">
              <a:lnSpc>
                <a:spcPct val="90000"/>
              </a:lnSpc>
              <a:spcBef>
                <a:spcPts val="750"/>
              </a:spcBef>
              <a:buChar char="•"/>
              <a:defRPr sz="2100">
                <a:solidFill>
                  <a:schemeClr val="tx1"/>
                </a:solidFill>
                <a:latin typeface="Calibri" panose="020F0502020204030204" pitchFamily="34" charset="0"/>
                <a:ea typeface="宋体" panose="02010600030101010101" pitchFamily="2" charset="-122"/>
              </a:defRPr>
            </a:lvl1pPr>
            <a:lvl2pPr marL="742950" indent="-285750" defTabSz="522288">
              <a:lnSpc>
                <a:spcPct val="90000"/>
              </a:lnSpc>
              <a:spcBef>
                <a:spcPts val="375"/>
              </a:spcBef>
              <a:buChar char="•"/>
              <a:defRPr>
                <a:solidFill>
                  <a:schemeClr val="tx1"/>
                </a:solidFill>
                <a:latin typeface="Calibri" panose="020F0502020204030204" pitchFamily="34" charset="0"/>
                <a:ea typeface="宋体" panose="02010600030101010101" pitchFamily="2" charset="-122"/>
              </a:defRPr>
            </a:lvl2pPr>
            <a:lvl3pPr marL="1143000" indent="-228600" defTabSz="522288">
              <a:lnSpc>
                <a:spcPct val="90000"/>
              </a:lnSpc>
              <a:spcBef>
                <a:spcPts val="375"/>
              </a:spcBef>
              <a:buChar char="•"/>
              <a:defRPr sz="1500">
                <a:solidFill>
                  <a:schemeClr val="tx1"/>
                </a:solidFill>
                <a:latin typeface="Calibri" panose="020F0502020204030204" pitchFamily="34" charset="0"/>
                <a:ea typeface="宋体" panose="02010600030101010101" pitchFamily="2" charset="-122"/>
              </a:defRPr>
            </a:lvl3pPr>
            <a:lvl4pPr marL="1600200" indent="-228600" defTabSz="522288">
              <a:lnSpc>
                <a:spcPct val="90000"/>
              </a:lnSpc>
              <a:spcBef>
                <a:spcPts val="375"/>
              </a:spcBef>
              <a:buChar char="•"/>
              <a:defRPr sz="1300">
                <a:solidFill>
                  <a:schemeClr val="tx1"/>
                </a:solidFill>
                <a:latin typeface="Calibri" panose="020F0502020204030204" pitchFamily="34" charset="0"/>
                <a:ea typeface="宋体" panose="02010600030101010101" pitchFamily="2" charset="-122"/>
              </a:defRPr>
            </a:lvl4pPr>
            <a:lvl5pPr marL="2057400" indent="-228600" defTabSz="522288">
              <a:lnSpc>
                <a:spcPct val="90000"/>
              </a:lnSpc>
              <a:spcBef>
                <a:spcPts val="375"/>
              </a:spcBef>
              <a:buChar char="•"/>
              <a:defRPr sz="1300">
                <a:solidFill>
                  <a:schemeClr val="tx1"/>
                </a:solidFill>
                <a:latin typeface="Calibri" panose="020F0502020204030204" pitchFamily="34" charset="0"/>
                <a:ea typeface="宋体" panose="02010600030101010101" pitchFamily="2" charset="-122"/>
              </a:defRPr>
            </a:lvl5pPr>
            <a:lvl6pPr marL="25146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just" eaLnBrk="1" hangingPunct="1">
              <a:lnSpc>
                <a:spcPct val="100000"/>
              </a:lnSpc>
              <a:spcBef>
                <a:spcPct val="0"/>
              </a:spcBef>
              <a:buFont typeface="Arial" panose="020B0604020202020204" pitchFamily="34" charset="0"/>
              <a:buNone/>
            </a:pPr>
            <a:r>
              <a:rPr lang="en-SG" altLang="en-US" sz="1600" dirty="0">
                <a:solidFill>
                  <a:schemeClr val="bg1"/>
                </a:solidFill>
                <a:latin typeface="Arial" panose="020B0604020202020204" pitchFamily="34" charset="0"/>
                <a:cs typeface="Arial" panose="020B0604020202020204" pitchFamily="34" charset="0"/>
              </a:rPr>
              <a:t>Derive each pairs daily skewness changes through implied volatility and then obtain implied correlation accordingly</a:t>
            </a:r>
          </a:p>
        </p:txBody>
      </p:sp>
      <p:grpSp>
        <p:nvGrpSpPr>
          <p:cNvPr id="15" name="组合 61">
            <a:extLst>
              <a:ext uri="{FF2B5EF4-FFF2-40B4-BE49-F238E27FC236}">
                <a16:creationId xmlns:a16="http://schemas.microsoft.com/office/drawing/2014/main" id="{46148C8E-D783-4EDD-A552-3E2E563BFB12}"/>
              </a:ext>
            </a:extLst>
          </p:cNvPr>
          <p:cNvGrpSpPr>
            <a:grpSpLocks/>
          </p:cNvGrpSpPr>
          <p:nvPr/>
        </p:nvGrpSpPr>
        <p:grpSpPr bwMode="auto">
          <a:xfrm>
            <a:off x="428625" y="3454793"/>
            <a:ext cx="392963" cy="371475"/>
            <a:chOff x="0" y="0"/>
            <a:chExt cx="393796" cy="370671"/>
          </a:xfrm>
        </p:grpSpPr>
        <p:sp>
          <p:nvSpPr>
            <p:cNvPr id="16" name="椭圆 7">
              <a:extLst>
                <a:ext uri="{FF2B5EF4-FFF2-40B4-BE49-F238E27FC236}">
                  <a16:creationId xmlns:a16="http://schemas.microsoft.com/office/drawing/2014/main" id="{3348C3CB-0B1D-4B9F-8BBB-B3F981E64444}"/>
                </a:ext>
              </a:extLst>
            </p:cNvPr>
            <p:cNvSpPr>
              <a:spLocks noChangeArrowheads="1"/>
            </p:cNvSpPr>
            <p:nvPr/>
          </p:nvSpPr>
          <p:spPr bwMode="auto">
            <a:xfrm>
              <a:off x="0" y="0"/>
              <a:ext cx="370671" cy="370671"/>
            </a:xfrm>
            <a:prstGeom prst="ellipse">
              <a:avLst/>
            </a:prstGeom>
            <a:solidFill>
              <a:srgbClr val="DBB76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600" i="1">
                <a:solidFill>
                  <a:srgbClr val="FFFFFF"/>
                </a:solidFill>
              </a:endParaRPr>
            </a:p>
          </p:txBody>
        </p:sp>
        <p:sp>
          <p:nvSpPr>
            <p:cNvPr id="17" name="文本框 63">
              <a:extLst>
                <a:ext uri="{FF2B5EF4-FFF2-40B4-BE49-F238E27FC236}">
                  <a16:creationId xmlns:a16="http://schemas.microsoft.com/office/drawing/2014/main" id="{6E7002B4-3E51-4E47-BA39-994DE4366104}"/>
                </a:ext>
              </a:extLst>
            </p:cNvPr>
            <p:cNvSpPr txBox="1">
              <a:spLocks noChangeArrowheads="1"/>
            </p:cNvSpPr>
            <p:nvPr/>
          </p:nvSpPr>
          <p:spPr bwMode="auto">
            <a:xfrm>
              <a:off x="9545" y="34849"/>
              <a:ext cx="384251" cy="307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en-US" b="1" i="1" dirty="0">
                  <a:solidFill>
                    <a:srgbClr val="282828"/>
                  </a:solidFill>
                </a:rPr>
                <a:t>04</a:t>
              </a:r>
              <a:endParaRPr lang="zh-CN" altLang="en-US" b="1" i="1" dirty="0">
                <a:solidFill>
                  <a:srgbClr val="282828"/>
                </a:solidFill>
              </a:endParaRPr>
            </a:p>
          </p:txBody>
        </p:sp>
      </p:grpSp>
      <p:sp>
        <p:nvSpPr>
          <p:cNvPr id="18" name="TextBox 46">
            <a:extLst>
              <a:ext uri="{FF2B5EF4-FFF2-40B4-BE49-F238E27FC236}">
                <a16:creationId xmlns:a16="http://schemas.microsoft.com/office/drawing/2014/main" id="{45D4C48E-B2A7-4CFB-8931-2D178E1A449F}"/>
              </a:ext>
            </a:extLst>
          </p:cNvPr>
          <p:cNvSpPr txBox="1">
            <a:spLocks noChangeArrowheads="1"/>
          </p:cNvSpPr>
          <p:nvPr/>
        </p:nvSpPr>
        <p:spPr bwMode="auto">
          <a:xfrm>
            <a:off x="873126" y="3363140"/>
            <a:ext cx="706424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22288">
              <a:lnSpc>
                <a:spcPct val="90000"/>
              </a:lnSpc>
              <a:spcBef>
                <a:spcPts val="750"/>
              </a:spcBef>
              <a:buChar char="•"/>
              <a:defRPr sz="2100">
                <a:solidFill>
                  <a:schemeClr val="tx1"/>
                </a:solidFill>
                <a:latin typeface="Calibri" panose="020F0502020204030204" pitchFamily="34" charset="0"/>
                <a:ea typeface="宋体" panose="02010600030101010101" pitchFamily="2" charset="-122"/>
              </a:defRPr>
            </a:lvl1pPr>
            <a:lvl2pPr marL="742950" indent="-285750" defTabSz="522288">
              <a:lnSpc>
                <a:spcPct val="90000"/>
              </a:lnSpc>
              <a:spcBef>
                <a:spcPts val="375"/>
              </a:spcBef>
              <a:buChar char="•"/>
              <a:defRPr>
                <a:solidFill>
                  <a:schemeClr val="tx1"/>
                </a:solidFill>
                <a:latin typeface="Calibri" panose="020F0502020204030204" pitchFamily="34" charset="0"/>
                <a:ea typeface="宋体" panose="02010600030101010101" pitchFamily="2" charset="-122"/>
              </a:defRPr>
            </a:lvl2pPr>
            <a:lvl3pPr marL="1143000" indent="-228600" defTabSz="522288">
              <a:lnSpc>
                <a:spcPct val="90000"/>
              </a:lnSpc>
              <a:spcBef>
                <a:spcPts val="375"/>
              </a:spcBef>
              <a:buChar char="•"/>
              <a:defRPr sz="1500">
                <a:solidFill>
                  <a:schemeClr val="tx1"/>
                </a:solidFill>
                <a:latin typeface="Calibri" panose="020F0502020204030204" pitchFamily="34" charset="0"/>
                <a:ea typeface="宋体" panose="02010600030101010101" pitchFamily="2" charset="-122"/>
              </a:defRPr>
            </a:lvl3pPr>
            <a:lvl4pPr marL="1600200" indent="-228600" defTabSz="522288">
              <a:lnSpc>
                <a:spcPct val="90000"/>
              </a:lnSpc>
              <a:spcBef>
                <a:spcPts val="375"/>
              </a:spcBef>
              <a:buChar char="•"/>
              <a:defRPr sz="1300">
                <a:solidFill>
                  <a:schemeClr val="tx1"/>
                </a:solidFill>
                <a:latin typeface="Calibri" panose="020F0502020204030204" pitchFamily="34" charset="0"/>
                <a:ea typeface="宋体" panose="02010600030101010101" pitchFamily="2" charset="-122"/>
              </a:defRPr>
            </a:lvl4pPr>
            <a:lvl5pPr marL="2057400" indent="-228600" defTabSz="522288">
              <a:lnSpc>
                <a:spcPct val="90000"/>
              </a:lnSpc>
              <a:spcBef>
                <a:spcPts val="375"/>
              </a:spcBef>
              <a:buChar char="•"/>
              <a:defRPr sz="1300">
                <a:solidFill>
                  <a:schemeClr val="tx1"/>
                </a:solidFill>
                <a:latin typeface="Calibri" panose="020F0502020204030204" pitchFamily="34" charset="0"/>
                <a:ea typeface="宋体" panose="02010600030101010101" pitchFamily="2" charset="-122"/>
              </a:defRPr>
            </a:lvl5pPr>
            <a:lvl6pPr marL="25146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just" eaLnBrk="1" hangingPunct="1">
              <a:lnSpc>
                <a:spcPct val="100000"/>
              </a:lnSpc>
              <a:spcBef>
                <a:spcPct val="0"/>
              </a:spcBef>
              <a:buFont typeface="Arial" panose="020B0604020202020204" pitchFamily="34" charset="0"/>
              <a:buNone/>
            </a:pPr>
            <a:r>
              <a:rPr lang="en-SG" altLang="en-US" sz="1600" dirty="0">
                <a:solidFill>
                  <a:schemeClr val="bg1"/>
                </a:solidFill>
                <a:latin typeface="Arial" panose="020B0604020202020204" pitchFamily="34" charset="0"/>
                <a:cs typeface="Arial" panose="020B0604020202020204" pitchFamily="34" charset="0"/>
              </a:rPr>
              <a:t>Obtain optimal shift of each pair by matching implied correlation to actual correlation and store it for future rebalancing forecasting </a:t>
            </a:r>
          </a:p>
        </p:txBody>
      </p:sp>
      <p:grpSp>
        <p:nvGrpSpPr>
          <p:cNvPr id="19" name="组合 57">
            <a:extLst>
              <a:ext uri="{FF2B5EF4-FFF2-40B4-BE49-F238E27FC236}">
                <a16:creationId xmlns:a16="http://schemas.microsoft.com/office/drawing/2014/main" id="{12AFF09B-B25C-4F3D-B181-9AA752D17359}"/>
              </a:ext>
            </a:extLst>
          </p:cNvPr>
          <p:cNvGrpSpPr>
            <a:grpSpLocks/>
          </p:cNvGrpSpPr>
          <p:nvPr/>
        </p:nvGrpSpPr>
        <p:grpSpPr bwMode="auto">
          <a:xfrm>
            <a:off x="438150" y="2763022"/>
            <a:ext cx="392963" cy="369888"/>
            <a:chOff x="0" y="0"/>
            <a:chExt cx="393796" cy="370671"/>
          </a:xfrm>
        </p:grpSpPr>
        <p:sp>
          <p:nvSpPr>
            <p:cNvPr id="20" name="椭圆 7">
              <a:extLst>
                <a:ext uri="{FF2B5EF4-FFF2-40B4-BE49-F238E27FC236}">
                  <a16:creationId xmlns:a16="http://schemas.microsoft.com/office/drawing/2014/main" id="{9A36CE15-5C98-442A-817B-CCBA7448F66B}"/>
                </a:ext>
              </a:extLst>
            </p:cNvPr>
            <p:cNvSpPr>
              <a:spLocks noChangeArrowheads="1"/>
            </p:cNvSpPr>
            <p:nvPr/>
          </p:nvSpPr>
          <p:spPr bwMode="auto">
            <a:xfrm>
              <a:off x="0" y="0"/>
              <a:ext cx="370671" cy="370671"/>
            </a:xfrm>
            <a:prstGeom prst="ellipse">
              <a:avLst/>
            </a:prstGeom>
            <a:solidFill>
              <a:srgbClr val="DBB76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600" i="1">
                <a:solidFill>
                  <a:srgbClr val="FFFFFF"/>
                </a:solidFill>
              </a:endParaRPr>
            </a:p>
          </p:txBody>
        </p:sp>
        <p:sp>
          <p:nvSpPr>
            <p:cNvPr id="21" name="文本框 59">
              <a:extLst>
                <a:ext uri="{FF2B5EF4-FFF2-40B4-BE49-F238E27FC236}">
                  <a16:creationId xmlns:a16="http://schemas.microsoft.com/office/drawing/2014/main" id="{5C68C6F8-8D4D-4311-9AD9-7D6A7326AC3E}"/>
                </a:ext>
              </a:extLst>
            </p:cNvPr>
            <p:cNvSpPr txBox="1">
              <a:spLocks noChangeArrowheads="1"/>
            </p:cNvSpPr>
            <p:nvPr/>
          </p:nvSpPr>
          <p:spPr bwMode="auto">
            <a:xfrm>
              <a:off x="9545" y="34999"/>
              <a:ext cx="384251" cy="308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en-US" b="1" i="1" dirty="0">
                  <a:solidFill>
                    <a:srgbClr val="282828"/>
                  </a:solidFill>
                </a:rPr>
                <a:t>03</a:t>
              </a:r>
              <a:endParaRPr lang="zh-CN" altLang="en-US" b="1" i="1" dirty="0">
                <a:solidFill>
                  <a:srgbClr val="282828"/>
                </a:solidFill>
              </a:endParaRPr>
            </a:p>
          </p:txBody>
        </p:sp>
      </p:grpSp>
      <p:sp>
        <p:nvSpPr>
          <p:cNvPr id="22" name="TextBox 46">
            <a:extLst>
              <a:ext uri="{FF2B5EF4-FFF2-40B4-BE49-F238E27FC236}">
                <a16:creationId xmlns:a16="http://schemas.microsoft.com/office/drawing/2014/main" id="{761B3A4C-6C01-4006-A6CD-30745E5082C8}"/>
              </a:ext>
            </a:extLst>
          </p:cNvPr>
          <p:cNvSpPr txBox="1">
            <a:spLocks noChangeArrowheads="1"/>
          </p:cNvSpPr>
          <p:nvPr/>
        </p:nvSpPr>
        <p:spPr bwMode="auto">
          <a:xfrm>
            <a:off x="882649" y="2775131"/>
            <a:ext cx="79902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22288">
              <a:lnSpc>
                <a:spcPct val="90000"/>
              </a:lnSpc>
              <a:spcBef>
                <a:spcPts val="750"/>
              </a:spcBef>
              <a:buChar char="•"/>
              <a:defRPr sz="2100">
                <a:solidFill>
                  <a:schemeClr val="tx1"/>
                </a:solidFill>
                <a:latin typeface="Calibri" panose="020F0502020204030204" pitchFamily="34" charset="0"/>
                <a:ea typeface="宋体" panose="02010600030101010101" pitchFamily="2" charset="-122"/>
              </a:defRPr>
            </a:lvl1pPr>
            <a:lvl2pPr marL="742950" indent="-285750" defTabSz="522288">
              <a:lnSpc>
                <a:spcPct val="90000"/>
              </a:lnSpc>
              <a:spcBef>
                <a:spcPts val="375"/>
              </a:spcBef>
              <a:buChar char="•"/>
              <a:defRPr>
                <a:solidFill>
                  <a:schemeClr val="tx1"/>
                </a:solidFill>
                <a:latin typeface="Calibri" panose="020F0502020204030204" pitchFamily="34" charset="0"/>
                <a:ea typeface="宋体" panose="02010600030101010101" pitchFamily="2" charset="-122"/>
              </a:defRPr>
            </a:lvl2pPr>
            <a:lvl3pPr marL="1143000" indent="-228600" defTabSz="522288">
              <a:lnSpc>
                <a:spcPct val="90000"/>
              </a:lnSpc>
              <a:spcBef>
                <a:spcPts val="375"/>
              </a:spcBef>
              <a:buChar char="•"/>
              <a:defRPr sz="1500">
                <a:solidFill>
                  <a:schemeClr val="tx1"/>
                </a:solidFill>
                <a:latin typeface="Calibri" panose="020F0502020204030204" pitchFamily="34" charset="0"/>
                <a:ea typeface="宋体" panose="02010600030101010101" pitchFamily="2" charset="-122"/>
              </a:defRPr>
            </a:lvl3pPr>
            <a:lvl4pPr marL="1600200" indent="-228600" defTabSz="522288">
              <a:lnSpc>
                <a:spcPct val="90000"/>
              </a:lnSpc>
              <a:spcBef>
                <a:spcPts val="375"/>
              </a:spcBef>
              <a:buChar char="•"/>
              <a:defRPr sz="1300">
                <a:solidFill>
                  <a:schemeClr val="tx1"/>
                </a:solidFill>
                <a:latin typeface="Calibri" panose="020F0502020204030204" pitchFamily="34" charset="0"/>
                <a:ea typeface="宋体" panose="02010600030101010101" pitchFamily="2" charset="-122"/>
              </a:defRPr>
            </a:lvl4pPr>
            <a:lvl5pPr marL="2057400" indent="-228600" defTabSz="522288">
              <a:lnSpc>
                <a:spcPct val="90000"/>
              </a:lnSpc>
              <a:spcBef>
                <a:spcPts val="375"/>
              </a:spcBef>
              <a:buChar char="•"/>
              <a:defRPr sz="1300">
                <a:solidFill>
                  <a:schemeClr val="tx1"/>
                </a:solidFill>
                <a:latin typeface="Calibri" panose="020F0502020204030204" pitchFamily="34" charset="0"/>
                <a:ea typeface="宋体" panose="02010600030101010101" pitchFamily="2" charset="-122"/>
              </a:defRPr>
            </a:lvl5pPr>
            <a:lvl6pPr marL="25146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SG" altLang="en-US" sz="1600" dirty="0">
                <a:solidFill>
                  <a:schemeClr val="bg1"/>
                </a:solidFill>
                <a:latin typeface="Arial" panose="020B0604020202020204" pitchFamily="34" charset="0"/>
                <a:cs typeface="Arial" panose="020B0604020202020204" pitchFamily="34" charset="0"/>
              </a:rPr>
              <a:t>Derive actual rolling correlation based on daily return</a:t>
            </a:r>
          </a:p>
        </p:txBody>
      </p:sp>
      <p:grpSp>
        <p:nvGrpSpPr>
          <p:cNvPr id="23" name="组合 61">
            <a:extLst>
              <a:ext uri="{FF2B5EF4-FFF2-40B4-BE49-F238E27FC236}">
                <a16:creationId xmlns:a16="http://schemas.microsoft.com/office/drawing/2014/main" id="{B413CAFA-522A-4330-8D8B-B9D6EB012513}"/>
              </a:ext>
            </a:extLst>
          </p:cNvPr>
          <p:cNvGrpSpPr>
            <a:grpSpLocks/>
          </p:cNvGrpSpPr>
          <p:nvPr/>
        </p:nvGrpSpPr>
        <p:grpSpPr bwMode="auto">
          <a:xfrm>
            <a:off x="447675" y="4190633"/>
            <a:ext cx="392963" cy="371475"/>
            <a:chOff x="0" y="0"/>
            <a:chExt cx="393796" cy="370671"/>
          </a:xfrm>
        </p:grpSpPr>
        <p:sp>
          <p:nvSpPr>
            <p:cNvPr id="24" name="椭圆 7">
              <a:extLst>
                <a:ext uri="{FF2B5EF4-FFF2-40B4-BE49-F238E27FC236}">
                  <a16:creationId xmlns:a16="http://schemas.microsoft.com/office/drawing/2014/main" id="{17F24DBE-13FE-43FD-BA0E-ABFFB6C517BA}"/>
                </a:ext>
              </a:extLst>
            </p:cNvPr>
            <p:cNvSpPr>
              <a:spLocks noChangeArrowheads="1"/>
            </p:cNvSpPr>
            <p:nvPr/>
          </p:nvSpPr>
          <p:spPr bwMode="auto">
            <a:xfrm>
              <a:off x="0" y="0"/>
              <a:ext cx="370671" cy="370671"/>
            </a:xfrm>
            <a:prstGeom prst="ellipse">
              <a:avLst/>
            </a:prstGeom>
            <a:solidFill>
              <a:srgbClr val="DBB76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600" b="1" i="1">
                <a:solidFill>
                  <a:srgbClr val="FFFFFF"/>
                </a:solidFill>
              </a:endParaRPr>
            </a:p>
          </p:txBody>
        </p:sp>
        <p:sp>
          <p:nvSpPr>
            <p:cNvPr id="25" name="文本框 63">
              <a:extLst>
                <a:ext uri="{FF2B5EF4-FFF2-40B4-BE49-F238E27FC236}">
                  <a16:creationId xmlns:a16="http://schemas.microsoft.com/office/drawing/2014/main" id="{17486E58-56BB-4642-AF1D-52D60908B4ED}"/>
                </a:ext>
              </a:extLst>
            </p:cNvPr>
            <p:cNvSpPr txBox="1">
              <a:spLocks noChangeArrowheads="1"/>
            </p:cNvSpPr>
            <p:nvPr/>
          </p:nvSpPr>
          <p:spPr bwMode="auto">
            <a:xfrm>
              <a:off x="9545" y="34849"/>
              <a:ext cx="384251" cy="307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en-US" b="1" i="1" dirty="0">
                  <a:solidFill>
                    <a:srgbClr val="282828"/>
                  </a:solidFill>
                </a:rPr>
                <a:t>05</a:t>
              </a:r>
              <a:endParaRPr lang="zh-CN" altLang="en-US" b="1" i="1" dirty="0">
                <a:solidFill>
                  <a:srgbClr val="282828"/>
                </a:solidFill>
              </a:endParaRPr>
            </a:p>
          </p:txBody>
        </p:sp>
      </p:grpSp>
      <p:sp>
        <p:nvSpPr>
          <p:cNvPr id="26" name="TextBox 46">
            <a:extLst>
              <a:ext uri="{FF2B5EF4-FFF2-40B4-BE49-F238E27FC236}">
                <a16:creationId xmlns:a16="http://schemas.microsoft.com/office/drawing/2014/main" id="{61A66F1E-A4C8-43BF-98EF-AD5B048BA63D}"/>
              </a:ext>
            </a:extLst>
          </p:cNvPr>
          <p:cNvSpPr txBox="1">
            <a:spLocks noChangeArrowheads="1"/>
          </p:cNvSpPr>
          <p:nvPr/>
        </p:nvSpPr>
        <p:spPr bwMode="auto">
          <a:xfrm>
            <a:off x="892176" y="4081224"/>
            <a:ext cx="706424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22288">
              <a:lnSpc>
                <a:spcPct val="90000"/>
              </a:lnSpc>
              <a:spcBef>
                <a:spcPts val="750"/>
              </a:spcBef>
              <a:buChar char="•"/>
              <a:defRPr sz="2100">
                <a:solidFill>
                  <a:schemeClr val="tx1"/>
                </a:solidFill>
                <a:latin typeface="Calibri" panose="020F0502020204030204" pitchFamily="34" charset="0"/>
                <a:ea typeface="宋体" panose="02010600030101010101" pitchFamily="2" charset="-122"/>
              </a:defRPr>
            </a:lvl1pPr>
            <a:lvl2pPr marL="742950" indent="-285750" defTabSz="522288">
              <a:lnSpc>
                <a:spcPct val="90000"/>
              </a:lnSpc>
              <a:spcBef>
                <a:spcPts val="375"/>
              </a:spcBef>
              <a:buChar char="•"/>
              <a:defRPr>
                <a:solidFill>
                  <a:schemeClr val="tx1"/>
                </a:solidFill>
                <a:latin typeface="Calibri" panose="020F0502020204030204" pitchFamily="34" charset="0"/>
                <a:ea typeface="宋体" panose="02010600030101010101" pitchFamily="2" charset="-122"/>
              </a:defRPr>
            </a:lvl2pPr>
            <a:lvl3pPr marL="1143000" indent="-228600" defTabSz="522288">
              <a:lnSpc>
                <a:spcPct val="90000"/>
              </a:lnSpc>
              <a:spcBef>
                <a:spcPts val="375"/>
              </a:spcBef>
              <a:buChar char="•"/>
              <a:defRPr sz="1500">
                <a:solidFill>
                  <a:schemeClr val="tx1"/>
                </a:solidFill>
                <a:latin typeface="Calibri" panose="020F0502020204030204" pitchFamily="34" charset="0"/>
                <a:ea typeface="宋体" panose="02010600030101010101" pitchFamily="2" charset="-122"/>
              </a:defRPr>
            </a:lvl3pPr>
            <a:lvl4pPr marL="1600200" indent="-228600" defTabSz="522288">
              <a:lnSpc>
                <a:spcPct val="90000"/>
              </a:lnSpc>
              <a:spcBef>
                <a:spcPts val="375"/>
              </a:spcBef>
              <a:buChar char="•"/>
              <a:defRPr sz="1300">
                <a:solidFill>
                  <a:schemeClr val="tx1"/>
                </a:solidFill>
                <a:latin typeface="Calibri" panose="020F0502020204030204" pitchFamily="34" charset="0"/>
                <a:ea typeface="宋体" panose="02010600030101010101" pitchFamily="2" charset="-122"/>
              </a:defRPr>
            </a:lvl4pPr>
            <a:lvl5pPr marL="2057400" indent="-228600" defTabSz="522288">
              <a:lnSpc>
                <a:spcPct val="90000"/>
              </a:lnSpc>
              <a:spcBef>
                <a:spcPts val="375"/>
              </a:spcBef>
              <a:buChar char="•"/>
              <a:defRPr sz="1300">
                <a:solidFill>
                  <a:schemeClr val="tx1"/>
                </a:solidFill>
                <a:latin typeface="Calibri" panose="020F0502020204030204" pitchFamily="34" charset="0"/>
                <a:ea typeface="宋体" panose="02010600030101010101" pitchFamily="2" charset="-122"/>
              </a:defRPr>
            </a:lvl5pPr>
            <a:lvl6pPr marL="25146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just" eaLnBrk="1" hangingPunct="1">
              <a:lnSpc>
                <a:spcPct val="100000"/>
              </a:lnSpc>
              <a:spcBef>
                <a:spcPct val="0"/>
              </a:spcBef>
              <a:buFont typeface="Arial" panose="020B0604020202020204" pitchFamily="34" charset="0"/>
              <a:buNone/>
            </a:pPr>
            <a:r>
              <a:rPr lang="en-SG" altLang="en-US" sz="1600" dirty="0">
                <a:solidFill>
                  <a:schemeClr val="bg1"/>
                </a:solidFill>
                <a:latin typeface="Arial" panose="020B0604020202020204" pitchFamily="34" charset="0"/>
                <a:cs typeface="Arial" panose="020B0604020202020204" pitchFamily="34" charset="0"/>
              </a:rPr>
              <a:t>Set implied correlation quantile to filter qualified pairs to construct portfolio on daily basis. Any changes in portfolio component will lead rebalancing.</a:t>
            </a:r>
          </a:p>
        </p:txBody>
      </p:sp>
    </p:spTree>
    <p:extLst>
      <p:ext uri="{BB962C8B-B14F-4D97-AF65-F5344CB8AC3E}">
        <p14:creationId xmlns:p14="http://schemas.microsoft.com/office/powerpoint/2010/main" val="3059661591"/>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16;p4">
            <a:extLst>
              <a:ext uri="{FF2B5EF4-FFF2-40B4-BE49-F238E27FC236}">
                <a16:creationId xmlns:a16="http://schemas.microsoft.com/office/drawing/2014/main" id="{6D6BA18B-F518-4CFA-BF37-2843ED2C91A9}"/>
              </a:ext>
            </a:extLst>
          </p:cNvPr>
          <p:cNvSpPr txBox="1"/>
          <p:nvPr/>
        </p:nvSpPr>
        <p:spPr>
          <a:xfrm>
            <a:off x="428625" y="45078"/>
            <a:ext cx="8182715"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SG" sz="2400" b="1" dirty="0">
                <a:solidFill>
                  <a:srgbClr val="DBB76C"/>
                </a:solidFill>
              </a:rPr>
              <a:t>Methodology – Implied volatility Skew correlation</a:t>
            </a:r>
            <a:endParaRPr lang="en-SG" sz="3200" b="1" dirty="0">
              <a:solidFill>
                <a:srgbClr val="DBB76C"/>
              </a:solidFill>
              <a:latin typeface="Arial"/>
              <a:ea typeface="Arial"/>
              <a:cs typeface="Arial"/>
              <a:sym typeface="Arial"/>
            </a:endParaRPr>
          </a:p>
        </p:txBody>
      </p:sp>
      <p:pic>
        <p:nvPicPr>
          <p:cNvPr id="6" name="Picture 5">
            <a:extLst>
              <a:ext uri="{FF2B5EF4-FFF2-40B4-BE49-F238E27FC236}">
                <a16:creationId xmlns:a16="http://schemas.microsoft.com/office/drawing/2014/main" id="{781870B4-58A5-4E9D-BC3A-C2E812239C15}"/>
              </a:ext>
            </a:extLst>
          </p:cNvPr>
          <p:cNvPicPr>
            <a:picLocks noChangeAspect="1"/>
          </p:cNvPicPr>
          <p:nvPr/>
        </p:nvPicPr>
        <p:blipFill>
          <a:blip r:embed="rId2">
            <a:duotone>
              <a:prstClr val="black"/>
              <a:srgbClr val="D9C3A5">
                <a:tint val="50000"/>
                <a:satMod val="180000"/>
              </a:srgbClr>
            </a:duotone>
          </a:blip>
          <a:stretch>
            <a:fillRect/>
          </a:stretch>
        </p:blipFill>
        <p:spPr>
          <a:xfrm>
            <a:off x="1086408" y="674701"/>
            <a:ext cx="2128751" cy="4264611"/>
          </a:xfrm>
          <a:prstGeom prst="rect">
            <a:avLst/>
          </a:prstGeom>
        </p:spPr>
      </p:pic>
      <p:pic>
        <p:nvPicPr>
          <p:cNvPr id="8" name="Picture 7">
            <a:extLst>
              <a:ext uri="{FF2B5EF4-FFF2-40B4-BE49-F238E27FC236}">
                <a16:creationId xmlns:a16="http://schemas.microsoft.com/office/drawing/2014/main" id="{6E3B16C4-EAA9-4010-94A5-7D674CC945CC}"/>
              </a:ext>
            </a:extLst>
          </p:cNvPr>
          <p:cNvPicPr>
            <a:picLocks noChangeAspect="1"/>
          </p:cNvPicPr>
          <p:nvPr/>
        </p:nvPicPr>
        <p:blipFill>
          <a:blip r:embed="rId3">
            <a:duotone>
              <a:prstClr val="black"/>
              <a:srgbClr val="D9C3A5">
                <a:tint val="50000"/>
                <a:satMod val="180000"/>
              </a:srgbClr>
            </a:duotone>
          </a:blip>
          <a:stretch>
            <a:fillRect/>
          </a:stretch>
        </p:blipFill>
        <p:spPr>
          <a:xfrm>
            <a:off x="3277303" y="674700"/>
            <a:ext cx="2201474" cy="4264612"/>
          </a:xfrm>
          <a:prstGeom prst="rect">
            <a:avLst/>
          </a:prstGeom>
        </p:spPr>
      </p:pic>
      <p:pic>
        <p:nvPicPr>
          <p:cNvPr id="10" name="Picture 9">
            <a:extLst>
              <a:ext uri="{FF2B5EF4-FFF2-40B4-BE49-F238E27FC236}">
                <a16:creationId xmlns:a16="http://schemas.microsoft.com/office/drawing/2014/main" id="{085F4018-5743-47DA-A9D2-0343BFF46291}"/>
              </a:ext>
            </a:extLst>
          </p:cNvPr>
          <p:cNvPicPr>
            <a:picLocks noChangeAspect="1"/>
          </p:cNvPicPr>
          <p:nvPr/>
        </p:nvPicPr>
        <p:blipFill>
          <a:blip r:embed="rId4">
            <a:duotone>
              <a:prstClr val="black"/>
              <a:srgbClr val="D9C3A5">
                <a:tint val="50000"/>
                <a:satMod val="180000"/>
              </a:srgbClr>
            </a:duotone>
          </a:blip>
          <a:stretch>
            <a:fillRect/>
          </a:stretch>
        </p:blipFill>
        <p:spPr>
          <a:xfrm>
            <a:off x="5540920" y="674700"/>
            <a:ext cx="2201474" cy="4264612"/>
          </a:xfrm>
          <a:prstGeom prst="rect">
            <a:avLst/>
          </a:prstGeom>
        </p:spPr>
      </p:pic>
    </p:spTree>
    <p:extLst>
      <p:ext uri="{BB962C8B-B14F-4D97-AF65-F5344CB8AC3E}">
        <p14:creationId xmlns:p14="http://schemas.microsoft.com/office/powerpoint/2010/main" val="2688082281"/>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2DC4488-E8FA-E448-B257-056E632D5824}"/>
              </a:ext>
            </a:extLst>
          </p:cNvPr>
          <p:cNvPicPr>
            <a:picLocks noChangeAspect="1"/>
          </p:cNvPicPr>
          <p:nvPr/>
        </p:nvPicPr>
        <p:blipFill>
          <a:blip r:embed="rId2"/>
          <a:stretch>
            <a:fillRect/>
          </a:stretch>
        </p:blipFill>
        <p:spPr>
          <a:xfrm>
            <a:off x="0" y="567558"/>
            <a:ext cx="4803228" cy="4582257"/>
          </a:xfrm>
          <a:prstGeom prst="rect">
            <a:avLst/>
          </a:prstGeom>
        </p:spPr>
      </p:pic>
      <p:sp>
        <p:nvSpPr>
          <p:cNvPr id="5" name="Google Shape;216;p4">
            <a:extLst>
              <a:ext uri="{FF2B5EF4-FFF2-40B4-BE49-F238E27FC236}">
                <a16:creationId xmlns:a16="http://schemas.microsoft.com/office/drawing/2014/main" id="{E2573E39-61BA-FD4F-964D-0F3EFEAA5B3D}"/>
              </a:ext>
            </a:extLst>
          </p:cNvPr>
          <p:cNvSpPr txBox="1"/>
          <p:nvPr/>
        </p:nvSpPr>
        <p:spPr>
          <a:xfrm>
            <a:off x="428625" y="45078"/>
            <a:ext cx="8182715"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SG" sz="2400" b="1" dirty="0">
                <a:solidFill>
                  <a:srgbClr val="DBB76C"/>
                </a:solidFill>
              </a:rPr>
              <a:t>Methodology – Implied volatility Skew correlation</a:t>
            </a:r>
            <a:endParaRPr lang="en-SG" sz="3200" b="1" dirty="0">
              <a:solidFill>
                <a:srgbClr val="DBB76C"/>
              </a:solidFill>
              <a:latin typeface="Arial"/>
              <a:ea typeface="Arial"/>
              <a:cs typeface="Arial"/>
              <a:sym typeface="Arial"/>
            </a:endParaRPr>
          </a:p>
        </p:txBody>
      </p:sp>
      <p:sp>
        <p:nvSpPr>
          <p:cNvPr id="11" name="TextBox 10">
            <a:extLst>
              <a:ext uri="{FF2B5EF4-FFF2-40B4-BE49-F238E27FC236}">
                <a16:creationId xmlns:a16="http://schemas.microsoft.com/office/drawing/2014/main" id="{3A89ABB3-D66B-B442-9C87-1B40D5AE8618}"/>
              </a:ext>
            </a:extLst>
          </p:cNvPr>
          <p:cNvSpPr txBox="1"/>
          <p:nvPr/>
        </p:nvSpPr>
        <p:spPr>
          <a:xfrm>
            <a:off x="5002924" y="609600"/>
            <a:ext cx="3983421" cy="1815882"/>
          </a:xfrm>
          <a:prstGeom prst="rect">
            <a:avLst/>
          </a:prstGeom>
          <a:noFill/>
        </p:spPr>
        <p:txBody>
          <a:bodyPr wrap="square" rtlCol="0">
            <a:spAutoFit/>
          </a:bodyPr>
          <a:lstStyle/>
          <a:p>
            <a:r>
              <a:rPr lang="en-US" dirty="0">
                <a:solidFill>
                  <a:schemeClr val="bg1"/>
                </a:solidFill>
              </a:rPr>
              <a:t>Shifted implied correlation shows strong relationship with actual correlation</a:t>
            </a:r>
          </a:p>
          <a:p>
            <a:endParaRPr lang="en-US" dirty="0">
              <a:solidFill>
                <a:schemeClr val="bg1"/>
              </a:solidFill>
            </a:endParaRPr>
          </a:p>
          <a:p>
            <a:r>
              <a:rPr lang="en-US" dirty="0">
                <a:solidFill>
                  <a:schemeClr val="bg1"/>
                </a:solidFill>
              </a:rPr>
              <a:t>Note that actual correlation is criteria for stock selection, but shifted implied correlation tells us when we should change our portfolio’s construction </a:t>
            </a:r>
          </a:p>
          <a:p>
            <a:pPr marL="285750" indent="-285750">
              <a:buClr>
                <a:schemeClr val="bg1"/>
              </a:buClr>
              <a:buFont typeface="Arial" panose="020B0604020202020204" pitchFamily="34" charset="0"/>
              <a:buChar char="•"/>
            </a:pPr>
            <a:r>
              <a:rPr lang="en-US" dirty="0">
                <a:solidFill>
                  <a:schemeClr val="bg1"/>
                </a:solidFill>
              </a:rPr>
              <a:t>Value of regression coefficient irrelevant</a:t>
            </a:r>
          </a:p>
        </p:txBody>
      </p:sp>
    </p:spTree>
    <p:extLst>
      <p:ext uri="{BB962C8B-B14F-4D97-AF65-F5344CB8AC3E}">
        <p14:creationId xmlns:p14="http://schemas.microsoft.com/office/powerpoint/2010/main" val="742464439"/>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16;p4">
            <a:extLst>
              <a:ext uri="{FF2B5EF4-FFF2-40B4-BE49-F238E27FC236}">
                <a16:creationId xmlns:a16="http://schemas.microsoft.com/office/drawing/2014/main" id="{A09BFB83-C542-4B8C-9E1A-82E80F9B0E07}"/>
              </a:ext>
            </a:extLst>
          </p:cNvPr>
          <p:cNvSpPr txBox="1"/>
          <p:nvPr/>
        </p:nvSpPr>
        <p:spPr>
          <a:xfrm>
            <a:off x="428625" y="45078"/>
            <a:ext cx="8182715"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SG" sz="2400" b="1" dirty="0" err="1">
                <a:solidFill>
                  <a:srgbClr val="DBB76C"/>
                </a:solidFill>
              </a:rPr>
              <a:t>Backtesting</a:t>
            </a:r>
            <a:endParaRPr lang="en-SG" sz="3200" b="1" dirty="0">
              <a:solidFill>
                <a:srgbClr val="DBB76C"/>
              </a:solidFill>
              <a:latin typeface="Arial"/>
              <a:ea typeface="Arial"/>
              <a:cs typeface="Arial"/>
              <a:sym typeface="Arial"/>
            </a:endParaRPr>
          </a:p>
        </p:txBody>
      </p:sp>
      <p:pic>
        <p:nvPicPr>
          <p:cNvPr id="23" name="Picture 22">
            <a:extLst>
              <a:ext uri="{FF2B5EF4-FFF2-40B4-BE49-F238E27FC236}">
                <a16:creationId xmlns:a16="http://schemas.microsoft.com/office/drawing/2014/main" id="{93A6D225-6A02-40D6-946D-3E2175ACB427}"/>
              </a:ext>
            </a:extLst>
          </p:cNvPr>
          <p:cNvPicPr preferRelativeResize="0">
            <a:picLocks/>
          </p:cNvPicPr>
          <p:nvPr/>
        </p:nvPicPr>
        <p:blipFill>
          <a:blip r:embed="rId2"/>
          <a:stretch>
            <a:fillRect/>
          </a:stretch>
        </p:blipFill>
        <p:spPr>
          <a:xfrm>
            <a:off x="792000" y="883005"/>
            <a:ext cx="7560000" cy="3960000"/>
          </a:xfrm>
          <a:prstGeom prst="rect">
            <a:avLst/>
          </a:prstGeom>
        </p:spPr>
      </p:pic>
    </p:spTree>
    <p:extLst>
      <p:ext uri="{BB962C8B-B14F-4D97-AF65-F5344CB8AC3E}">
        <p14:creationId xmlns:p14="http://schemas.microsoft.com/office/powerpoint/2010/main" val="65997280"/>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16;p4">
            <a:extLst>
              <a:ext uri="{FF2B5EF4-FFF2-40B4-BE49-F238E27FC236}">
                <a16:creationId xmlns:a16="http://schemas.microsoft.com/office/drawing/2014/main" id="{A09BFB83-C542-4B8C-9E1A-82E80F9B0E07}"/>
              </a:ext>
            </a:extLst>
          </p:cNvPr>
          <p:cNvSpPr txBox="1"/>
          <p:nvPr/>
        </p:nvSpPr>
        <p:spPr>
          <a:xfrm>
            <a:off x="428625" y="45078"/>
            <a:ext cx="8182715"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SG" sz="2400" b="1" dirty="0" err="1">
                <a:solidFill>
                  <a:srgbClr val="DBB76C"/>
                </a:solidFill>
              </a:rPr>
              <a:t>Backtesting</a:t>
            </a:r>
            <a:endParaRPr lang="en-SG" sz="3200" b="1" dirty="0">
              <a:solidFill>
                <a:srgbClr val="DBB76C"/>
              </a:solidFill>
              <a:latin typeface="Arial"/>
              <a:ea typeface="Arial"/>
              <a:cs typeface="Arial"/>
              <a:sym typeface="Arial"/>
            </a:endParaRPr>
          </a:p>
        </p:txBody>
      </p:sp>
      <p:sp>
        <p:nvSpPr>
          <p:cNvPr id="5" name="TextBox 4">
            <a:extLst>
              <a:ext uri="{FF2B5EF4-FFF2-40B4-BE49-F238E27FC236}">
                <a16:creationId xmlns:a16="http://schemas.microsoft.com/office/drawing/2014/main" id="{F4AC053C-CBCF-4A1F-B3D3-AD8F82B1834D}"/>
              </a:ext>
            </a:extLst>
          </p:cNvPr>
          <p:cNvSpPr txBox="1"/>
          <p:nvPr/>
        </p:nvSpPr>
        <p:spPr>
          <a:xfrm>
            <a:off x="2286000" y="2415377"/>
            <a:ext cx="4572000" cy="307777"/>
          </a:xfrm>
          <a:prstGeom prst="rect">
            <a:avLst/>
          </a:prstGeom>
          <a:noFill/>
        </p:spPr>
        <p:txBody>
          <a:bodyPr wrap="square">
            <a:spAutoFit/>
          </a:bodyPr>
          <a:lstStyle/>
          <a:p>
            <a:r>
              <a:rPr lang="en-SG" dirty="0"/>
              <a:t>Assets Price</a:t>
            </a:r>
          </a:p>
        </p:txBody>
      </p:sp>
      <p:pic>
        <p:nvPicPr>
          <p:cNvPr id="7" name="Picture 6">
            <a:extLst>
              <a:ext uri="{FF2B5EF4-FFF2-40B4-BE49-F238E27FC236}">
                <a16:creationId xmlns:a16="http://schemas.microsoft.com/office/drawing/2014/main" id="{E8EEE2ED-AFB5-4603-A1F2-79EF39856406}"/>
              </a:ext>
            </a:extLst>
          </p:cNvPr>
          <p:cNvPicPr>
            <a:picLocks/>
          </p:cNvPicPr>
          <p:nvPr/>
        </p:nvPicPr>
        <p:blipFill>
          <a:blip r:embed="rId2"/>
          <a:stretch>
            <a:fillRect/>
          </a:stretch>
        </p:blipFill>
        <p:spPr>
          <a:xfrm>
            <a:off x="792000" y="869447"/>
            <a:ext cx="7560000" cy="3960000"/>
          </a:xfrm>
          <a:prstGeom prst="rect">
            <a:avLst/>
          </a:prstGeom>
        </p:spPr>
      </p:pic>
    </p:spTree>
    <p:extLst>
      <p:ext uri="{BB962C8B-B14F-4D97-AF65-F5344CB8AC3E}">
        <p14:creationId xmlns:p14="http://schemas.microsoft.com/office/powerpoint/2010/main" val="876250141"/>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16;p4">
            <a:extLst>
              <a:ext uri="{FF2B5EF4-FFF2-40B4-BE49-F238E27FC236}">
                <a16:creationId xmlns:a16="http://schemas.microsoft.com/office/drawing/2014/main" id="{8F54AF45-5277-42E9-87E8-081047526379}"/>
              </a:ext>
            </a:extLst>
          </p:cNvPr>
          <p:cNvSpPr txBox="1"/>
          <p:nvPr/>
        </p:nvSpPr>
        <p:spPr>
          <a:xfrm>
            <a:off x="428625" y="45078"/>
            <a:ext cx="8182715"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SG" sz="2400" b="1" dirty="0" err="1">
                <a:solidFill>
                  <a:srgbClr val="DBB76C"/>
                </a:solidFill>
              </a:rPr>
              <a:t>Backtesting</a:t>
            </a:r>
            <a:r>
              <a:rPr lang="en-SG" sz="2400" b="1" dirty="0">
                <a:solidFill>
                  <a:srgbClr val="DBB76C"/>
                </a:solidFill>
              </a:rPr>
              <a:t> </a:t>
            </a:r>
            <a:endParaRPr lang="en-SG" sz="3200" b="1" dirty="0">
              <a:solidFill>
                <a:srgbClr val="DBB76C"/>
              </a:solidFill>
              <a:latin typeface="Arial"/>
              <a:ea typeface="Arial"/>
              <a:cs typeface="Arial"/>
              <a:sym typeface="Arial"/>
            </a:endParaRPr>
          </a:p>
        </p:txBody>
      </p:sp>
      <p:pic>
        <p:nvPicPr>
          <p:cNvPr id="10" name="Picture 9">
            <a:extLst>
              <a:ext uri="{FF2B5EF4-FFF2-40B4-BE49-F238E27FC236}">
                <a16:creationId xmlns:a16="http://schemas.microsoft.com/office/drawing/2014/main" id="{081BF20E-A3B4-42F2-9D58-3A67DA22D5A2}"/>
              </a:ext>
            </a:extLst>
          </p:cNvPr>
          <p:cNvPicPr>
            <a:picLocks noChangeAspect="1"/>
          </p:cNvPicPr>
          <p:nvPr/>
        </p:nvPicPr>
        <p:blipFill>
          <a:blip r:embed="rId2"/>
          <a:stretch>
            <a:fillRect/>
          </a:stretch>
        </p:blipFill>
        <p:spPr>
          <a:xfrm>
            <a:off x="970866" y="733989"/>
            <a:ext cx="7560000" cy="4212148"/>
          </a:xfrm>
          <a:prstGeom prst="rect">
            <a:avLst/>
          </a:prstGeom>
        </p:spPr>
      </p:pic>
    </p:spTree>
    <p:extLst>
      <p:ext uri="{BB962C8B-B14F-4D97-AF65-F5344CB8AC3E}">
        <p14:creationId xmlns:p14="http://schemas.microsoft.com/office/powerpoint/2010/main" val="1886145122"/>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16;p4">
            <a:extLst>
              <a:ext uri="{FF2B5EF4-FFF2-40B4-BE49-F238E27FC236}">
                <a16:creationId xmlns:a16="http://schemas.microsoft.com/office/drawing/2014/main" id="{8F54AF45-5277-42E9-87E8-081047526379}"/>
              </a:ext>
            </a:extLst>
          </p:cNvPr>
          <p:cNvSpPr txBox="1"/>
          <p:nvPr/>
        </p:nvSpPr>
        <p:spPr>
          <a:xfrm>
            <a:off x="428625" y="45078"/>
            <a:ext cx="8182715"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SG" sz="2400" b="1" dirty="0" err="1">
                <a:solidFill>
                  <a:srgbClr val="DBB76C"/>
                </a:solidFill>
              </a:rPr>
              <a:t>Backtesting</a:t>
            </a:r>
            <a:r>
              <a:rPr lang="en-SG" sz="2400" b="1" dirty="0">
                <a:solidFill>
                  <a:srgbClr val="DBB76C"/>
                </a:solidFill>
              </a:rPr>
              <a:t> </a:t>
            </a:r>
            <a:endParaRPr lang="en-SG" sz="3200" b="1" dirty="0">
              <a:solidFill>
                <a:srgbClr val="DBB76C"/>
              </a:solidFill>
              <a:latin typeface="Arial"/>
              <a:ea typeface="Arial"/>
              <a:cs typeface="Arial"/>
              <a:sym typeface="Arial"/>
            </a:endParaRPr>
          </a:p>
        </p:txBody>
      </p:sp>
      <p:pic>
        <p:nvPicPr>
          <p:cNvPr id="8" name="Picture 7">
            <a:extLst>
              <a:ext uri="{FF2B5EF4-FFF2-40B4-BE49-F238E27FC236}">
                <a16:creationId xmlns:a16="http://schemas.microsoft.com/office/drawing/2014/main" id="{1BB238B2-3433-4D9F-95B1-70D601CB7731}"/>
              </a:ext>
            </a:extLst>
          </p:cNvPr>
          <p:cNvPicPr>
            <a:picLocks noChangeAspect="1"/>
          </p:cNvPicPr>
          <p:nvPr/>
        </p:nvPicPr>
        <p:blipFill>
          <a:blip r:embed="rId2"/>
          <a:stretch>
            <a:fillRect/>
          </a:stretch>
        </p:blipFill>
        <p:spPr>
          <a:xfrm>
            <a:off x="846184" y="768958"/>
            <a:ext cx="7560000" cy="4093259"/>
          </a:xfrm>
          <a:prstGeom prst="rect">
            <a:avLst/>
          </a:prstGeom>
        </p:spPr>
      </p:pic>
    </p:spTree>
    <p:extLst>
      <p:ext uri="{BB962C8B-B14F-4D97-AF65-F5344CB8AC3E}">
        <p14:creationId xmlns:p14="http://schemas.microsoft.com/office/powerpoint/2010/main" val="775641752"/>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16;p4">
            <a:extLst>
              <a:ext uri="{FF2B5EF4-FFF2-40B4-BE49-F238E27FC236}">
                <a16:creationId xmlns:a16="http://schemas.microsoft.com/office/drawing/2014/main" id="{1FD33EDF-5584-4529-B348-A4859393424F}"/>
              </a:ext>
            </a:extLst>
          </p:cNvPr>
          <p:cNvSpPr txBox="1"/>
          <p:nvPr/>
        </p:nvSpPr>
        <p:spPr>
          <a:xfrm>
            <a:off x="428625" y="45078"/>
            <a:ext cx="8182715"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SG" sz="2400" b="1" dirty="0" err="1">
                <a:solidFill>
                  <a:srgbClr val="DBB76C"/>
                </a:solidFill>
              </a:rPr>
              <a:t>Backtesting</a:t>
            </a:r>
            <a:r>
              <a:rPr lang="en-SG" sz="2400" b="1" dirty="0">
                <a:solidFill>
                  <a:srgbClr val="DBB76C"/>
                </a:solidFill>
              </a:rPr>
              <a:t> (Portfolio Growth 2009-2021)</a:t>
            </a:r>
            <a:endParaRPr lang="en-SG" sz="3200" b="1" dirty="0">
              <a:solidFill>
                <a:srgbClr val="DBB76C"/>
              </a:solidFill>
              <a:latin typeface="Arial"/>
              <a:ea typeface="Arial"/>
              <a:cs typeface="Arial"/>
              <a:sym typeface="Arial"/>
            </a:endParaRPr>
          </a:p>
        </p:txBody>
      </p:sp>
      <p:sp>
        <p:nvSpPr>
          <p:cNvPr id="6" name="TextBox 5">
            <a:extLst>
              <a:ext uri="{FF2B5EF4-FFF2-40B4-BE49-F238E27FC236}">
                <a16:creationId xmlns:a16="http://schemas.microsoft.com/office/drawing/2014/main" id="{0E845250-CB41-2145-A36A-40DBAD8A48D4}"/>
              </a:ext>
            </a:extLst>
          </p:cNvPr>
          <p:cNvSpPr txBox="1"/>
          <p:nvPr/>
        </p:nvSpPr>
        <p:spPr>
          <a:xfrm>
            <a:off x="5730582" y="2053517"/>
            <a:ext cx="3573624" cy="1600438"/>
          </a:xfrm>
          <a:prstGeom prst="rect">
            <a:avLst/>
          </a:prstGeom>
          <a:noFill/>
        </p:spPr>
        <p:txBody>
          <a:bodyPr wrap="square" rtlCol="0">
            <a:spAutoFit/>
          </a:bodyPr>
          <a:lstStyle/>
          <a:p>
            <a:r>
              <a:rPr lang="en-US" dirty="0">
                <a:solidFill>
                  <a:schemeClr val="bg1"/>
                </a:solidFill>
              </a:rPr>
              <a:t>Optimal parameters:</a:t>
            </a:r>
          </a:p>
          <a:p>
            <a:pPr marL="285750" indent="-285750">
              <a:buClr>
                <a:schemeClr val="bg1"/>
              </a:buClr>
              <a:buFont typeface="Arial" panose="020B0604020202020204" pitchFamily="34" charset="0"/>
              <a:buChar char="•"/>
            </a:pPr>
            <a:r>
              <a:rPr lang="en-US" dirty="0">
                <a:solidFill>
                  <a:schemeClr val="bg1"/>
                </a:solidFill>
              </a:rPr>
              <a:t>Correlation window = 90 days </a:t>
            </a:r>
          </a:p>
          <a:p>
            <a:pPr marL="285750" indent="-285750">
              <a:buClr>
                <a:schemeClr val="bg1"/>
              </a:buClr>
              <a:buFont typeface="Arial" panose="020B0604020202020204" pitchFamily="34" charset="0"/>
              <a:buChar char="•"/>
            </a:pPr>
            <a:r>
              <a:rPr lang="en-US" dirty="0">
                <a:solidFill>
                  <a:schemeClr val="bg1"/>
                </a:solidFill>
              </a:rPr>
              <a:t>Minimum shift window = 11 days </a:t>
            </a:r>
          </a:p>
          <a:p>
            <a:pPr marL="285750" indent="-285750">
              <a:buClr>
                <a:schemeClr val="bg1"/>
              </a:buClr>
              <a:buFont typeface="Arial" panose="020B0604020202020204" pitchFamily="34" charset="0"/>
              <a:buChar char="•"/>
            </a:pPr>
            <a:r>
              <a:rPr lang="en-US" dirty="0">
                <a:solidFill>
                  <a:schemeClr val="bg1"/>
                </a:solidFill>
              </a:rPr>
              <a:t>Minimum correlation window = 7 days </a:t>
            </a:r>
          </a:p>
          <a:p>
            <a:pPr marL="285750" indent="-285750">
              <a:buClr>
                <a:schemeClr val="bg1"/>
              </a:buClr>
              <a:buFont typeface="Arial" panose="020B0604020202020204" pitchFamily="34" charset="0"/>
              <a:buChar char="•"/>
            </a:pPr>
            <a:r>
              <a:rPr lang="en-US" dirty="0">
                <a:solidFill>
                  <a:schemeClr val="bg1"/>
                </a:solidFill>
              </a:rPr>
              <a:t>Correlation quantile = 0.3 </a:t>
            </a:r>
          </a:p>
          <a:p>
            <a:pPr marL="285750" indent="-285750">
              <a:buClr>
                <a:schemeClr val="bg1"/>
              </a:buClr>
              <a:buFont typeface="Arial" panose="020B0604020202020204" pitchFamily="34" charset="0"/>
              <a:buChar char="•"/>
            </a:pPr>
            <a:r>
              <a:rPr lang="en-US" dirty="0">
                <a:solidFill>
                  <a:schemeClr val="bg1"/>
                </a:solidFill>
              </a:rPr>
              <a:t>Volatility harvest window = 12 </a:t>
            </a:r>
          </a:p>
          <a:p>
            <a:pPr marL="285750" indent="-285750">
              <a:buClr>
                <a:schemeClr val="bg1"/>
              </a:buClr>
              <a:buFont typeface="Arial" panose="020B0604020202020204" pitchFamily="34" charset="0"/>
              <a:buChar char="•"/>
            </a:pPr>
            <a:r>
              <a:rPr lang="en-US" dirty="0">
                <a:solidFill>
                  <a:schemeClr val="bg1"/>
                </a:solidFill>
              </a:rPr>
              <a:t>VIX target = 45%</a:t>
            </a:r>
          </a:p>
        </p:txBody>
      </p:sp>
      <p:sp>
        <p:nvSpPr>
          <p:cNvPr id="2" name="TextBox 1">
            <a:extLst>
              <a:ext uri="{FF2B5EF4-FFF2-40B4-BE49-F238E27FC236}">
                <a16:creationId xmlns:a16="http://schemas.microsoft.com/office/drawing/2014/main" id="{B0E916E4-6D5F-0141-AE6B-6BAF93CC456A}"/>
              </a:ext>
            </a:extLst>
          </p:cNvPr>
          <p:cNvSpPr txBox="1"/>
          <p:nvPr/>
        </p:nvSpPr>
        <p:spPr>
          <a:xfrm>
            <a:off x="5730582" y="695334"/>
            <a:ext cx="3166251" cy="1169551"/>
          </a:xfrm>
          <a:prstGeom prst="rect">
            <a:avLst/>
          </a:prstGeom>
          <a:noFill/>
        </p:spPr>
        <p:txBody>
          <a:bodyPr wrap="none" rtlCol="0">
            <a:spAutoFit/>
          </a:bodyPr>
          <a:lstStyle/>
          <a:p>
            <a:r>
              <a:rPr lang="en-US" dirty="0">
                <a:solidFill>
                  <a:schemeClr val="bg1"/>
                </a:solidFill>
              </a:rPr>
              <a:t>Calibration:</a:t>
            </a:r>
          </a:p>
          <a:p>
            <a:pPr marL="342900" indent="-342900">
              <a:buClr>
                <a:schemeClr val="bg1"/>
              </a:buClr>
              <a:buFont typeface="Arial" panose="020B0604020202020204" pitchFamily="34" charset="0"/>
              <a:buChar char="•"/>
            </a:pPr>
            <a:r>
              <a:rPr lang="en-US" dirty="0">
                <a:solidFill>
                  <a:schemeClr val="bg1"/>
                </a:solidFill>
              </a:rPr>
              <a:t>Correlation shift: Year 2006-2007</a:t>
            </a:r>
          </a:p>
          <a:p>
            <a:pPr marL="342900" indent="-342900">
              <a:buClr>
                <a:schemeClr val="bg1"/>
              </a:buClr>
              <a:buFont typeface="Arial" panose="020B0604020202020204" pitchFamily="34" charset="0"/>
              <a:buChar char="•"/>
            </a:pPr>
            <a:r>
              <a:rPr lang="en-US" dirty="0">
                <a:solidFill>
                  <a:schemeClr val="bg1"/>
                </a:solidFill>
              </a:rPr>
              <a:t>Train set: Years: 2007 – 2009</a:t>
            </a:r>
          </a:p>
          <a:p>
            <a:pPr lvl="6">
              <a:buClr>
                <a:schemeClr val="bg1"/>
              </a:buClr>
            </a:pPr>
            <a:r>
              <a:rPr lang="en-US" dirty="0">
                <a:solidFill>
                  <a:schemeClr val="bg1"/>
                </a:solidFill>
              </a:rPr>
              <a:t>       - calibrating optimal parameters</a:t>
            </a:r>
          </a:p>
          <a:p>
            <a:pPr marL="342900" indent="-342900">
              <a:buClr>
                <a:schemeClr val="bg1"/>
              </a:buClr>
              <a:buFont typeface="Arial" panose="020B0604020202020204" pitchFamily="34" charset="0"/>
              <a:buChar char="•"/>
            </a:pPr>
            <a:r>
              <a:rPr lang="en-US" dirty="0">
                <a:solidFill>
                  <a:schemeClr val="bg1"/>
                </a:solidFill>
              </a:rPr>
              <a:t>Test set: 2009 - 2021</a:t>
            </a:r>
          </a:p>
        </p:txBody>
      </p:sp>
      <p:sp>
        <p:nvSpPr>
          <p:cNvPr id="3" name="TextBox 2">
            <a:extLst>
              <a:ext uri="{FF2B5EF4-FFF2-40B4-BE49-F238E27FC236}">
                <a16:creationId xmlns:a16="http://schemas.microsoft.com/office/drawing/2014/main" id="{DAF37076-9AC3-7C4D-B42B-D5A58DF2D89B}"/>
              </a:ext>
            </a:extLst>
          </p:cNvPr>
          <p:cNvSpPr txBox="1"/>
          <p:nvPr/>
        </p:nvSpPr>
        <p:spPr>
          <a:xfrm>
            <a:off x="5730582" y="3755749"/>
            <a:ext cx="2513830" cy="1169551"/>
          </a:xfrm>
          <a:prstGeom prst="rect">
            <a:avLst/>
          </a:prstGeom>
          <a:noFill/>
        </p:spPr>
        <p:txBody>
          <a:bodyPr wrap="none" rtlCol="0">
            <a:spAutoFit/>
          </a:bodyPr>
          <a:lstStyle/>
          <a:p>
            <a:r>
              <a:rPr lang="en-US" dirty="0">
                <a:solidFill>
                  <a:schemeClr val="bg1"/>
                </a:solidFill>
              </a:rPr>
              <a:t>Sharpe ratio (Annualized)</a:t>
            </a:r>
          </a:p>
          <a:p>
            <a:r>
              <a:rPr lang="en-US" dirty="0">
                <a:solidFill>
                  <a:schemeClr val="bg1"/>
                </a:solidFill>
              </a:rPr>
              <a:t>B&amp;H: 0.274</a:t>
            </a:r>
          </a:p>
          <a:p>
            <a:r>
              <a:rPr lang="en-US" dirty="0" err="1">
                <a:solidFill>
                  <a:schemeClr val="bg1"/>
                </a:solidFill>
              </a:rPr>
              <a:t>Vol_harvest</a:t>
            </a:r>
            <a:r>
              <a:rPr lang="en-US" dirty="0">
                <a:solidFill>
                  <a:schemeClr val="bg1"/>
                </a:solidFill>
              </a:rPr>
              <a:t>: 0.453</a:t>
            </a:r>
          </a:p>
          <a:p>
            <a:r>
              <a:rPr lang="en-US" dirty="0" err="1">
                <a:solidFill>
                  <a:schemeClr val="bg1"/>
                </a:solidFill>
              </a:rPr>
              <a:t>Corr_Vol_harvest</a:t>
            </a:r>
            <a:r>
              <a:rPr lang="en-US" dirty="0">
                <a:solidFill>
                  <a:schemeClr val="bg1"/>
                </a:solidFill>
              </a:rPr>
              <a:t>: 0.642</a:t>
            </a:r>
          </a:p>
          <a:p>
            <a:r>
              <a:rPr lang="en-US" dirty="0" err="1">
                <a:solidFill>
                  <a:schemeClr val="bg1"/>
                </a:solidFill>
              </a:rPr>
              <a:t>Corr_VIX_Vol_harvest</a:t>
            </a:r>
            <a:r>
              <a:rPr lang="en-US" dirty="0">
                <a:solidFill>
                  <a:schemeClr val="bg1"/>
                </a:solidFill>
              </a:rPr>
              <a:t>: 0.515</a:t>
            </a:r>
          </a:p>
        </p:txBody>
      </p:sp>
      <p:pic>
        <p:nvPicPr>
          <p:cNvPr id="5" name="Picture 4">
            <a:extLst>
              <a:ext uri="{FF2B5EF4-FFF2-40B4-BE49-F238E27FC236}">
                <a16:creationId xmlns:a16="http://schemas.microsoft.com/office/drawing/2014/main" id="{FBD559C1-906C-F645-A7A4-DF9776CB0D60}"/>
              </a:ext>
            </a:extLst>
          </p:cNvPr>
          <p:cNvPicPr>
            <a:picLocks noChangeAspect="1"/>
          </p:cNvPicPr>
          <p:nvPr/>
        </p:nvPicPr>
        <p:blipFill>
          <a:blip r:embed="rId3"/>
          <a:stretch>
            <a:fillRect/>
          </a:stretch>
        </p:blipFill>
        <p:spPr>
          <a:xfrm>
            <a:off x="-18989" y="1056046"/>
            <a:ext cx="5749571" cy="3031408"/>
          </a:xfrm>
          <a:prstGeom prst="rect">
            <a:avLst/>
          </a:prstGeom>
        </p:spPr>
      </p:pic>
    </p:spTree>
    <p:extLst>
      <p:ext uri="{BB962C8B-B14F-4D97-AF65-F5344CB8AC3E}">
        <p14:creationId xmlns:p14="http://schemas.microsoft.com/office/powerpoint/2010/main" val="3353652346"/>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16;p4">
            <a:extLst>
              <a:ext uri="{FF2B5EF4-FFF2-40B4-BE49-F238E27FC236}">
                <a16:creationId xmlns:a16="http://schemas.microsoft.com/office/drawing/2014/main" id="{1FD33EDF-5584-4529-B348-A4859393424F}"/>
              </a:ext>
            </a:extLst>
          </p:cNvPr>
          <p:cNvSpPr txBox="1"/>
          <p:nvPr/>
        </p:nvSpPr>
        <p:spPr>
          <a:xfrm>
            <a:off x="428625" y="45078"/>
            <a:ext cx="8182715"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SG" sz="2400" b="1" dirty="0" err="1">
                <a:solidFill>
                  <a:srgbClr val="DBB76C"/>
                </a:solidFill>
              </a:rPr>
              <a:t>Backtesting</a:t>
            </a:r>
            <a:r>
              <a:rPr lang="en-SG" sz="2400" b="1" dirty="0">
                <a:solidFill>
                  <a:srgbClr val="DBB76C"/>
                </a:solidFill>
              </a:rPr>
              <a:t> (Portfolio Growth 2011-2021)</a:t>
            </a:r>
            <a:endParaRPr lang="en-SG" sz="3200" b="1" dirty="0">
              <a:solidFill>
                <a:srgbClr val="DBB76C"/>
              </a:solidFill>
              <a:latin typeface="Arial"/>
              <a:ea typeface="Arial"/>
              <a:cs typeface="Arial"/>
              <a:sym typeface="Arial"/>
            </a:endParaRPr>
          </a:p>
        </p:txBody>
      </p:sp>
      <p:sp>
        <p:nvSpPr>
          <p:cNvPr id="5" name="TextBox 4">
            <a:extLst>
              <a:ext uri="{FF2B5EF4-FFF2-40B4-BE49-F238E27FC236}">
                <a16:creationId xmlns:a16="http://schemas.microsoft.com/office/drawing/2014/main" id="{5875A7EB-C47E-4760-B6E6-EB2A24873729}"/>
              </a:ext>
            </a:extLst>
          </p:cNvPr>
          <p:cNvSpPr txBox="1"/>
          <p:nvPr/>
        </p:nvSpPr>
        <p:spPr>
          <a:xfrm>
            <a:off x="6627538" y="2153372"/>
            <a:ext cx="2613216" cy="1169551"/>
          </a:xfrm>
          <a:prstGeom prst="rect">
            <a:avLst/>
          </a:prstGeom>
          <a:noFill/>
        </p:spPr>
        <p:txBody>
          <a:bodyPr wrap="none" rtlCol="0">
            <a:spAutoFit/>
          </a:bodyPr>
          <a:lstStyle/>
          <a:p>
            <a:r>
              <a:rPr lang="en-US" dirty="0">
                <a:solidFill>
                  <a:schemeClr val="bg1"/>
                </a:solidFill>
              </a:rPr>
              <a:t>Sharpe ratio (Annualized)</a:t>
            </a:r>
          </a:p>
          <a:p>
            <a:r>
              <a:rPr lang="en-US" dirty="0">
                <a:solidFill>
                  <a:schemeClr val="bg1"/>
                </a:solidFill>
              </a:rPr>
              <a:t>B&amp;H: 0.06</a:t>
            </a:r>
          </a:p>
          <a:p>
            <a:r>
              <a:rPr lang="en-US" dirty="0" err="1">
                <a:solidFill>
                  <a:schemeClr val="bg1"/>
                </a:solidFill>
              </a:rPr>
              <a:t>Vol_harvest</a:t>
            </a:r>
            <a:r>
              <a:rPr lang="en-US" dirty="0">
                <a:solidFill>
                  <a:schemeClr val="bg1"/>
                </a:solidFill>
              </a:rPr>
              <a:t>: 0.402</a:t>
            </a:r>
          </a:p>
          <a:p>
            <a:r>
              <a:rPr lang="en-US" dirty="0" err="1">
                <a:solidFill>
                  <a:schemeClr val="bg1"/>
                </a:solidFill>
              </a:rPr>
              <a:t>Corr_Vol_harvest</a:t>
            </a:r>
            <a:r>
              <a:rPr lang="en-US" dirty="0">
                <a:solidFill>
                  <a:schemeClr val="bg1"/>
                </a:solidFill>
              </a:rPr>
              <a:t>: 0.575</a:t>
            </a:r>
          </a:p>
          <a:p>
            <a:r>
              <a:rPr lang="en-US" dirty="0" err="1">
                <a:solidFill>
                  <a:schemeClr val="bg1"/>
                </a:solidFill>
              </a:rPr>
              <a:t>Corr_VIX_Vol_harvest</a:t>
            </a:r>
            <a:r>
              <a:rPr lang="en-US" dirty="0">
                <a:solidFill>
                  <a:schemeClr val="bg1"/>
                </a:solidFill>
              </a:rPr>
              <a:t>: 0.6068</a:t>
            </a:r>
          </a:p>
        </p:txBody>
      </p:sp>
      <p:pic>
        <p:nvPicPr>
          <p:cNvPr id="2" name="Picture 1">
            <a:extLst>
              <a:ext uri="{FF2B5EF4-FFF2-40B4-BE49-F238E27FC236}">
                <a16:creationId xmlns:a16="http://schemas.microsoft.com/office/drawing/2014/main" id="{DF38DE79-8F95-9C4D-8CE4-B50ADA52C2EB}"/>
              </a:ext>
            </a:extLst>
          </p:cNvPr>
          <p:cNvPicPr>
            <a:picLocks noChangeAspect="1"/>
          </p:cNvPicPr>
          <p:nvPr/>
        </p:nvPicPr>
        <p:blipFill>
          <a:blip r:embed="rId3"/>
          <a:stretch>
            <a:fillRect/>
          </a:stretch>
        </p:blipFill>
        <p:spPr>
          <a:xfrm>
            <a:off x="0" y="839497"/>
            <a:ext cx="6602573" cy="3481780"/>
          </a:xfrm>
          <a:prstGeom prst="rect">
            <a:avLst/>
          </a:prstGeom>
        </p:spPr>
      </p:pic>
    </p:spTree>
    <p:extLst>
      <p:ext uri="{BB962C8B-B14F-4D97-AF65-F5344CB8AC3E}">
        <p14:creationId xmlns:p14="http://schemas.microsoft.com/office/powerpoint/2010/main" val="2161216447"/>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4"/>
          <p:cNvSpPr/>
          <p:nvPr/>
        </p:nvSpPr>
        <p:spPr>
          <a:xfrm>
            <a:off x="1" y="1"/>
            <a:ext cx="428625" cy="557213"/>
          </a:xfrm>
          <a:prstGeom prst="rect">
            <a:avLst/>
          </a:prstGeom>
          <a:solidFill>
            <a:srgbClr val="DBB76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00">
              <a:solidFill>
                <a:srgbClr val="FFFFFF"/>
              </a:solidFill>
              <a:latin typeface="Calibri"/>
              <a:ea typeface="Calibri"/>
              <a:cs typeface="Calibri"/>
              <a:sym typeface="Calibri"/>
            </a:endParaRPr>
          </a:p>
        </p:txBody>
      </p:sp>
      <p:grpSp>
        <p:nvGrpSpPr>
          <p:cNvPr id="203" name="Google Shape;203;p4"/>
          <p:cNvGrpSpPr/>
          <p:nvPr/>
        </p:nvGrpSpPr>
        <p:grpSpPr>
          <a:xfrm>
            <a:off x="963901" y="1228042"/>
            <a:ext cx="1516140" cy="2535099"/>
            <a:chOff x="0" y="0"/>
            <a:chExt cx="1796375" cy="3002605"/>
          </a:xfrm>
        </p:grpSpPr>
        <p:sp>
          <p:nvSpPr>
            <p:cNvPr id="204" name="Google Shape;204;p4"/>
            <p:cNvSpPr/>
            <p:nvPr/>
          </p:nvSpPr>
          <p:spPr>
            <a:xfrm>
              <a:off x="0" y="0"/>
              <a:ext cx="1796375" cy="609170"/>
            </a:xfrm>
            <a:prstGeom prst="rect">
              <a:avLst/>
            </a:prstGeom>
            <a:solidFill>
              <a:srgbClr val="DBB76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00">
                <a:solidFill>
                  <a:srgbClr val="FFFFFF"/>
                </a:solidFill>
                <a:latin typeface="Calibri"/>
                <a:ea typeface="Calibri"/>
                <a:cs typeface="Calibri"/>
                <a:sym typeface="Calibri"/>
              </a:endParaRPr>
            </a:p>
          </p:txBody>
        </p:sp>
        <p:sp>
          <p:nvSpPr>
            <p:cNvPr id="205" name="Google Shape;205;p4"/>
            <p:cNvSpPr/>
            <p:nvPr/>
          </p:nvSpPr>
          <p:spPr>
            <a:xfrm rot="10800000" flipH="1">
              <a:off x="62073" y="682495"/>
              <a:ext cx="1672229" cy="2320110"/>
            </a:xfrm>
            <a:custGeom>
              <a:avLst/>
              <a:gdLst/>
              <a:ahLst/>
              <a:cxnLst/>
              <a:rect l="l" t="t" r="r" b="b"/>
              <a:pathLst>
                <a:path w="1673157" h="2612511" extrusionOk="0">
                  <a:moveTo>
                    <a:pt x="0" y="2612511"/>
                  </a:moveTo>
                  <a:lnTo>
                    <a:pt x="1673157" y="2612511"/>
                  </a:lnTo>
                  <a:lnTo>
                    <a:pt x="1673157" y="680935"/>
                  </a:lnTo>
                  <a:lnTo>
                    <a:pt x="1673157" y="680934"/>
                  </a:lnTo>
                  <a:lnTo>
                    <a:pt x="1673156" y="680934"/>
                  </a:lnTo>
                  <a:lnTo>
                    <a:pt x="836579" y="0"/>
                  </a:lnTo>
                  <a:lnTo>
                    <a:pt x="1" y="680934"/>
                  </a:lnTo>
                  <a:lnTo>
                    <a:pt x="0" y="680934"/>
                  </a:lnTo>
                  <a:lnTo>
                    <a:pt x="0" y="680935"/>
                  </a:lnTo>
                  <a:lnTo>
                    <a:pt x="0" y="2612511"/>
                  </a:lnTo>
                  <a:close/>
                </a:path>
              </a:pathLst>
            </a:custGeom>
            <a:solidFill>
              <a:srgbClr val="DBB76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300">
                <a:solidFill>
                  <a:schemeClr val="dk1"/>
                </a:solidFill>
                <a:latin typeface="Calibri"/>
                <a:ea typeface="Calibri"/>
                <a:cs typeface="Calibri"/>
                <a:sym typeface="Calibri"/>
              </a:endParaRPr>
            </a:p>
          </p:txBody>
        </p:sp>
      </p:grpSp>
      <p:grpSp>
        <p:nvGrpSpPr>
          <p:cNvPr id="206" name="Google Shape;206;p4"/>
          <p:cNvGrpSpPr/>
          <p:nvPr/>
        </p:nvGrpSpPr>
        <p:grpSpPr>
          <a:xfrm>
            <a:off x="3755664" y="1161330"/>
            <a:ext cx="1516140" cy="2597008"/>
            <a:chOff x="0" y="0"/>
            <a:chExt cx="1796375" cy="3002605"/>
          </a:xfrm>
        </p:grpSpPr>
        <p:sp>
          <p:nvSpPr>
            <p:cNvPr id="207" name="Google Shape;207;p4"/>
            <p:cNvSpPr/>
            <p:nvPr/>
          </p:nvSpPr>
          <p:spPr>
            <a:xfrm>
              <a:off x="0" y="0"/>
              <a:ext cx="1796375" cy="609170"/>
            </a:xfrm>
            <a:prstGeom prst="rect">
              <a:avLst/>
            </a:prstGeom>
            <a:solidFill>
              <a:srgbClr val="DBB76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00">
                <a:solidFill>
                  <a:srgbClr val="FFFFFF"/>
                </a:solidFill>
                <a:latin typeface="Calibri"/>
                <a:ea typeface="Calibri"/>
                <a:cs typeface="Calibri"/>
                <a:sym typeface="Calibri"/>
              </a:endParaRPr>
            </a:p>
          </p:txBody>
        </p:sp>
        <p:sp>
          <p:nvSpPr>
            <p:cNvPr id="208" name="Google Shape;208;p4"/>
            <p:cNvSpPr/>
            <p:nvPr/>
          </p:nvSpPr>
          <p:spPr>
            <a:xfrm rot="10800000" flipH="1">
              <a:off x="62073" y="682495"/>
              <a:ext cx="1672229" cy="2320110"/>
            </a:xfrm>
            <a:custGeom>
              <a:avLst/>
              <a:gdLst/>
              <a:ahLst/>
              <a:cxnLst/>
              <a:rect l="l" t="t" r="r" b="b"/>
              <a:pathLst>
                <a:path w="1673157" h="2612511" extrusionOk="0">
                  <a:moveTo>
                    <a:pt x="0" y="2612511"/>
                  </a:moveTo>
                  <a:lnTo>
                    <a:pt x="1673157" y="2612511"/>
                  </a:lnTo>
                  <a:lnTo>
                    <a:pt x="1673157" y="680935"/>
                  </a:lnTo>
                  <a:lnTo>
                    <a:pt x="1673157" y="680934"/>
                  </a:lnTo>
                  <a:lnTo>
                    <a:pt x="1673156" y="680934"/>
                  </a:lnTo>
                  <a:lnTo>
                    <a:pt x="836579" y="0"/>
                  </a:lnTo>
                  <a:lnTo>
                    <a:pt x="1" y="680934"/>
                  </a:lnTo>
                  <a:lnTo>
                    <a:pt x="0" y="680934"/>
                  </a:lnTo>
                  <a:lnTo>
                    <a:pt x="0" y="680935"/>
                  </a:lnTo>
                  <a:lnTo>
                    <a:pt x="0" y="2612511"/>
                  </a:lnTo>
                  <a:close/>
                </a:path>
              </a:pathLst>
            </a:custGeom>
            <a:solidFill>
              <a:srgbClr val="DBB76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300">
                <a:solidFill>
                  <a:schemeClr val="dk1"/>
                </a:solidFill>
                <a:latin typeface="Calibri"/>
                <a:ea typeface="Calibri"/>
                <a:cs typeface="Calibri"/>
                <a:sym typeface="Calibri"/>
              </a:endParaRPr>
            </a:p>
          </p:txBody>
        </p:sp>
      </p:grpSp>
      <p:grpSp>
        <p:nvGrpSpPr>
          <p:cNvPr id="209" name="Google Shape;209;p4"/>
          <p:cNvGrpSpPr/>
          <p:nvPr/>
        </p:nvGrpSpPr>
        <p:grpSpPr>
          <a:xfrm>
            <a:off x="6495038" y="1162204"/>
            <a:ext cx="1516140" cy="2535099"/>
            <a:chOff x="0" y="0"/>
            <a:chExt cx="1796375" cy="3002605"/>
          </a:xfrm>
        </p:grpSpPr>
        <p:sp>
          <p:nvSpPr>
            <p:cNvPr id="210" name="Google Shape;210;p4"/>
            <p:cNvSpPr/>
            <p:nvPr/>
          </p:nvSpPr>
          <p:spPr>
            <a:xfrm>
              <a:off x="0" y="0"/>
              <a:ext cx="1796375" cy="609170"/>
            </a:xfrm>
            <a:prstGeom prst="rect">
              <a:avLst/>
            </a:prstGeom>
            <a:solidFill>
              <a:srgbClr val="DBB76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00">
                <a:solidFill>
                  <a:srgbClr val="FFFFFF"/>
                </a:solidFill>
                <a:latin typeface="Calibri"/>
                <a:ea typeface="Calibri"/>
                <a:cs typeface="Calibri"/>
                <a:sym typeface="Calibri"/>
              </a:endParaRPr>
            </a:p>
          </p:txBody>
        </p:sp>
        <p:sp>
          <p:nvSpPr>
            <p:cNvPr id="211" name="Google Shape;211;p4"/>
            <p:cNvSpPr/>
            <p:nvPr/>
          </p:nvSpPr>
          <p:spPr>
            <a:xfrm rot="10800000" flipH="1">
              <a:off x="62073" y="682495"/>
              <a:ext cx="1672229" cy="2320110"/>
            </a:xfrm>
            <a:custGeom>
              <a:avLst/>
              <a:gdLst/>
              <a:ahLst/>
              <a:cxnLst/>
              <a:rect l="l" t="t" r="r" b="b"/>
              <a:pathLst>
                <a:path w="1673157" h="2612511" extrusionOk="0">
                  <a:moveTo>
                    <a:pt x="0" y="2612511"/>
                  </a:moveTo>
                  <a:lnTo>
                    <a:pt x="1673157" y="2612511"/>
                  </a:lnTo>
                  <a:lnTo>
                    <a:pt x="1673157" y="680935"/>
                  </a:lnTo>
                  <a:lnTo>
                    <a:pt x="1673157" y="680934"/>
                  </a:lnTo>
                  <a:lnTo>
                    <a:pt x="1673156" y="680934"/>
                  </a:lnTo>
                  <a:lnTo>
                    <a:pt x="836579" y="0"/>
                  </a:lnTo>
                  <a:lnTo>
                    <a:pt x="1" y="680934"/>
                  </a:lnTo>
                  <a:lnTo>
                    <a:pt x="0" y="680934"/>
                  </a:lnTo>
                  <a:lnTo>
                    <a:pt x="0" y="680935"/>
                  </a:lnTo>
                  <a:lnTo>
                    <a:pt x="0" y="2612511"/>
                  </a:lnTo>
                  <a:close/>
                </a:path>
              </a:pathLst>
            </a:custGeom>
            <a:solidFill>
              <a:srgbClr val="DBB76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300">
                <a:solidFill>
                  <a:schemeClr val="dk1"/>
                </a:solidFill>
                <a:latin typeface="Calibri"/>
                <a:ea typeface="Calibri"/>
                <a:cs typeface="Calibri"/>
                <a:sym typeface="Calibri"/>
              </a:endParaRPr>
            </a:p>
          </p:txBody>
        </p:sp>
      </p:grpSp>
      <p:sp>
        <p:nvSpPr>
          <p:cNvPr id="212" name="Google Shape;212;p4"/>
          <p:cNvSpPr/>
          <p:nvPr/>
        </p:nvSpPr>
        <p:spPr>
          <a:xfrm>
            <a:off x="1111621" y="1280001"/>
            <a:ext cx="1220700" cy="36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SG" sz="1800" b="1" dirty="0">
                <a:solidFill>
                  <a:schemeClr val="dk1"/>
                </a:solidFill>
                <a:latin typeface="Arial"/>
                <a:ea typeface="Arial"/>
                <a:cs typeface="Arial"/>
                <a:sym typeface="Arial"/>
              </a:rPr>
              <a:t>2012</a:t>
            </a:r>
            <a:endParaRPr sz="2800" b="1" dirty="0">
              <a:solidFill>
                <a:schemeClr val="dk1"/>
              </a:solidFill>
              <a:latin typeface="Calibri"/>
              <a:ea typeface="Calibri"/>
              <a:cs typeface="Calibri"/>
              <a:sym typeface="Calibri"/>
            </a:endParaRPr>
          </a:p>
        </p:txBody>
      </p:sp>
      <p:sp>
        <p:nvSpPr>
          <p:cNvPr id="213" name="Google Shape;213;p4"/>
          <p:cNvSpPr/>
          <p:nvPr/>
        </p:nvSpPr>
        <p:spPr>
          <a:xfrm>
            <a:off x="1523803" y="2199767"/>
            <a:ext cx="434975" cy="428625"/>
          </a:xfrm>
          <a:custGeom>
            <a:avLst/>
            <a:gdLst/>
            <a:ahLst/>
            <a:cxnLst/>
            <a:rect l="l" t="t" r="r" b="b"/>
            <a:pathLst>
              <a:path w="256" h="252" extrusionOk="0">
                <a:moveTo>
                  <a:pt x="166" y="130"/>
                </a:moveTo>
                <a:lnTo>
                  <a:pt x="166" y="130"/>
                </a:lnTo>
                <a:lnTo>
                  <a:pt x="178" y="133"/>
                </a:lnTo>
                <a:lnTo>
                  <a:pt x="191" y="135"/>
                </a:lnTo>
                <a:lnTo>
                  <a:pt x="204" y="133"/>
                </a:lnTo>
                <a:lnTo>
                  <a:pt x="216" y="130"/>
                </a:lnTo>
                <a:lnTo>
                  <a:pt x="227" y="123"/>
                </a:lnTo>
                <a:lnTo>
                  <a:pt x="236" y="115"/>
                </a:lnTo>
                <a:lnTo>
                  <a:pt x="246" y="106"/>
                </a:lnTo>
                <a:lnTo>
                  <a:pt x="251" y="94"/>
                </a:lnTo>
                <a:lnTo>
                  <a:pt x="255" y="83"/>
                </a:lnTo>
                <a:lnTo>
                  <a:pt x="256" y="70"/>
                </a:lnTo>
                <a:lnTo>
                  <a:pt x="255" y="58"/>
                </a:lnTo>
                <a:lnTo>
                  <a:pt x="209" y="107"/>
                </a:lnTo>
                <a:lnTo>
                  <a:pt x="165" y="100"/>
                </a:lnTo>
                <a:lnTo>
                  <a:pt x="149" y="58"/>
                </a:lnTo>
                <a:lnTo>
                  <a:pt x="200" y="5"/>
                </a:lnTo>
                <a:lnTo>
                  <a:pt x="191" y="3"/>
                </a:lnTo>
                <a:lnTo>
                  <a:pt x="178" y="5"/>
                </a:lnTo>
                <a:lnTo>
                  <a:pt x="165" y="9"/>
                </a:lnTo>
                <a:lnTo>
                  <a:pt x="155" y="15"/>
                </a:lnTo>
                <a:lnTo>
                  <a:pt x="144" y="23"/>
                </a:lnTo>
                <a:lnTo>
                  <a:pt x="136" y="32"/>
                </a:lnTo>
                <a:lnTo>
                  <a:pt x="130" y="44"/>
                </a:lnTo>
                <a:lnTo>
                  <a:pt x="126" y="57"/>
                </a:lnTo>
                <a:lnTo>
                  <a:pt x="125" y="70"/>
                </a:lnTo>
                <a:lnTo>
                  <a:pt x="126" y="83"/>
                </a:lnTo>
                <a:lnTo>
                  <a:pt x="131" y="96"/>
                </a:lnTo>
                <a:lnTo>
                  <a:pt x="122" y="109"/>
                </a:lnTo>
                <a:lnTo>
                  <a:pt x="114" y="120"/>
                </a:lnTo>
                <a:lnTo>
                  <a:pt x="96" y="143"/>
                </a:lnTo>
                <a:lnTo>
                  <a:pt x="80" y="161"/>
                </a:lnTo>
                <a:lnTo>
                  <a:pt x="69" y="172"/>
                </a:lnTo>
                <a:lnTo>
                  <a:pt x="62" y="171"/>
                </a:lnTo>
                <a:lnTo>
                  <a:pt x="57" y="170"/>
                </a:lnTo>
                <a:lnTo>
                  <a:pt x="48" y="171"/>
                </a:lnTo>
                <a:lnTo>
                  <a:pt x="40" y="174"/>
                </a:lnTo>
                <a:lnTo>
                  <a:pt x="34" y="178"/>
                </a:lnTo>
                <a:lnTo>
                  <a:pt x="28" y="181"/>
                </a:lnTo>
                <a:lnTo>
                  <a:pt x="23" y="188"/>
                </a:lnTo>
                <a:lnTo>
                  <a:pt x="19" y="194"/>
                </a:lnTo>
                <a:lnTo>
                  <a:pt x="17" y="202"/>
                </a:lnTo>
                <a:lnTo>
                  <a:pt x="15" y="210"/>
                </a:lnTo>
                <a:lnTo>
                  <a:pt x="17" y="219"/>
                </a:lnTo>
                <a:lnTo>
                  <a:pt x="19" y="227"/>
                </a:lnTo>
                <a:lnTo>
                  <a:pt x="23" y="233"/>
                </a:lnTo>
                <a:lnTo>
                  <a:pt x="28" y="239"/>
                </a:lnTo>
                <a:lnTo>
                  <a:pt x="34" y="244"/>
                </a:lnTo>
                <a:lnTo>
                  <a:pt x="40" y="248"/>
                </a:lnTo>
                <a:lnTo>
                  <a:pt x="48" y="250"/>
                </a:lnTo>
                <a:lnTo>
                  <a:pt x="57" y="252"/>
                </a:lnTo>
                <a:lnTo>
                  <a:pt x="65" y="250"/>
                </a:lnTo>
                <a:lnTo>
                  <a:pt x="73" y="248"/>
                </a:lnTo>
                <a:lnTo>
                  <a:pt x="79" y="244"/>
                </a:lnTo>
                <a:lnTo>
                  <a:pt x="86" y="239"/>
                </a:lnTo>
                <a:lnTo>
                  <a:pt x="90" y="233"/>
                </a:lnTo>
                <a:lnTo>
                  <a:pt x="93" y="227"/>
                </a:lnTo>
                <a:lnTo>
                  <a:pt x="96" y="219"/>
                </a:lnTo>
                <a:lnTo>
                  <a:pt x="97" y="210"/>
                </a:lnTo>
                <a:lnTo>
                  <a:pt x="96" y="202"/>
                </a:lnTo>
                <a:lnTo>
                  <a:pt x="93" y="196"/>
                </a:lnTo>
                <a:lnTo>
                  <a:pt x="104" y="184"/>
                </a:lnTo>
                <a:lnTo>
                  <a:pt x="119" y="167"/>
                </a:lnTo>
                <a:lnTo>
                  <a:pt x="140" y="149"/>
                </a:lnTo>
                <a:lnTo>
                  <a:pt x="152" y="139"/>
                </a:lnTo>
                <a:lnTo>
                  <a:pt x="166" y="130"/>
                </a:lnTo>
                <a:close/>
                <a:moveTo>
                  <a:pt x="57" y="232"/>
                </a:moveTo>
                <a:lnTo>
                  <a:pt x="57" y="232"/>
                </a:lnTo>
                <a:lnTo>
                  <a:pt x="52" y="232"/>
                </a:lnTo>
                <a:lnTo>
                  <a:pt x="48" y="231"/>
                </a:lnTo>
                <a:lnTo>
                  <a:pt x="44" y="228"/>
                </a:lnTo>
                <a:lnTo>
                  <a:pt x="41" y="226"/>
                </a:lnTo>
                <a:lnTo>
                  <a:pt x="39" y="223"/>
                </a:lnTo>
                <a:lnTo>
                  <a:pt x="36" y="219"/>
                </a:lnTo>
                <a:lnTo>
                  <a:pt x="35" y="215"/>
                </a:lnTo>
                <a:lnTo>
                  <a:pt x="35" y="210"/>
                </a:lnTo>
                <a:lnTo>
                  <a:pt x="35" y="206"/>
                </a:lnTo>
                <a:lnTo>
                  <a:pt x="36" y="202"/>
                </a:lnTo>
                <a:lnTo>
                  <a:pt x="39" y="198"/>
                </a:lnTo>
                <a:lnTo>
                  <a:pt x="41" y="196"/>
                </a:lnTo>
                <a:lnTo>
                  <a:pt x="44" y="193"/>
                </a:lnTo>
                <a:lnTo>
                  <a:pt x="48" y="191"/>
                </a:lnTo>
                <a:lnTo>
                  <a:pt x="52" y="189"/>
                </a:lnTo>
                <a:lnTo>
                  <a:pt x="57" y="189"/>
                </a:lnTo>
                <a:lnTo>
                  <a:pt x="61" y="189"/>
                </a:lnTo>
                <a:lnTo>
                  <a:pt x="65" y="191"/>
                </a:lnTo>
                <a:lnTo>
                  <a:pt x="69" y="193"/>
                </a:lnTo>
                <a:lnTo>
                  <a:pt x="71" y="196"/>
                </a:lnTo>
                <a:lnTo>
                  <a:pt x="74" y="198"/>
                </a:lnTo>
                <a:lnTo>
                  <a:pt x="77" y="202"/>
                </a:lnTo>
                <a:lnTo>
                  <a:pt x="78" y="206"/>
                </a:lnTo>
                <a:lnTo>
                  <a:pt x="78" y="210"/>
                </a:lnTo>
                <a:lnTo>
                  <a:pt x="78" y="215"/>
                </a:lnTo>
                <a:lnTo>
                  <a:pt x="77" y="219"/>
                </a:lnTo>
                <a:lnTo>
                  <a:pt x="74" y="223"/>
                </a:lnTo>
                <a:lnTo>
                  <a:pt x="71" y="226"/>
                </a:lnTo>
                <a:lnTo>
                  <a:pt x="69" y="228"/>
                </a:lnTo>
                <a:lnTo>
                  <a:pt x="65" y="231"/>
                </a:lnTo>
                <a:lnTo>
                  <a:pt x="61" y="232"/>
                </a:lnTo>
                <a:lnTo>
                  <a:pt x="57" y="232"/>
                </a:lnTo>
                <a:close/>
                <a:moveTo>
                  <a:pt x="61" y="79"/>
                </a:moveTo>
                <a:lnTo>
                  <a:pt x="99" y="119"/>
                </a:lnTo>
                <a:lnTo>
                  <a:pt x="117" y="100"/>
                </a:lnTo>
                <a:lnTo>
                  <a:pt x="79" y="61"/>
                </a:lnTo>
                <a:lnTo>
                  <a:pt x="88" y="52"/>
                </a:lnTo>
                <a:lnTo>
                  <a:pt x="36" y="0"/>
                </a:lnTo>
                <a:lnTo>
                  <a:pt x="0" y="37"/>
                </a:lnTo>
                <a:lnTo>
                  <a:pt x="51" y="88"/>
                </a:lnTo>
                <a:lnTo>
                  <a:pt x="61" y="79"/>
                </a:lnTo>
                <a:close/>
                <a:moveTo>
                  <a:pt x="179" y="139"/>
                </a:moveTo>
                <a:lnTo>
                  <a:pt x="179" y="139"/>
                </a:lnTo>
                <a:lnTo>
                  <a:pt x="174" y="140"/>
                </a:lnTo>
                <a:lnTo>
                  <a:pt x="169" y="144"/>
                </a:lnTo>
                <a:lnTo>
                  <a:pt x="161" y="148"/>
                </a:lnTo>
                <a:lnTo>
                  <a:pt x="153" y="154"/>
                </a:lnTo>
                <a:lnTo>
                  <a:pt x="144" y="162"/>
                </a:lnTo>
                <a:lnTo>
                  <a:pt x="135" y="172"/>
                </a:lnTo>
                <a:lnTo>
                  <a:pt x="126" y="185"/>
                </a:lnTo>
                <a:lnTo>
                  <a:pt x="155" y="214"/>
                </a:lnTo>
                <a:lnTo>
                  <a:pt x="184" y="244"/>
                </a:lnTo>
                <a:lnTo>
                  <a:pt x="188" y="248"/>
                </a:lnTo>
                <a:lnTo>
                  <a:pt x="194" y="250"/>
                </a:lnTo>
                <a:lnTo>
                  <a:pt x="197" y="252"/>
                </a:lnTo>
                <a:lnTo>
                  <a:pt x="203" y="252"/>
                </a:lnTo>
                <a:lnTo>
                  <a:pt x="208" y="252"/>
                </a:lnTo>
                <a:lnTo>
                  <a:pt x="213" y="250"/>
                </a:lnTo>
                <a:lnTo>
                  <a:pt x="217" y="248"/>
                </a:lnTo>
                <a:lnTo>
                  <a:pt x="221" y="244"/>
                </a:lnTo>
                <a:lnTo>
                  <a:pt x="236" y="230"/>
                </a:lnTo>
                <a:lnTo>
                  <a:pt x="239" y="226"/>
                </a:lnTo>
                <a:lnTo>
                  <a:pt x="242" y="220"/>
                </a:lnTo>
                <a:lnTo>
                  <a:pt x="243" y="217"/>
                </a:lnTo>
                <a:lnTo>
                  <a:pt x="243" y="211"/>
                </a:lnTo>
                <a:lnTo>
                  <a:pt x="243" y="206"/>
                </a:lnTo>
                <a:lnTo>
                  <a:pt x="242" y="201"/>
                </a:lnTo>
                <a:lnTo>
                  <a:pt x="239" y="197"/>
                </a:lnTo>
                <a:lnTo>
                  <a:pt x="236" y="193"/>
                </a:lnTo>
                <a:lnTo>
                  <a:pt x="179" y="139"/>
                </a:lnTo>
                <a:close/>
                <a:moveTo>
                  <a:pt x="205" y="233"/>
                </a:moveTo>
                <a:lnTo>
                  <a:pt x="205" y="233"/>
                </a:lnTo>
                <a:lnTo>
                  <a:pt x="203" y="236"/>
                </a:lnTo>
                <a:lnTo>
                  <a:pt x="200" y="236"/>
                </a:lnTo>
                <a:lnTo>
                  <a:pt x="197" y="236"/>
                </a:lnTo>
                <a:lnTo>
                  <a:pt x="196" y="233"/>
                </a:lnTo>
                <a:lnTo>
                  <a:pt x="148" y="187"/>
                </a:lnTo>
                <a:lnTo>
                  <a:pt x="147" y="184"/>
                </a:lnTo>
                <a:lnTo>
                  <a:pt x="147" y="183"/>
                </a:lnTo>
                <a:lnTo>
                  <a:pt x="147" y="180"/>
                </a:lnTo>
                <a:lnTo>
                  <a:pt x="148" y="178"/>
                </a:lnTo>
                <a:lnTo>
                  <a:pt x="151" y="176"/>
                </a:lnTo>
                <a:lnTo>
                  <a:pt x="153" y="175"/>
                </a:lnTo>
                <a:lnTo>
                  <a:pt x="156" y="176"/>
                </a:lnTo>
                <a:lnTo>
                  <a:pt x="157" y="178"/>
                </a:lnTo>
                <a:lnTo>
                  <a:pt x="205" y="224"/>
                </a:lnTo>
                <a:lnTo>
                  <a:pt x="207" y="227"/>
                </a:lnTo>
                <a:lnTo>
                  <a:pt x="207" y="230"/>
                </a:lnTo>
                <a:lnTo>
                  <a:pt x="207" y="232"/>
                </a:lnTo>
                <a:lnTo>
                  <a:pt x="205" y="233"/>
                </a:lnTo>
                <a:close/>
                <a:moveTo>
                  <a:pt x="226" y="213"/>
                </a:moveTo>
                <a:lnTo>
                  <a:pt x="226" y="213"/>
                </a:lnTo>
                <a:lnTo>
                  <a:pt x="223" y="215"/>
                </a:lnTo>
                <a:lnTo>
                  <a:pt x="221" y="215"/>
                </a:lnTo>
                <a:lnTo>
                  <a:pt x="218" y="215"/>
                </a:lnTo>
                <a:lnTo>
                  <a:pt x="217" y="213"/>
                </a:lnTo>
                <a:lnTo>
                  <a:pt x="169" y="166"/>
                </a:lnTo>
                <a:lnTo>
                  <a:pt x="168" y="163"/>
                </a:lnTo>
                <a:lnTo>
                  <a:pt x="168" y="162"/>
                </a:lnTo>
                <a:lnTo>
                  <a:pt x="168" y="159"/>
                </a:lnTo>
                <a:lnTo>
                  <a:pt x="169" y="157"/>
                </a:lnTo>
                <a:lnTo>
                  <a:pt x="171" y="155"/>
                </a:lnTo>
                <a:lnTo>
                  <a:pt x="174" y="154"/>
                </a:lnTo>
                <a:lnTo>
                  <a:pt x="177" y="155"/>
                </a:lnTo>
                <a:lnTo>
                  <a:pt x="178" y="157"/>
                </a:lnTo>
                <a:lnTo>
                  <a:pt x="226" y="204"/>
                </a:lnTo>
                <a:lnTo>
                  <a:pt x="227" y="206"/>
                </a:lnTo>
                <a:lnTo>
                  <a:pt x="227" y="209"/>
                </a:lnTo>
                <a:lnTo>
                  <a:pt x="227" y="211"/>
                </a:lnTo>
                <a:lnTo>
                  <a:pt x="226" y="213"/>
                </a:lnTo>
                <a:close/>
              </a:path>
            </a:pathLst>
          </a:custGeom>
          <a:solidFill>
            <a:srgbClr val="DBB76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00">
              <a:solidFill>
                <a:schemeClr val="dk1"/>
              </a:solidFill>
              <a:latin typeface="Calibri"/>
              <a:ea typeface="Calibri"/>
              <a:cs typeface="Calibri"/>
              <a:sym typeface="Calibri"/>
            </a:endParaRPr>
          </a:p>
        </p:txBody>
      </p:sp>
      <p:sp>
        <p:nvSpPr>
          <p:cNvPr id="214" name="Google Shape;214;p4"/>
          <p:cNvSpPr/>
          <p:nvPr/>
        </p:nvSpPr>
        <p:spPr>
          <a:xfrm>
            <a:off x="4346212" y="2267813"/>
            <a:ext cx="334963" cy="323851"/>
          </a:xfrm>
          <a:custGeom>
            <a:avLst/>
            <a:gdLst/>
            <a:ahLst/>
            <a:cxnLst/>
            <a:rect l="l" t="t" r="r" b="b"/>
            <a:pathLst>
              <a:path w="256" h="247" extrusionOk="0">
                <a:moveTo>
                  <a:pt x="242" y="147"/>
                </a:moveTo>
                <a:lnTo>
                  <a:pt x="242" y="147"/>
                </a:lnTo>
                <a:lnTo>
                  <a:pt x="246" y="149"/>
                </a:lnTo>
                <a:lnTo>
                  <a:pt x="248" y="151"/>
                </a:lnTo>
                <a:lnTo>
                  <a:pt x="251" y="158"/>
                </a:lnTo>
                <a:lnTo>
                  <a:pt x="254" y="165"/>
                </a:lnTo>
                <a:lnTo>
                  <a:pt x="254" y="175"/>
                </a:lnTo>
                <a:lnTo>
                  <a:pt x="251" y="184"/>
                </a:lnTo>
                <a:lnTo>
                  <a:pt x="248" y="191"/>
                </a:lnTo>
                <a:lnTo>
                  <a:pt x="243" y="197"/>
                </a:lnTo>
                <a:lnTo>
                  <a:pt x="241" y="199"/>
                </a:lnTo>
                <a:lnTo>
                  <a:pt x="237" y="199"/>
                </a:lnTo>
                <a:lnTo>
                  <a:pt x="238" y="204"/>
                </a:lnTo>
                <a:lnTo>
                  <a:pt x="238" y="212"/>
                </a:lnTo>
                <a:lnTo>
                  <a:pt x="238" y="220"/>
                </a:lnTo>
                <a:lnTo>
                  <a:pt x="235" y="228"/>
                </a:lnTo>
                <a:lnTo>
                  <a:pt x="229" y="236"/>
                </a:lnTo>
                <a:lnTo>
                  <a:pt x="226" y="240"/>
                </a:lnTo>
                <a:lnTo>
                  <a:pt x="221" y="242"/>
                </a:lnTo>
                <a:lnTo>
                  <a:pt x="216" y="245"/>
                </a:lnTo>
                <a:lnTo>
                  <a:pt x="209" y="246"/>
                </a:lnTo>
                <a:lnTo>
                  <a:pt x="203" y="247"/>
                </a:lnTo>
                <a:lnTo>
                  <a:pt x="194" y="247"/>
                </a:lnTo>
                <a:lnTo>
                  <a:pt x="174" y="246"/>
                </a:lnTo>
                <a:lnTo>
                  <a:pt x="159" y="243"/>
                </a:lnTo>
                <a:lnTo>
                  <a:pt x="146" y="240"/>
                </a:lnTo>
                <a:lnTo>
                  <a:pt x="134" y="236"/>
                </a:lnTo>
                <a:lnTo>
                  <a:pt x="124" y="230"/>
                </a:lnTo>
                <a:lnTo>
                  <a:pt x="113" y="227"/>
                </a:lnTo>
                <a:lnTo>
                  <a:pt x="101" y="224"/>
                </a:lnTo>
                <a:lnTo>
                  <a:pt x="88" y="223"/>
                </a:lnTo>
                <a:lnTo>
                  <a:pt x="88" y="221"/>
                </a:lnTo>
                <a:lnTo>
                  <a:pt x="88" y="247"/>
                </a:lnTo>
                <a:lnTo>
                  <a:pt x="62" y="247"/>
                </a:lnTo>
                <a:lnTo>
                  <a:pt x="36" y="247"/>
                </a:lnTo>
                <a:lnTo>
                  <a:pt x="26" y="247"/>
                </a:lnTo>
                <a:lnTo>
                  <a:pt x="21" y="246"/>
                </a:lnTo>
                <a:lnTo>
                  <a:pt x="17" y="245"/>
                </a:lnTo>
                <a:lnTo>
                  <a:pt x="12" y="242"/>
                </a:lnTo>
                <a:lnTo>
                  <a:pt x="8" y="240"/>
                </a:lnTo>
                <a:lnTo>
                  <a:pt x="5" y="236"/>
                </a:lnTo>
                <a:lnTo>
                  <a:pt x="3" y="230"/>
                </a:lnTo>
                <a:lnTo>
                  <a:pt x="1" y="227"/>
                </a:lnTo>
                <a:lnTo>
                  <a:pt x="0" y="221"/>
                </a:lnTo>
                <a:lnTo>
                  <a:pt x="0" y="102"/>
                </a:lnTo>
                <a:lnTo>
                  <a:pt x="1" y="97"/>
                </a:lnTo>
                <a:lnTo>
                  <a:pt x="3" y="91"/>
                </a:lnTo>
                <a:lnTo>
                  <a:pt x="5" y="87"/>
                </a:lnTo>
                <a:lnTo>
                  <a:pt x="8" y="84"/>
                </a:lnTo>
                <a:lnTo>
                  <a:pt x="12" y="80"/>
                </a:lnTo>
                <a:lnTo>
                  <a:pt x="17" y="77"/>
                </a:lnTo>
                <a:lnTo>
                  <a:pt x="21" y="76"/>
                </a:lnTo>
                <a:lnTo>
                  <a:pt x="26" y="76"/>
                </a:lnTo>
                <a:lnTo>
                  <a:pt x="36" y="76"/>
                </a:lnTo>
                <a:lnTo>
                  <a:pt x="62" y="76"/>
                </a:lnTo>
                <a:lnTo>
                  <a:pt x="88" y="76"/>
                </a:lnTo>
                <a:lnTo>
                  <a:pt x="88" y="102"/>
                </a:lnTo>
                <a:lnTo>
                  <a:pt x="100" y="97"/>
                </a:lnTo>
                <a:lnTo>
                  <a:pt x="109" y="90"/>
                </a:lnTo>
                <a:lnTo>
                  <a:pt x="117" y="84"/>
                </a:lnTo>
                <a:lnTo>
                  <a:pt x="124" y="76"/>
                </a:lnTo>
                <a:lnTo>
                  <a:pt x="130" y="68"/>
                </a:lnTo>
                <a:lnTo>
                  <a:pt x="135" y="59"/>
                </a:lnTo>
                <a:lnTo>
                  <a:pt x="143" y="42"/>
                </a:lnTo>
                <a:lnTo>
                  <a:pt x="153" y="13"/>
                </a:lnTo>
                <a:lnTo>
                  <a:pt x="157" y="4"/>
                </a:lnTo>
                <a:lnTo>
                  <a:pt x="160" y="2"/>
                </a:lnTo>
                <a:lnTo>
                  <a:pt x="163" y="0"/>
                </a:lnTo>
                <a:lnTo>
                  <a:pt x="178" y="2"/>
                </a:lnTo>
                <a:lnTo>
                  <a:pt x="191" y="4"/>
                </a:lnTo>
                <a:lnTo>
                  <a:pt x="200" y="8"/>
                </a:lnTo>
                <a:lnTo>
                  <a:pt x="207" y="13"/>
                </a:lnTo>
                <a:lnTo>
                  <a:pt x="212" y="20"/>
                </a:lnTo>
                <a:lnTo>
                  <a:pt x="215" y="28"/>
                </a:lnTo>
                <a:lnTo>
                  <a:pt x="216" y="35"/>
                </a:lnTo>
                <a:lnTo>
                  <a:pt x="215" y="43"/>
                </a:lnTo>
                <a:lnTo>
                  <a:pt x="213" y="51"/>
                </a:lnTo>
                <a:lnTo>
                  <a:pt x="212" y="59"/>
                </a:lnTo>
                <a:lnTo>
                  <a:pt x="205" y="73"/>
                </a:lnTo>
                <a:lnTo>
                  <a:pt x="199" y="86"/>
                </a:lnTo>
                <a:lnTo>
                  <a:pt x="207" y="85"/>
                </a:lnTo>
                <a:lnTo>
                  <a:pt x="216" y="84"/>
                </a:lnTo>
                <a:lnTo>
                  <a:pt x="225" y="84"/>
                </a:lnTo>
                <a:lnTo>
                  <a:pt x="235" y="86"/>
                </a:lnTo>
                <a:lnTo>
                  <a:pt x="241" y="89"/>
                </a:lnTo>
                <a:lnTo>
                  <a:pt x="244" y="91"/>
                </a:lnTo>
                <a:lnTo>
                  <a:pt x="248" y="95"/>
                </a:lnTo>
                <a:lnTo>
                  <a:pt x="252" y="100"/>
                </a:lnTo>
                <a:lnTo>
                  <a:pt x="255" y="107"/>
                </a:lnTo>
                <a:lnTo>
                  <a:pt x="256" y="115"/>
                </a:lnTo>
                <a:lnTo>
                  <a:pt x="255" y="124"/>
                </a:lnTo>
                <a:lnTo>
                  <a:pt x="254" y="132"/>
                </a:lnTo>
                <a:lnTo>
                  <a:pt x="250" y="139"/>
                </a:lnTo>
                <a:lnTo>
                  <a:pt x="242" y="147"/>
                </a:lnTo>
                <a:close/>
                <a:moveTo>
                  <a:pt x="179" y="100"/>
                </a:moveTo>
                <a:lnTo>
                  <a:pt x="179" y="100"/>
                </a:lnTo>
                <a:lnTo>
                  <a:pt x="186" y="87"/>
                </a:lnTo>
                <a:lnTo>
                  <a:pt x="190" y="73"/>
                </a:lnTo>
                <a:lnTo>
                  <a:pt x="195" y="58"/>
                </a:lnTo>
                <a:lnTo>
                  <a:pt x="196" y="50"/>
                </a:lnTo>
                <a:lnTo>
                  <a:pt x="196" y="42"/>
                </a:lnTo>
                <a:lnTo>
                  <a:pt x="196" y="34"/>
                </a:lnTo>
                <a:lnTo>
                  <a:pt x="195" y="28"/>
                </a:lnTo>
                <a:lnTo>
                  <a:pt x="191" y="22"/>
                </a:lnTo>
                <a:lnTo>
                  <a:pt x="187" y="19"/>
                </a:lnTo>
                <a:lnTo>
                  <a:pt x="181" y="16"/>
                </a:lnTo>
                <a:lnTo>
                  <a:pt x="172" y="16"/>
                </a:lnTo>
                <a:lnTo>
                  <a:pt x="170" y="16"/>
                </a:lnTo>
                <a:lnTo>
                  <a:pt x="169" y="19"/>
                </a:lnTo>
                <a:lnTo>
                  <a:pt x="165" y="29"/>
                </a:lnTo>
                <a:lnTo>
                  <a:pt x="161" y="42"/>
                </a:lnTo>
                <a:lnTo>
                  <a:pt x="156" y="59"/>
                </a:lnTo>
                <a:lnTo>
                  <a:pt x="152" y="68"/>
                </a:lnTo>
                <a:lnTo>
                  <a:pt x="147" y="76"/>
                </a:lnTo>
                <a:lnTo>
                  <a:pt x="140" y="85"/>
                </a:lnTo>
                <a:lnTo>
                  <a:pt x="133" y="94"/>
                </a:lnTo>
                <a:lnTo>
                  <a:pt x="125" y="102"/>
                </a:lnTo>
                <a:lnTo>
                  <a:pt x="114" y="110"/>
                </a:lnTo>
                <a:lnTo>
                  <a:pt x="103" y="116"/>
                </a:lnTo>
                <a:lnTo>
                  <a:pt x="88" y="121"/>
                </a:lnTo>
                <a:lnTo>
                  <a:pt x="88" y="130"/>
                </a:lnTo>
                <a:lnTo>
                  <a:pt x="88" y="203"/>
                </a:lnTo>
                <a:lnTo>
                  <a:pt x="100" y="204"/>
                </a:lnTo>
                <a:lnTo>
                  <a:pt x="112" y="207"/>
                </a:lnTo>
                <a:lnTo>
                  <a:pt x="138" y="217"/>
                </a:lnTo>
                <a:lnTo>
                  <a:pt x="151" y="223"/>
                </a:lnTo>
                <a:lnTo>
                  <a:pt x="164" y="227"/>
                </a:lnTo>
                <a:lnTo>
                  <a:pt x="178" y="230"/>
                </a:lnTo>
                <a:lnTo>
                  <a:pt x="192" y="232"/>
                </a:lnTo>
                <a:lnTo>
                  <a:pt x="203" y="230"/>
                </a:lnTo>
                <a:lnTo>
                  <a:pt x="211" y="228"/>
                </a:lnTo>
                <a:lnTo>
                  <a:pt x="216" y="223"/>
                </a:lnTo>
                <a:lnTo>
                  <a:pt x="218" y="216"/>
                </a:lnTo>
                <a:lnTo>
                  <a:pt x="220" y="211"/>
                </a:lnTo>
                <a:lnTo>
                  <a:pt x="218" y="204"/>
                </a:lnTo>
                <a:lnTo>
                  <a:pt x="217" y="199"/>
                </a:lnTo>
                <a:lnTo>
                  <a:pt x="215" y="194"/>
                </a:lnTo>
                <a:lnTo>
                  <a:pt x="220" y="193"/>
                </a:lnTo>
                <a:lnTo>
                  <a:pt x="222" y="190"/>
                </a:lnTo>
                <a:lnTo>
                  <a:pt x="228" y="184"/>
                </a:lnTo>
                <a:lnTo>
                  <a:pt x="231" y="176"/>
                </a:lnTo>
                <a:lnTo>
                  <a:pt x="231" y="168"/>
                </a:lnTo>
                <a:lnTo>
                  <a:pt x="231" y="160"/>
                </a:lnTo>
                <a:lnTo>
                  <a:pt x="229" y="154"/>
                </a:lnTo>
                <a:lnTo>
                  <a:pt x="226" y="149"/>
                </a:lnTo>
                <a:lnTo>
                  <a:pt x="221" y="146"/>
                </a:lnTo>
                <a:lnTo>
                  <a:pt x="229" y="137"/>
                </a:lnTo>
                <a:lnTo>
                  <a:pt x="233" y="130"/>
                </a:lnTo>
                <a:lnTo>
                  <a:pt x="235" y="124"/>
                </a:lnTo>
                <a:lnTo>
                  <a:pt x="237" y="119"/>
                </a:lnTo>
                <a:lnTo>
                  <a:pt x="235" y="113"/>
                </a:lnTo>
                <a:lnTo>
                  <a:pt x="233" y="108"/>
                </a:lnTo>
                <a:lnTo>
                  <a:pt x="230" y="106"/>
                </a:lnTo>
                <a:lnTo>
                  <a:pt x="226" y="103"/>
                </a:lnTo>
                <a:lnTo>
                  <a:pt x="217" y="99"/>
                </a:lnTo>
                <a:lnTo>
                  <a:pt x="207" y="98"/>
                </a:lnTo>
                <a:lnTo>
                  <a:pt x="196" y="98"/>
                </a:lnTo>
                <a:lnTo>
                  <a:pt x="187" y="99"/>
                </a:lnTo>
                <a:lnTo>
                  <a:pt x="179" y="100"/>
                </a:lnTo>
                <a:close/>
              </a:path>
            </a:pathLst>
          </a:custGeom>
          <a:solidFill>
            <a:srgbClr val="DBB76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00">
              <a:solidFill>
                <a:schemeClr val="dk1"/>
              </a:solidFill>
              <a:latin typeface="Calibri"/>
              <a:ea typeface="Calibri"/>
              <a:cs typeface="Calibri"/>
              <a:sym typeface="Calibri"/>
            </a:endParaRPr>
          </a:p>
        </p:txBody>
      </p:sp>
      <p:sp>
        <p:nvSpPr>
          <p:cNvPr id="215" name="Google Shape;215;p4"/>
          <p:cNvSpPr/>
          <p:nvPr/>
        </p:nvSpPr>
        <p:spPr>
          <a:xfrm>
            <a:off x="7079241" y="2317901"/>
            <a:ext cx="346075" cy="330200"/>
          </a:xfrm>
          <a:custGeom>
            <a:avLst/>
            <a:gdLst/>
            <a:ahLst/>
            <a:cxnLst/>
            <a:rect l="l" t="t" r="r" b="b"/>
            <a:pathLst>
              <a:path w="248" h="237" extrusionOk="0">
                <a:moveTo>
                  <a:pt x="125" y="236"/>
                </a:moveTo>
                <a:lnTo>
                  <a:pt x="125" y="236"/>
                </a:lnTo>
                <a:lnTo>
                  <a:pt x="125" y="237"/>
                </a:lnTo>
                <a:lnTo>
                  <a:pt x="125" y="236"/>
                </a:lnTo>
                <a:lnTo>
                  <a:pt x="125" y="237"/>
                </a:lnTo>
                <a:lnTo>
                  <a:pt x="125" y="236"/>
                </a:lnTo>
                <a:lnTo>
                  <a:pt x="103" y="220"/>
                </a:lnTo>
                <a:lnTo>
                  <a:pt x="83" y="206"/>
                </a:lnTo>
                <a:lnTo>
                  <a:pt x="66" y="190"/>
                </a:lnTo>
                <a:lnTo>
                  <a:pt x="52" y="176"/>
                </a:lnTo>
                <a:lnTo>
                  <a:pt x="39" y="162"/>
                </a:lnTo>
                <a:lnTo>
                  <a:pt x="30" y="147"/>
                </a:lnTo>
                <a:lnTo>
                  <a:pt x="22" y="134"/>
                </a:lnTo>
                <a:lnTo>
                  <a:pt x="16" y="123"/>
                </a:lnTo>
                <a:lnTo>
                  <a:pt x="10" y="111"/>
                </a:lnTo>
                <a:lnTo>
                  <a:pt x="6" y="102"/>
                </a:lnTo>
                <a:lnTo>
                  <a:pt x="3" y="85"/>
                </a:lnTo>
                <a:lnTo>
                  <a:pt x="1" y="75"/>
                </a:lnTo>
                <a:lnTo>
                  <a:pt x="0" y="71"/>
                </a:lnTo>
                <a:lnTo>
                  <a:pt x="0" y="59"/>
                </a:lnTo>
                <a:lnTo>
                  <a:pt x="1" y="47"/>
                </a:lnTo>
                <a:lnTo>
                  <a:pt x="5" y="37"/>
                </a:lnTo>
                <a:lnTo>
                  <a:pt x="12" y="26"/>
                </a:lnTo>
                <a:lnTo>
                  <a:pt x="18" y="17"/>
                </a:lnTo>
                <a:lnTo>
                  <a:pt x="27" y="10"/>
                </a:lnTo>
                <a:lnTo>
                  <a:pt x="38" y="4"/>
                </a:lnTo>
                <a:lnTo>
                  <a:pt x="49" y="2"/>
                </a:lnTo>
                <a:lnTo>
                  <a:pt x="62" y="0"/>
                </a:lnTo>
                <a:lnTo>
                  <a:pt x="73" y="0"/>
                </a:lnTo>
                <a:lnTo>
                  <a:pt x="82" y="2"/>
                </a:lnTo>
                <a:lnTo>
                  <a:pt x="90" y="4"/>
                </a:lnTo>
                <a:lnTo>
                  <a:pt x="96" y="8"/>
                </a:lnTo>
                <a:lnTo>
                  <a:pt x="101" y="12"/>
                </a:lnTo>
                <a:lnTo>
                  <a:pt x="107" y="16"/>
                </a:lnTo>
                <a:lnTo>
                  <a:pt x="114" y="25"/>
                </a:lnTo>
                <a:lnTo>
                  <a:pt x="120" y="36"/>
                </a:lnTo>
                <a:lnTo>
                  <a:pt x="123" y="43"/>
                </a:lnTo>
                <a:lnTo>
                  <a:pt x="125" y="51"/>
                </a:lnTo>
                <a:lnTo>
                  <a:pt x="126" y="43"/>
                </a:lnTo>
                <a:lnTo>
                  <a:pt x="129" y="36"/>
                </a:lnTo>
                <a:lnTo>
                  <a:pt x="134" y="25"/>
                </a:lnTo>
                <a:lnTo>
                  <a:pt x="142" y="16"/>
                </a:lnTo>
                <a:lnTo>
                  <a:pt x="147" y="12"/>
                </a:lnTo>
                <a:lnTo>
                  <a:pt x="152" y="8"/>
                </a:lnTo>
                <a:lnTo>
                  <a:pt x="160" y="4"/>
                </a:lnTo>
                <a:lnTo>
                  <a:pt x="168" y="2"/>
                </a:lnTo>
                <a:lnTo>
                  <a:pt x="175" y="0"/>
                </a:lnTo>
                <a:lnTo>
                  <a:pt x="186" y="0"/>
                </a:lnTo>
                <a:lnTo>
                  <a:pt x="199" y="2"/>
                </a:lnTo>
                <a:lnTo>
                  <a:pt x="211" y="4"/>
                </a:lnTo>
                <a:lnTo>
                  <a:pt x="221" y="10"/>
                </a:lnTo>
                <a:lnTo>
                  <a:pt x="230" y="17"/>
                </a:lnTo>
                <a:lnTo>
                  <a:pt x="237" y="26"/>
                </a:lnTo>
                <a:lnTo>
                  <a:pt x="243" y="37"/>
                </a:lnTo>
                <a:lnTo>
                  <a:pt x="247" y="47"/>
                </a:lnTo>
                <a:lnTo>
                  <a:pt x="248" y="59"/>
                </a:lnTo>
                <a:lnTo>
                  <a:pt x="248" y="71"/>
                </a:lnTo>
                <a:lnTo>
                  <a:pt x="248" y="75"/>
                </a:lnTo>
                <a:lnTo>
                  <a:pt x="247" y="85"/>
                </a:lnTo>
                <a:lnTo>
                  <a:pt x="242" y="102"/>
                </a:lnTo>
                <a:lnTo>
                  <a:pt x="239" y="111"/>
                </a:lnTo>
                <a:lnTo>
                  <a:pt x="234" y="123"/>
                </a:lnTo>
                <a:lnTo>
                  <a:pt x="227" y="134"/>
                </a:lnTo>
                <a:lnTo>
                  <a:pt x="220" y="147"/>
                </a:lnTo>
                <a:lnTo>
                  <a:pt x="209" y="162"/>
                </a:lnTo>
                <a:lnTo>
                  <a:pt x="198" y="176"/>
                </a:lnTo>
                <a:lnTo>
                  <a:pt x="183" y="190"/>
                </a:lnTo>
                <a:lnTo>
                  <a:pt x="166" y="206"/>
                </a:lnTo>
                <a:lnTo>
                  <a:pt x="147" y="220"/>
                </a:lnTo>
                <a:lnTo>
                  <a:pt x="125" y="236"/>
                </a:lnTo>
                <a:close/>
                <a:moveTo>
                  <a:pt x="31" y="29"/>
                </a:moveTo>
                <a:lnTo>
                  <a:pt x="31" y="29"/>
                </a:lnTo>
                <a:lnTo>
                  <a:pt x="26" y="38"/>
                </a:lnTo>
                <a:lnTo>
                  <a:pt x="22" y="46"/>
                </a:lnTo>
                <a:lnTo>
                  <a:pt x="19" y="55"/>
                </a:lnTo>
                <a:lnTo>
                  <a:pt x="18" y="64"/>
                </a:lnTo>
                <a:lnTo>
                  <a:pt x="19" y="73"/>
                </a:lnTo>
                <a:lnTo>
                  <a:pt x="21" y="81"/>
                </a:lnTo>
                <a:lnTo>
                  <a:pt x="26" y="97"/>
                </a:lnTo>
                <a:lnTo>
                  <a:pt x="32" y="111"/>
                </a:lnTo>
                <a:lnTo>
                  <a:pt x="39" y="120"/>
                </a:lnTo>
                <a:lnTo>
                  <a:pt x="44" y="128"/>
                </a:lnTo>
                <a:lnTo>
                  <a:pt x="38" y="104"/>
                </a:lnTo>
                <a:lnTo>
                  <a:pt x="35" y="84"/>
                </a:lnTo>
                <a:lnTo>
                  <a:pt x="34" y="68"/>
                </a:lnTo>
                <a:lnTo>
                  <a:pt x="35" y="56"/>
                </a:lnTo>
                <a:lnTo>
                  <a:pt x="39" y="46"/>
                </a:lnTo>
                <a:lnTo>
                  <a:pt x="44" y="39"/>
                </a:lnTo>
                <a:lnTo>
                  <a:pt x="51" y="36"/>
                </a:lnTo>
                <a:lnTo>
                  <a:pt x="57" y="34"/>
                </a:lnTo>
                <a:lnTo>
                  <a:pt x="65" y="33"/>
                </a:lnTo>
                <a:lnTo>
                  <a:pt x="73" y="34"/>
                </a:lnTo>
                <a:lnTo>
                  <a:pt x="87" y="38"/>
                </a:lnTo>
                <a:lnTo>
                  <a:pt x="97" y="42"/>
                </a:lnTo>
                <a:lnTo>
                  <a:pt x="101" y="45"/>
                </a:lnTo>
                <a:lnTo>
                  <a:pt x="96" y="37"/>
                </a:lnTo>
                <a:lnTo>
                  <a:pt x="90" y="30"/>
                </a:lnTo>
                <a:lnTo>
                  <a:pt x="82" y="24"/>
                </a:lnTo>
                <a:lnTo>
                  <a:pt x="77" y="21"/>
                </a:lnTo>
                <a:lnTo>
                  <a:pt x="71" y="19"/>
                </a:lnTo>
                <a:lnTo>
                  <a:pt x="66" y="17"/>
                </a:lnTo>
                <a:lnTo>
                  <a:pt x="60" y="16"/>
                </a:lnTo>
                <a:lnTo>
                  <a:pt x="53" y="17"/>
                </a:lnTo>
                <a:lnTo>
                  <a:pt x="47" y="20"/>
                </a:lnTo>
                <a:lnTo>
                  <a:pt x="39" y="24"/>
                </a:lnTo>
                <a:lnTo>
                  <a:pt x="31" y="29"/>
                </a:lnTo>
                <a:close/>
              </a:path>
            </a:pathLst>
          </a:custGeom>
          <a:solidFill>
            <a:srgbClr val="DBB76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00">
              <a:solidFill>
                <a:schemeClr val="dk1"/>
              </a:solidFill>
              <a:latin typeface="Calibri"/>
              <a:ea typeface="Calibri"/>
              <a:cs typeface="Calibri"/>
              <a:sym typeface="Calibri"/>
            </a:endParaRPr>
          </a:p>
        </p:txBody>
      </p:sp>
      <p:sp>
        <p:nvSpPr>
          <p:cNvPr id="216" name="Google Shape;216;p4"/>
          <p:cNvSpPr txBox="1"/>
          <p:nvPr/>
        </p:nvSpPr>
        <p:spPr>
          <a:xfrm>
            <a:off x="428626" y="45078"/>
            <a:ext cx="5352874"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SG" sz="2400" b="1" dirty="0">
                <a:solidFill>
                  <a:srgbClr val="DBB76C"/>
                </a:solidFill>
                <a:latin typeface="Arial"/>
                <a:ea typeface="Arial"/>
                <a:cs typeface="Arial"/>
                <a:sym typeface="Arial"/>
              </a:rPr>
              <a:t>L</a:t>
            </a:r>
            <a:r>
              <a:rPr lang="en-SG" sz="2400" b="1" dirty="0">
                <a:solidFill>
                  <a:srgbClr val="DBB76C"/>
                </a:solidFill>
              </a:rPr>
              <a:t>iterature Review</a:t>
            </a:r>
            <a:endParaRPr sz="3200" b="1" dirty="0">
              <a:solidFill>
                <a:srgbClr val="DBB76C"/>
              </a:solidFill>
              <a:latin typeface="Arial"/>
              <a:ea typeface="Arial"/>
              <a:cs typeface="Arial"/>
              <a:sym typeface="Arial"/>
            </a:endParaRPr>
          </a:p>
        </p:txBody>
      </p:sp>
      <p:sp>
        <p:nvSpPr>
          <p:cNvPr id="217" name="Google Shape;217;p4"/>
          <p:cNvSpPr txBox="1"/>
          <p:nvPr/>
        </p:nvSpPr>
        <p:spPr>
          <a:xfrm>
            <a:off x="955024" y="1889825"/>
            <a:ext cx="1577400" cy="1200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SG" sz="1200" dirty="0">
                <a:solidFill>
                  <a:schemeClr val="dk1"/>
                </a:solidFill>
                <a:latin typeface="Arial"/>
                <a:ea typeface="Arial"/>
                <a:cs typeface="Arial"/>
                <a:sym typeface="Arial"/>
              </a:rPr>
              <a:t>Volatility Harvesting: </a:t>
            </a:r>
            <a:br>
              <a:rPr lang="en-SG" sz="1200" dirty="0">
                <a:solidFill>
                  <a:schemeClr val="dk1"/>
                </a:solidFill>
                <a:latin typeface="Arial"/>
                <a:ea typeface="Arial"/>
                <a:cs typeface="Arial"/>
                <a:sym typeface="Arial"/>
              </a:rPr>
            </a:br>
            <a:endParaRPr sz="1200" dirty="0">
              <a:solidFill>
                <a:schemeClr val="dk1"/>
              </a:solidFill>
              <a:latin typeface="Arial"/>
              <a:ea typeface="Arial"/>
              <a:cs typeface="Arial"/>
              <a:sym typeface="Arial"/>
            </a:endParaRPr>
          </a:p>
          <a:p>
            <a:pPr marL="0" marR="0" lvl="0" indent="0" algn="ctr" rtl="0">
              <a:spcBef>
                <a:spcPts val="0"/>
              </a:spcBef>
              <a:spcAft>
                <a:spcPts val="0"/>
              </a:spcAft>
              <a:buNone/>
            </a:pPr>
            <a:r>
              <a:rPr lang="en-SG" sz="1200" dirty="0">
                <a:solidFill>
                  <a:schemeClr val="dk1"/>
                </a:solidFill>
                <a:latin typeface="Arial"/>
                <a:ea typeface="Arial"/>
                <a:cs typeface="Arial"/>
                <a:sym typeface="Arial"/>
              </a:rPr>
              <a:t>Why Does Diversifying and Rebalancing Create Portfolio Growth? </a:t>
            </a:r>
            <a:endParaRPr dirty="0"/>
          </a:p>
        </p:txBody>
      </p:sp>
      <p:sp>
        <p:nvSpPr>
          <p:cNvPr id="218" name="Google Shape;218;p4"/>
          <p:cNvSpPr/>
          <p:nvPr/>
        </p:nvSpPr>
        <p:spPr>
          <a:xfrm>
            <a:off x="3903301" y="1228042"/>
            <a:ext cx="1220700" cy="36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SG" sz="1800" b="1">
                <a:solidFill>
                  <a:schemeClr val="dk1"/>
                </a:solidFill>
                <a:latin typeface="Arial"/>
                <a:ea typeface="Arial"/>
                <a:cs typeface="Arial"/>
                <a:sym typeface="Arial"/>
              </a:rPr>
              <a:t>2014</a:t>
            </a:r>
            <a:endParaRPr sz="2800" b="1">
              <a:solidFill>
                <a:schemeClr val="dk1"/>
              </a:solidFill>
              <a:latin typeface="Calibri"/>
              <a:ea typeface="Calibri"/>
              <a:cs typeface="Calibri"/>
              <a:sym typeface="Calibri"/>
            </a:endParaRPr>
          </a:p>
        </p:txBody>
      </p:sp>
      <p:sp>
        <p:nvSpPr>
          <p:cNvPr id="219" name="Google Shape;219;p4"/>
          <p:cNvSpPr/>
          <p:nvPr/>
        </p:nvSpPr>
        <p:spPr>
          <a:xfrm>
            <a:off x="6608802" y="1219700"/>
            <a:ext cx="1220700" cy="36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SG" sz="1800" b="1">
                <a:solidFill>
                  <a:schemeClr val="dk1"/>
                </a:solidFill>
                <a:latin typeface="Arial"/>
                <a:ea typeface="Arial"/>
                <a:cs typeface="Arial"/>
                <a:sym typeface="Arial"/>
              </a:rPr>
              <a:t>2015</a:t>
            </a:r>
            <a:endParaRPr sz="2800" b="1">
              <a:solidFill>
                <a:schemeClr val="dk1"/>
              </a:solidFill>
              <a:latin typeface="Calibri"/>
              <a:ea typeface="Calibri"/>
              <a:cs typeface="Calibri"/>
              <a:sym typeface="Calibri"/>
            </a:endParaRPr>
          </a:p>
        </p:txBody>
      </p:sp>
      <p:sp>
        <p:nvSpPr>
          <p:cNvPr id="220" name="Google Shape;220;p4"/>
          <p:cNvSpPr txBox="1"/>
          <p:nvPr/>
        </p:nvSpPr>
        <p:spPr>
          <a:xfrm>
            <a:off x="3760278" y="2191444"/>
            <a:ext cx="1500300" cy="461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SG" sz="1200" dirty="0">
                <a:solidFill>
                  <a:schemeClr val="dk1"/>
                </a:solidFill>
                <a:latin typeface="Arial"/>
                <a:ea typeface="Arial"/>
                <a:cs typeface="Arial"/>
                <a:sym typeface="Arial"/>
              </a:rPr>
              <a:t>Disentangling rebalancing return</a:t>
            </a:r>
            <a:endParaRPr dirty="0"/>
          </a:p>
        </p:txBody>
      </p:sp>
      <p:sp>
        <p:nvSpPr>
          <p:cNvPr id="221" name="Google Shape;221;p4"/>
          <p:cNvSpPr txBox="1"/>
          <p:nvPr/>
        </p:nvSpPr>
        <p:spPr>
          <a:xfrm>
            <a:off x="6470510" y="2138245"/>
            <a:ext cx="1568400" cy="6465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SG" sz="1200" dirty="0">
                <a:solidFill>
                  <a:schemeClr val="dk1"/>
                </a:solidFill>
                <a:latin typeface="Arial"/>
                <a:ea typeface="Arial"/>
                <a:cs typeface="Arial"/>
                <a:sym typeface="Arial"/>
              </a:rPr>
              <a:t>Volatility Harvesting in Theory and Practice</a:t>
            </a:r>
            <a:endParaRPr dirty="0"/>
          </a:p>
        </p:txBody>
      </p:sp>
      <p:sp>
        <p:nvSpPr>
          <p:cNvPr id="23" name="Rectangle 22">
            <a:extLst>
              <a:ext uri="{FF2B5EF4-FFF2-40B4-BE49-F238E27FC236}">
                <a16:creationId xmlns:a16="http://schemas.microsoft.com/office/drawing/2014/main" id="{7B062C89-05F4-47CA-8306-02AE0C601C6F}"/>
              </a:ext>
            </a:extLst>
          </p:cNvPr>
          <p:cNvSpPr/>
          <p:nvPr/>
        </p:nvSpPr>
        <p:spPr>
          <a:xfrm>
            <a:off x="365366" y="3763141"/>
            <a:ext cx="2558903" cy="830997"/>
          </a:xfrm>
          <a:prstGeom prst="rect">
            <a:avLst/>
          </a:prstGeom>
        </p:spPr>
        <p:txBody>
          <a:bodyPr wrap="square">
            <a:spAutoFit/>
          </a:bodyPr>
          <a:lstStyle/>
          <a:p>
            <a:pPr algn="just"/>
            <a:r>
              <a:rPr lang="en-US" altLang="zh-CN" sz="1200" dirty="0">
                <a:solidFill>
                  <a:schemeClr val="bg1"/>
                </a:solidFill>
                <a:latin typeface="+mn-lt"/>
                <a:ea typeface="DengXian" panose="02010600030101010101" pitchFamily="2" charset="-122"/>
                <a:cs typeface="Times New Roman" panose="02020603050405020304" pitchFamily="18" charset="0"/>
              </a:rPr>
              <a:t>V</a:t>
            </a:r>
            <a:r>
              <a:rPr lang="en-SG" sz="1200" dirty="0" err="1">
                <a:solidFill>
                  <a:schemeClr val="bg1"/>
                </a:solidFill>
                <a:latin typeface="+mn-lt"/>
                <a:ea typeface="DengXian" panose="02010600030101010101" pitchFamily="2" charset="-122"/>
                <a:cs typeface="Times New Roman" panose="02020603050405020304" pitchFamily="18" charset="0"/>
              </a:rPr>
              <a:t>olatility</a:t>
            </a:r>
            <a:r>
              <a:rPr lang="en-SG" sz="1200" dirty="0">
                <a:solidFill>
                  <a:schemeClr val="bg1"/>
                </a:solidFill>
                <a:latin typeface="+mn-lt"/>
                <a:ea typeface="DengXian" panose="02010600030101010101" pitchFamily="2" charset="-122"/>
                <a:cs typeface="Times New Roman" panose="02020603050405020304" pitchFamily="18" charset="0"/>
              </a:rPr>
              <a:t> harvesting</a:t>
            </a:r>
            <a:r>
              <a:rPr lang="en-SG" sz="1200" dirty="0">
                <a:solidFill>
                  <a:srgbClr val="FF0000"/>
                </a:solidFill>
                <a:latin typeface="+mn-lt"/>
                <a:ea typeface="DengXian" panose="02010600030101010101" pitchFamily="2" charset="-122"/>
                <a:cs typeface="Times New Roman" panose="02020603050405020304" pitchFamily="18" charset="0"/>
              </a:rPr>
              <a:t> </a:t>
            </a:r>
            <a:r>
              <a:rPr lang="en-SG" sz="1200" dirty="0">
                <a:solidFill>
                  <a:schemeClr val="bg1"/>
                </a:solidFill>
                <a:latin typeface="+mn-lt"/>
                <a:ea typeface="DengXian" panose="02010600030101010101" pitchFamily="2" charset="-122"/>
                <a:cs typeface="Times New Roman" panose="02020603050405020304" pitchFamily="18" charset="0"/>
              </a:rPr>
              <a:t>is</a:t>
            </a:r>
            <a:r>
              <a:rPr lang="en-SG" sz="1200" dirty="0">
                <a:solidFill>
                  <a:srgbClr val="FF0000"/>
                </a:solidFill>
                <a:latin typeface="+mn-lt"/>
                <a:ea typeface="DengXian" panose="02010600030101010101" pitchFamily="2" charset="-122"/>
                <a:cs typeface="Times New Roman" panose="02020603050405020304" pitchFamily="18" charset="0"/>
              </a:rPr>
              <a:t> </a:t>
            </a:r>
            <a:r>
              <a:rPr lang="en-US" altLang="zh-CN" sz="1200" dirty="0">
                <a:solidFill>
                  <a:schemeClr val="bg1"/>
                </a:solidFill>
                <a:latin typeface="+mn-lt"/>
                <a:ea typeface="DengXian" panose="02010600030101010101" pitchFamily="2" charset="-122"/>
                <a:cs typeface="Times New Roman" panose="02020603050405020304" pitchFamily="18" charset="0"/>
              </a:rPr>
              <a:t>a</a:t>
            </a:r>
            <a:r>
              <a:rPr lang="zh-CN" altLang="en-US" sz="1200" dirty="0">
                <a:solidFill>
                  <a:schemeClr val="bg1"/>
                </a:solidFill>
                <a:latin typeface="+mn-lt"/>
                <a:ea typeface="DengXian" panose="02010600030101010101" pitchFamily="2" charset="-122"/>
                <a:cs typeface="Times New Roman" panose="02020603050405020304" pitchFamily="18" charset="0"/>
              </a:rPr>
              <a:t> </a:t>
            </a:r>
            <a:r>
              <a:rPr lang="en-US" altLang="zh-CN" sz="1200" dirty="0">
                <a:solidFill>
                  <a:schemeClr val="bg1"/>
                </a:solidFill>
                <a:latin typeface="+mn-lt"/>
                <a:ea typeface="DengXian" panose="02010600030101010101" pitchFamily="2" charset="-122"/>
                <a:cs typeface="Times New Roman" panose="02020603050405020304" pitchFamily="18" charset="0"/>
              </a:rPr>
              <a:t>strategy</a:t>
            </a:r>
            <a:r>
              <a:rPr lang="zh-CN" altLang="en-US" sz="1200" dirty="0">
                <a:solidFill>
                  <a:schemeClr val="bg1"/>
                </a:solidFill>
                <a:latin typeface="+mn-lt"/>
                <a:ea typeface="DengXian" panose="02010600030101010101" pitchFamily="2" charset="-122"/>
                <a:cs typeface="Times New Roman" panose="02020603050405020304" pitchFamily="18" charset="0"/>
              </a:rPr>
              <a:t> </a:t>
            </a:r>
            <a:r>
              <a:rPr lang="en-US" altLang="zh-CN" sz="1200" dirty="0">
                <a:solidFill>
                  <a:schemeClr val="bg1"/>
                </a:solidFill>
                <a:latin typeface="+mn-lt"/>
                <a:ea typeface="DengXian" panose="02010600030101010101" pitchFamily="2" charset="-122"/>
                <a:cs typeface="Times New Roman" panose="02020603050405020304" pitchFamily="18" charset="0"/>
              </a:rPr>
              <a:t>to</a:t>
            </a:r>
            <a:r>
              <a:rPr lang="zh-CN" altLang="en-US" sz="1200" dirty="0">
                <a:solidFill>
                  <a:schemeClr val="bg1"/>
                </a:solidFill>
                <a:latin typeface="+mn-lt"/>
                <a:ea typeface="DengXian" panose="02010600030101010101" pitchFamily="2" charset="-122"/>
                <a:cs typeface="Times New Roman" panose="02020603050405020304" pitchFamily="18" charset="0"/>
              </a:rPr>
              <a:t> </a:t>
            </a:r>
            <a:r>
              <a:rPr lang="en-US" altLang="zh-CN" sz="1200" dirty="0">
                <a:solidFill>
                  <a:schemeClr val="bg1"/>
                </a:solidFill>
                <a:latin typeface="+mn-lt"/>
                <a:ea typeface="DengXian" panose="02010600030101010101" pitchFamily="2" charset="-122"/>
                <a:cs typeface="Times New Roman" panose="02020603050405020304" pitchFamily="18" charset="0"/>
              </a:rPr>
              <a:t>gain</a:t>
            </a:r>
            <a:r>
              <a:rPr lang="en-SG" sz="1200" dirty="0">
                <a:solidFill>
                  <a:schemeClr val="bg1"/>
                </a:solidFill>
                <a:latin typeface="+mn-lt"/>
                <a:ea typeface="DengXian" panose="02010600030101010101" pitchFamily="2" charset="-122"/>
                <a:cs typeface="Times New Roman" panose="02020603050405020304" pitchFamily="18" charset="0"/>
              </a:rPr>
              <a:t> excess compounded return generated from rebalancing volatile assets over multiple time periods.</a:t>
            </a:r>
            <a:r>
              <a:rPr lang="en-SG" sz="1200" dirty="0">
                <a:solidFill>
                  <a:schemeClr val="bg1"/>
                </a:solidFill>
                <a:latin typeface="+mn-lt"/>
              </a:rPr>
              <a:t> </a:t>
            </a:r>
            <a:endParaRPr lang="en-US" sz="1200" dirty="0">
              <a:solidFill>
                <a:schemeClr val="bg1"/>
              </a:solidFill>
              <a:latin typeface="+mn-lt"/>
            </a:endParaRPr>
          </a:p>
        </p:txBody>
      </p:sp>
      <p:sp>
        <p:nvSpPr>
          <p:cNvPr id="2" name="TextBox 1">
            <a:extLst>
              <a:ext uri="{FF2B5EF4-FFF2-40B4-BE49-F238E27FC236}">
                <a16:creationId xmlns:a16="http://schemas.microsoft.com/office/drawing/2014/main" id="{5962FD24-FBC4-43D7-AC7B-D4FA8127826A}"/>
              </a:ext>
            </a:extLst>
          </p:cNvPr>
          <p:cNvSpPr txBox="1"/>
          <p:nvPr/>
        </p:nvSpPr>
        <p:spPr>
          <a:xfrm>
            <a:off x="3229822" y="3758337"/>
            <a:ext cx="2684355" cy="1384995"/>
          </a:xfrm>
          <a:prstGeom prst="rect">
            <a:avLst/>
          </a:prstGeom>
          <a:noFill/>
        </p:spPr>
        <p:txBody>
          <a:bodyPr wrap="square" rtlCol="0">
            <a:spAutoFit/>
          </a:bodyPr>
          <a:lstStyle/>
          <a:p>
            <a:pPr algn="just"/>
            <a:r>
              <a:rPr lang="en-SG" sz="1200" dirty="0">
                <a:solidFill>
                  <a:schemeClr val="bg1"/>
                </a:solidFill>
              </a:rPr>
              <a:t>Rebalanced portfolio tends to have a lower volatility and a higher Sharpe ratio than the B&amp;H portfolio. Volatility return depends on assets’ average correlation and volatility, and it change with rebalancing frequency</a:t>
            </a:r>
          </a:p>
          <a:p>
            <a:endParaRPr lang="en-SG" sz="1200" dirty="0">
              <a:solidFill>
                <a:schemeClr val="bg1"/>
              </a:solidFill>
            </a:endParaRPr>
          </a:p>
        </p:txBody>
      </p:sp>
      <p:sp>
        <p:nvSpPr>
          <p:cNvPr id="25" name="Google Shape;324;p14">
            <a:extLst>
              <a:ext uri="{FF2B5EF4-FFF2-40B4-BE49-F238E27FC236}">
                <a16:creationId xmlns:a16="http://schemas.microsoft.com/office/drawing/2014/main" id="{B3716580-E699-497B-85D7-717FD4AC711C}"/>
              </a:ext>
            </a:extLst>
          </p:cNvPr>
          <p:cNvSpPr txBox="1"/>
          <p:nvPr/>
        </p:nvSpPr>
        <p:spPr>
          <a:xfrm>
            <a:off x="6178394" y="3758337"/>
            <a:ext cx="2485772" cy="1200288"/>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lt1"/>
              </a:buClr>
              <a:buSzPts val="1200"/>
              <a:buFont typeface="Arial"/>
              <a:buNone/>
            </a:pPr>
            <a:r>
              <a:rPr lang="en-SG" sz="1200" dirty="0">
                <a:solidFill>
                  <a:schemeClr val="lt1"/>
                </a:solidFill>
                <a:latin typeface="Arial"/>
                <a:ea typeface="Arial"/>
                <a:cs typeface="Arial"/>
                <a:sym typeface="Arial"/>
              </a:rPr>
              <a:t>Rebalancing is a source of excess return that relies on the cross-sectional volatility of the securities in the market, as well as the long-term stability of the market-capitalization distribution.</a:t>
            </a:r>
            <a:endParaRPr dirty="0"/>
          </a:p>
        </p:txBody>
      </p:sp>
    </p:spTree>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16;p4">
            <a:extLst>
              <a:ext uri="{FF2B5EF4-FFF2-40B4-BE49-F238E27FC236}">
                <a16:creationId xmlns:a16="http://schemas.microsoft.com/office/drawing/2014/main" id="{1FD33EDF-5584-4529-B348-A4859393424F}"/>
              </a:ext>
            </a:extLst>
          </p:cNvPr>
          <p:cNvSpPr txBox="1"/>
          <p:nvPr/>
        </p:nvSpPr>
        <p:spPr>
          <a:xfrm>
            <a:off x="428625" y="45078"/>
            <a:ext cx="8182715"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SG" sz="2400" b="1" dirty="0" err="1">
                <a:solidFill>
                  <a:srgbClr val="DBB76C"/>
                </a:solidFill>
              </a:rPr>
              <a:t>Backtesting</a:t>
            </a:r>
            <a:r>
              <a:rPr lang="en-SG" sz="2400" b="1" dirty="0">
                <a:solidFill>
                  <a:srgbClr val="DBB76C"/>
                </a:solidFill>
              </a:rPr>
              <a:t> (Rolling Drawdown)</a:t>
            </a:r>
            <a:endParaRPr lang="en-SG" sz="3200" b="1" dirty="0">
              <a:solidFill>
                <a:srgbClr val="DBB76C"/>
              </a:solidFill>
              <a:latin typeface="Arial"/>
              <a:ea typeface="Arial"/>
              <a:cs typeface="Arial"/>
              <a:sym typeface="Arial"/>
            </a:endParaRPr>
          </a:p>
        </p:txBody>
      </p:sp>
      <p:sp>
        <p:nvSpPr>
          <p:cNvPr id="3" name="TextBox 2">
            <a:extLst>
              <a:ext uri="{FF2B5EF4-FFF2-40B4-BE49-F238E27FC236}">
                <a16:creationId xmlns:a16="http://schemas.microsoft.com/office/drawing/2014/main" id="{4134D31C-A69D-454A-8D1C-E13B716CAFCF}"/>
              </a:ext>
            </a:extLst>
          </p:cNvPr>
          <p:cNvSpPr txBox="1"/>
          <p:nvPr/>
        </p:nvSpPr>
        <p:spPr>
          <a:xfrm>
            <a:off x="504663" y="4068147"/>
            <a:ext cx="8007320" cy="954107"/>
          </a:xfrm>
          <a:prstGeom prst="rect">
            <a:avLst/>
          </a:prstGeom>
          <a:noFill/>
        </p:spPr>
        <p:txBody>
          <a:bodyPr wrap="none" rtlCol="0">
            <a:spAutoFit/>
          </a:bodyPr>
          <a:lstStyle/>
          <a:p>
            <a:r>
              <a:rPr lang="en-US" dirty="0">
                <a:solidFill>
                  <a:schemeClr val="bg1"/>
                </a:solidFill>
              </a:rPr>
              <a:t>Observations:</a:t>
            </a:r>
          </a:p>
          <a:p>
            <a:pPr marL="285750" indent="-285750">
              <a:buFont typeface="Arial" panose="020B0604020202020204" pitchFamily="34" charset="0"/>
              <a:buChar char="•"/>
            </a:pPr>
            <a:r>
              <a:rPr lang="en-US" dirty="0">
                <a:solidFill>
                  <a:schemeClr val="bg1"/>
                </a:solidFill>
              </a:rPr>
              <a:t>Normal volatility harvesting still exposed to certain levels of downside risks during crisis periods</a:t>
            </a:r>
          </a:p>
          <a:p>
            <a:pPr marL="285750" indent="-285750">
              <a:buFont typeface="Arial" panose="020B0604020202020204" pitchFamily="34" charset="0"/>
              <a:buChar char="•"/>
            </a:pPr>
            <a:r>
              <a:rPr lang="en-US" dirty="0">
                <a:solidFill>
                  <a:schemeClr val="bg1"/>
                </a:solidFill>
              </a:rPr>
              <a:t>Using correlation signals allows for better responses as portfolio concentrates on fewer stocks</a:t>
            </a:r>
          </a:p>
          <a:p>
            <a:pPr marL="285750" indent="-285750">
              <a:buFont typeface="Arial" panose="020B0604020202020204" pitchFamily="34" charset="0"/>
              <a:buChar char="•"/>
            </a:pPr>
            <a:r>
              <a:rPr lang="en-US" dirty="0">
                <a:solidFill>
                  <a:schemeClr val="bg1"/>
                </a:solidFill>
              </a:rPr>
              <a:t>VIX signals improves this further by exiting the market before extreme losses (e.g. AY2020)</a:t>
            </a:r>
          </a:p>
        </p:txBody>
      </p:sp>
      <p:pic>
        <p:nvPicPr>
          <p:cNvPr id="6" name="Picture 5">
            <a:extLst>
              <a:ext uri="{FF2B5EF4-FFF2-40B4-BE49-F238E27FC236}">
                <a16:creationId xmlns:a16="http://schemas.microsoft.com/office/drawing/2014/main" id="{0E25FF0C-42AE-4BE5-9003-74D6D8AE370A}"/>
              </a:ext>
            </a:extLst>
          </p:cNvPr>
          <p:cNvPicPr>
            <a:picLocks noChangeAspect="1"/>
          </p:cNvPicPr>
          <p:nvPr/>
        </p:nvPicPr>
        <p:blipFill>
          <a:blip r:embed="rId3"/>
          <a:stretch>
            <a:fillRect/>
          </a:stretch>
        </p:blipFill>
        <p:spPr>
          <a:xfrm>
            <a:off x="974576" y="610106"/>
            <a:ext cx="7090812" cy="3458041"/>
          </a:xfrm>
          <a:prstGeom prst="rect">
            <a:avLst/>
          </a:prstGeom>
        </p:spPr>
      </p:pic>
    </p:spTree>
    <p:extLst>
      <p:ext uri="{BB962C8B-B14F-4D97-AF65-F5344CB8AC3E}">
        <p14:creationId xmlns:p14="http://schemas.microsoft.com/office/powerpoint/2010/main" val="2740122304"/>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16;p4">
            <a:extLst>
              <a:ext uri="{FF2B5EF4-FFF2-40B4-BE49-F238E27FC236}">
                <a16:creationId xmlns:a16="http://schemas.microsoft.com/office/drawing/2014/main" id="{1FD33EDF-5584-4529-B348-A4859393424F}"/>
              </a:ext>
            </a:extLst>
          </p:cNvPr>
          <p:cNvSpPr txBox="1"/>
          <p:nvPr/>
        </p:nvSpPr>
        <p:spPr>
          <a:xfrm>
            <a:off x="428625" y="45078"/>
            <a:ext cx="8182715"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SG" sz="2400" b="1" dirty="0">
                <a:solidFill>
                  <a:srgbClr val="DBB76C"/>
                </a:solidFill>
              </a:rPr>
              <a:t>Conclusion</a:t>
            </a:r>
            <a:endParaRPr lang="en-SG" sz="3200" b="1" dirty="0">
              <a:solidFill>
                <a:srgbClr val="DBB76C"/>
              </a:solidFill>
              <a:latin typeface="Arial"/>
              <a:ea typeface="Arial"/>
              <a:cs typeface="Arial"/>
              <a:sym typeface="Arial"/>
            </a:endParaRPr>
          </a:p>
        </p:txBody>
      </p:sp>
      <p:sp>
        <p:nvSpPr>
          <p:cNvPr id="5" name="TextBox 46">
            <a:extLst>
              <a:ext uri="{FF2B5EF4-FFF2-40B4-BE49-F238E27FC236}">
                <a16:creationId xmlns:a16="http://schemas.microsoft.com/office/drawing/2014/main" id="{C45A04BC-1119-4BFC-A9C3-0DAD443A25D1}"/>
              </a:ext>
            </a:extLst>
          </p:cNvPr>
          <p:cNvSpPr txBox="1">
            <a:spLocks noChangeArrowheads="1"/>
          </p:cNvSpPr>
          <p:nvPr/>
        </p:nvSpPr>
        <p:spPr bwMode="auto">
          <a:xfrm>
            <a:off x="873125" y="867328"/>
            <a:ext cx="7823200" cy="600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22288">
              <a:lnSpc>
                <a:spcPct val="90000"/>
              </a:lnSpc>
              <a:spcBef>
                <a:spcPts val="750"/>
              </a:spcBef>
              <a:buChar char="•"/>
              <a:defRPr sz="2100">
                <a:solidFill>
                  <a:schemeClr val="tx1"/>
                </a:solidFill>
                <a:latin typeface="Calibri" panose="020F0502020204030204" pitchFamily="34" charset="0"/>
                <a:ea typeface="宋体" panose="02010600030101010101" pitchFamily="2" charset="-122"/>
              </a:defRPr>
            </a:lvl1pPr>
            <a:lvl2pPr marL="742950" indent="-285750" defTabSz="522288">
              <a:lnSpc>
                <a:spcPct val="90000"/>
              </a:lnSpc>
              <a:spcBef>
                <a:spcPts val="375"/>
              </a:spcBef>
              <a:buChar char="•"/>
              <a:defRPr>
                <a:solidFill>
                  <a:schemeClr val="tx1"/>
                </a:solidFill>
                <a:latin typeface="Calibri" panose="020F0502020204030204" pitchFamily="34" charset="0"/>
                <a:ea typeface="宋体" panose="02010600030101010101" pitchFamily="2" charset="-122"/>
              </a:defRPr>
            </a:lvl2pPr>
            <a:lvl3pPr marL="1143000" indent="-228600" defTabSz="522288">
              <a:lnSpc>
                <a:spcPct val="90000"/>
              </a:lnSpc>
              <a:spcBef>
                <a:spcPts val="375"/>
              </a:spcBef>
              <a:buChar char="•"/>
              <a:defRPr sz="1500">
                <a:solidFill>
                  <a:schemeClr val="tx1"/>
                </a:solidFill>
                <a:latin typeface="Calibri" panose="020F0502020204030204" pitchFamily="34" charset="0"/>
                <a:ea typeface="宋体" panose="02010600030101010101" pitchFamily="2" charset="-122"/>
              </a:defRPr>
            </a:lvl3pPr>
            <a:lvl4pPr marL="1600200" indent="-228600" defTabSz="522288">
              <a:lnSpc>
                <a:spcPct val="90000"/>
              </a:lnSpc>
              <a:spcBef>
                <a:spcPts val="375"/>
              </a:spcBef>
              <a:buChar char="•"/>
              <a:defRPr sz="1300">
                <a:solidFill>
                  <a:schemeClr val="tx1"/>
                </a:solidFill>
                <a:latin typeface="Calibri" panose="020F0502020204030204" pitchFamily="34" charset="0"/>
                <a:ea typeface="宋体" panose="02010600030101010101" pitchFamily="2" charset="-122"/>
              </a:defRPr>
            </a:lvl4pPr>
            <a:lvl5pPr marL="2057400" indent="-228600" defTabSz="522288">
              <a:lnSpc>
                <a:spcPct val="90000"/>
              </a:lnSpc>
              <a:spcBef>
                <a:spcPts val="375"/>
              </a:spcBef>
              <a:buChar char="•"/>
              <a:defRPr sz="1300">
                <a:solidFill>
                  <a:schemeClr val="tx1"/>
                </a:solidFill>
                <a:latin typeface="Calibri" panose="020F0502020204030204" pitchFamily="34" charset="0"/>
                <a:ea typeface="宋体" panose="02010600030101010101" pitchFamily="2" charset="-122"/>
              </a:defRPr>
            </a:lvl5pPr>
            <a:lvl6pPr marL="25146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just">
              <a:lnSpc>
                <a:spcPct val="107000"/>
              </a:lnSpc>
              <a:spcAft>
                <a:spcPts val="800"/>
              </a:spcAft>
              <a:buNone/>
            </a:pPr>
            <a:r>
              <a:rPr lang="en-SG" sz="1600" dirty="0">
                <a:solidFill>
                  <a:schemeClr val="bg1"/>
                </a:solidFill>
                <a:latin typeface="+mn-lt"/>
                <a:ea typeface="等线" panose="02010600030101010101" pitchFamily="2" charset="-122"/>
                <a:cs typeface="Times New Roman" panose="02020603050405020304" pitchFamily="18" charset="0"/>
              </a:rPr>
              <a:t>Normal Volatility harvesting strategy with one month rebalancing outperforms B&amp;H portfolio in our </a:t>
            </a:r>
            <a:r>
              <a:rPr lang="en-SG" sz="1600" dirty="0" err="1">
                <a:solidFill>
                  <a:schemeClr val="bg1"/>
                </a:solidFill>
                <a:latin typeface="+mn-lt"/>
                <a:ea typeface="等线" panose="02010600030101010101" pitchFamily="2" charset="-122"/>
                <a:cs typeface="Times New Roman" panose="02020603050405020304" pitchFamily="18" charset="0"/>
              </a:rPr>
              <a:t>backtesting</a:t>
            </a:r>
            <a:endParaRPr lang="en-SG" sz="1600" dirty="0">
              <a:solidFill>
                <a:schemeClr val="bg1"/>
              </a:solidFill>
              <a:latin typeface="+mn-lt"/>
              <a:ea typeface="等线" panose="02010600030101010101" pitchFamily="2" charset="-122"/>
              <a:cs typeface="Times New Roman" panose="02020603050405020304" pitchFamily="18" charset="0"/>
            </a:endParaRPr>
          </a:p>
        </p:txBody>
      </p:sp>
      <p:grpSp>
        <p:nvGrpSpPr>
          <p:cNvPr id="6" name="组合 56">
            <a:extLst>
              <a:ext uri="{FF2B5EF4-FFF2-40B4-BE49-F238E27FC236}">
                <a16:creationId xmlns:a16="http://schemas.microsoft.com/office/drawing/2014/main" id="{39968E6B-79FD-4BA5-B237-2A591C36BE77}"/>
              </a:ext>
            </a:extLst>
          </p:cNvPr>
          <p:cNvGrpSpPr>
            <a:grpSpLocks/>
          </p:cNvGrpSpPr>
          <p:nvPr/>
        </p:nvGrpSpPr>
        <p:grpSpPr bwMode="auto">
          <a:xfrm>
            <a:off x="428624" y="995062"/>
            <a:ext cx="369887" cy="369887"/>
            <a:chOff x="0" y="0"/>
            <a:chExt cx="370671" cy="370671"/>
          </a:xfrm>
        </p:grpSpPr>
        <p:sp>
          <p:nvSpPr>
            <p:cNvPr id="7" name="椭圆 7">
              <a:extLst>
                <a:ext uri="{FF2B5EF4-FFF2-40B4-BE49-F238E27FC236}">
                  <a16:creationId xmlns:a16="http://schemas.microsoft.com/office/drawing/2014/main" id="{EEF76B18-6B01-4367-93E7-7B417DF06756}"/>
                </a:ext>
              </a:extLst>
            </p:cNvPr>
            <p:cNvSpPr>
              <a:spLocks noChangeArrowheads="1"/>
            </p:cNvSpPr>
            <p:nvPr/>
          </p:nvSpPr>
          <p:spPr bwMode="auto">
            <a:xfrm>
              <a:off x="0" y="0"/>
              <a:ext cx="370671" cy="370671"/>
            </a:xfrm>
            <a:prstGeom prst="ellipse">
              <a:avLst/>
            </a:prstGeom>
            <a:solidFill>
              <a:srgbClr val="DBB76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600" i="1">
                <a:solidFill>
                  <a:srgbClr val="FFFFFF"/>
                </a:solidFill>
              </a:endParaRPr>
            </a:p>
          </p:txBody>
        </p:sp>
        <p:sp>
          <p:nvSpPr>
            <p:cNvPr id="8" name="文本框 55">
              <a:extLst>
                <a:ext uri="{FF2B5EF4-FFF2-40B4-BE49-F238E27FC236}">
                  <a16:creationId xmlns:a16="http://schemas.microsoft.com/office/drawing/2014/main" id="{F4DF1FFD-25D6-4BC6-B862-EAAEAC256B7E}"/>
                </a:ext>
              </a:extLst>
            </p:cNvPr>
            <p:cNvSpPr txBox="1">
              <a:spLocks noChangeArrowheads="1"/>
            </p:cNvSpPr>
            <p:nvPr/>
          </p:nvSpPr>
          <p:spPr bwMode="auto">
            <a:xfrm>
              <a:off x="9545" y="34999"/>
              <a:ext cx="361126" cy="300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en-US" b="1" i="1">
                  <a:solidFill>
                    <a:srgbClr val="282828"/>
                  </a:solidFill>
                </a:rPr>
                <a:t>01</a:t>
              </a:r>
              <a:endParaRPr lang="zh-CN" altLang="en-US" b="1" i="1">
                <a:solidFill>
                  <a:srgbClr val="282828"/>
                </a:solidFill>
              </a:endParaRPr>
            </a:p>
          </p:txBody>
        </p:sp>
      </p:grpSp>
      <p:grpSp>
        <p:nvGrpSpPr>
          <p:cNvPr id="9" name="组合 57">
            <a:extLst>
              <a:ext uri="{FF2B5EF4-FFF2-40B4-BE49-F238E27FC236}">
                <a16:creationId xmlns:a16="http://schemas.microsoft.com/office/drawing/2014/main" id="{69740452-975D-4662-A6B5-AD6653ED6151}"/>
              </a:ext>
            </a:extLst>
          </p:cNvPr>
          <p:cNvGrpSpPr>
            <a:grpSpLocks/>
          </p:cNvGrpSpPr>
          <p:nvPr/>
        </p:nvGrpSpPr>
        <p:grpSpPr bwMode="auto">
          <a:xfrm>
            <a:off x="428625" y="1736534"/>
            <a:ext cx="369887" cy="369888"/>
            <a:chOff x="0" y="0"/>
            <a:chExt cx="370671" cy="370671"/>
          </a:xfrm>
        </p:grpSpPr>
        <p:sp>
          <p:nvSpPr>
            <p:cNvPr id="10" name="椭圆 7">
              <a:extLst>
                <a:ext uri="{FF2B5EF4-FFF2-40B4-BE49-F238E27FC236}">
                  <a16:creationId xmlns:a16="http://schemas.microsoft.com/office/drawing/2014/main" id="{8FD5B2CE-C093-4413-B9B2-8D561249AEDB}"/>
                </a:ext>
              </a:extLst>
            </p:cNvPr>
            <p:cNvSpPr>
              <a:spLocks noChangeArrowheads="1"/>
            </p:cNvSpPr>
            <p:nvPr/>
          </p:nvSpPr>
          <p:spPr bwMode="auto">
            <a:xfrm>
              <a:off x="0" y="0"/>
              <a:ext cx="370671" cy="370671"/>
            </a:xfrm>
            <a:prstGeom prst="ellipse">
              <a:avLst/>
            </a:prstGeom>
            <a:solidFill>
              <a:srgbClr val="DBB76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600" i="1">
                <a:solidFill>
                  <a:srgbClr val="FFFFFF"/>
                </a:solidFill>
              </a:endParaRPr>
            </a:p>
          </p:txBody>
        </p:sp>
        <p:sp>
          <p:nvSpPr>
            <p:cNvPr id="11" name="文本框 59">
              <a:extLst>
                <a:ext uri="{FF2B5EF4-FFF2-40B4-BE49-F238E27FC236}">
                  <a16:creationId xmlns:a16="http://schemas.microsoft.com/office/drawing/2014/main" id="{E696EA6A-C9B0-4254-A05A-FB9F48CD612A}"/>
                </a:ext>
              </a:extLst>
            </p:cNvPr>
            <p:cNvSpPr txBox="1">
              <a:spLocks noChangeArrowheads="1"/>
            </p:cNvSpPr>
            <p:nvPr/>
          </p:nvSpPr>
          <p:spPr bwMode="auto">
            <a:xfrm>
              <a:off x="9545" y="34999"/>
              <a:ext cx="361126" cy="300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en-US" b="1" i="1" dirty="0">
                  <a:solidFill>
                    <a:srgbClr val="282828"/>
                  </a:solidFill>
                </a:rPr>
                <a:t>02</a:t>
              </a:r>
              <a:endParaRPr lang="zh-CN" altLang="en-US" b="1" i="1" dirty="0">
                <a:solidFill>
                  <a:srgbClr val="282828"/>
                </a:solidFill>
              </a:endParaRPr>
            </a:p>
          </p:txBody>
        </p:sp>
      </p:grpSp>
      <p:sp>
        <p:nvSpPr>
          <p:cNvPr id="12" name="TextBox 46">
            <a:extLst>
              <a:ext uri="{FF2B5EF4-FFF2-40B4-BE49-F238E27FC236}">
                <a16:creationId xmlns:a16="http://schemas.microsoft.com/office/drawing/2014/main" id="{F6464F78-15B2-465F-BB51-5134388F4089}"/>
              </a:ext>
            </a:extLst>
          </p:cNvPr>
          <p:cNvSpPr txBox="1">
            <a:spLocks noChangeArrowheads="1"/>
          </p:cNvSpPr>
          <p:nvPr/>
        </p:nvSpPr>
        <p:spPr bwMode="auto">
          <a:xfrm>
            <a:off x="873124" y="1659865"/>
            <a:ext cx="784225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22288">
              <a:lnSpc>
                <a:spcPct val="90000"/>
              </a:lnSpc>
              <a:spcBef>
                <a:spcPts val="750"/>
              </a:spcBef>
              <a:buChar char="•"/>
              <a:defRPr sz="2100">
                <a:solidFill>
                  <a:schemeClr val="tx1"/>
                </a:solidFill>
                <a:latin typeface="Calibri" panose="020F0502020204030204" pitchFamily="34" charset="0"/>
                <a:ea typeface="宋体" panose="02010600030101010101" pitchFamily="2" charset="-122"/>
              </a:defRPr>
            </a:lvl1pPr>
            <a:lvl2pPr marL="742950" indent="-285750" defTabSz="522288">
              <a:lnSpc>
                <a:spcPct val="90000"/>
              </a:lnSpc>
              <a:spcBef>
                <a:spcPts val="375"/>
              </a:spcBef>
              <a:buChar char="•"/>
              <a:defRPr>
                <a:solidFill>
                  <a:schemeClr val="tx1"/>
                </a:solidFill>
                <a:latin typeface="Calibri" panose="020F0502020204030204" pitchFamily="34" charset="0"/>
                <a:ea typeface="宋体" panose="02010600030101010101" pitchFamily="2" charset="-122"/>
              </a:defRPr>
            </a:lvl2pPr>
            <a:lvl3pPr marL="1143000" indent="-228600" defTabSz="522288">
              <a:lnSpc>
                <a:spcPct val="90000"/>
              </a:lnSpc>
              <a:spcBef>
                <a:spcPts val="375"/>
              </a:spcBef>
              <a:buChar char="•"/>
              <a:defRPr sz="1500">
                <a:solidFill>
                  <a:schemeClr val="tx1"/>
                </a:solidFill>
                <a:latin typeface="Calibri" panose="020F0502020204030204" pitchFamily="34" charset="0"/>
                <a:ea typeface="宋体" panose="02010600030101010101" pitchFamily="2" charset="-122"/>
              </a:defRPr>
            </a:lvl3pPr>
            <a:lvl4pPr marL="1600200" indent="-228600" defTabSz="522288">
              <a:lnSpc>
                <a:spcPct val="90000"/>
              </a:lnSpc>
              <a:spcBef>
                <a:spcPts val="375"/>
              </a:spcBef>
              <a:buChar char="•"/>
              <a:defRPr sz="1300">
                <a:solidFill>
                  <a:schemeClr val="tx1"/>
                </a:solidFill>
                <a:latin typeface="Calibri" panose="020F0502020204030204" pitchFamily="34" charset="0"/>
                <a:ea typeface="宋体" panose="02010600030101010101" pitchFamily="2" charset="-122"/>
              </a:defRPr>
            </a:lvl4pPr>
            <a:lvl5pPr marL="2057400" indent="-228600" defTabSz="522288">
              <a:lnSpc>
                <a:spcPct val="90000"/>
              </a:lnSpc>
              <a:spcBef>
                <a:spcPts val="375"/>
              </a:spcBef>
              <a:buChar char="•"/>
              <a:defRPr sz="1300">
                <a:solidFill>
                  <a:schemeClr val="tx1"/>
                </a:solidFill>
                <a:latin typeface="Calibri" panose="020F0502020204030204" pitchFamily="34" charset="0"/>
                <a:ea typeface="宋体" panose="02010600030101010101" pitchFamily="2" charset="-122"/>
              </a:defRPr>
            </a:lvl5pPr>
            <a:lvl6pPr marL="25146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just" eaLnBrk="1" hangingPunct="1">
              <a:lnSpc>
                <a:spcPct val="100000"/>
              </a:lnSpc>
              <a:spcBef>
                <a:spcPct val="0"/>
              </a:spcBef>
              <a:buFont typeface="Arial" panose="020B0604020202020204" pitchFamily="34" charset="0"/>
              <a:buNone/>
            </a:pPr>
            <a:r>
              <a:rPr lang="en-SG" altLang="en-US" sz="1600" dirty="0">
                <a:solidFill>
                  <a:schemeClr val="bg1"/>
                </a:solidFill>
                <a:latin typeface="Arial" panose="020B0604020202020204" pitchFamily="34" charset="0"/>
                <a:cs typeface="Arial" panose="020B0604020202020204" pitchFamily="34" charset="0"/>
              </a:rPr>
              <a:t>Rebalancing strategy based on correlation may not outperform normal volatility harvesting strategy, and portfolio cannot benefit from low correlation in stress market</a:t>
            </a:r>
          </a:p>
        </p:txBody>
      </p:sp>
      <p:grpSp>
        <p:nvGrpSpPr>
          <p:cNvPr id="13" name="组合 61">
            <a:extLst>
              <a:ext uri="{FF2B5EF4-FFF2-40B4-BE49-F238E27FC236}">
                <a16:creationId xmlns:a16="http://schemas.microsoft.com/office/drawing/2014/main" id="{EE949020-954C-4B04-B1C8-325F58E8DD86}"/>
              </a:ext>
            </a:extLst>
          </p:cNvPr>
          <p:cNvGrpSpPr>
            <a:grpSpLocks/>
          </p:cNvGrpSpPr>
          <p:nvPr/>
        </p:nvGrpSpPr>
        <p:grpSpPr bwMode="auto">
          <a:xfrm>
            <a:off x="428625" y="3165862"/>
            <a:ext cx="392963" cy="371475"/>
            <a:chOff x="0" y="0"/>
            <a:chExt cx="393796" cy="370671"/>
          </a:xfrm>
        </p:grpSpPr>
        <p:sp>
          <p:nvSpPr>
            <p:cNvPr id="14" name="椭圆 7">
              <a:extLst>
                <a:ext uri="{FF2B5EF4-FFF2-40B4-BE49-F238E27FC236}">
                  <a16:creationId xmlns:a16="http://schemas.microsoft.com/office/drawing/2014/main" id="{BE12321C-EFF8-4A03-8EB1-B757FAA17982}"/>
                </a:ext>
              </a:extLst>
            </p:cNvPr>
            <p:cNvSpPr>
              <a:spLocks noChangeArrowheads="1"/>
            </p:cNvSpPr>
            <p:nvPr/>
          </p:nvSpPr>
          <p:spPr bwMode="auto">
            <a:xfrm>
              <a:off x="0" y="0"/>
              <a:ext cx="370671" cy="370671"/>
            </a:xfrm>
            <a:prstGeom prst="ellipse">
              <a:avLst/>
            </a:prstGeom>
            <a:solidFill>
              <a:srgbClr val="DBB76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600" i="1">
                <a:solidFill>
                  <a:srgbClr val="FFFFFF"/>
                </a:solidFill>
              </a:endParaRPr>
            </a:p>
          </p:txBody>
        </p:sp>
        <p:sp>
          <p:nvSpPr>
            <p:cNvPr id="15" name="文本框 63">
              <a:extLst>
                <a:ext uri="{FF2B5EF4-FFF2-40B4-BE49-F238E27FC236}">
                  <a16:creationId xmlns:a16="http://schemas.microsoft.com/office/drawing/2014/main" id="{6524E023-84AA-482D-95EA-0C447E632353}"/>
                </a:ext>
              </a:extLst>
            </p:cNvPr>
            <p:cNvSpPr txBox="1">
              <a:spLocks noChangeArrowheads="1"/>
            </p:cNvSpPr>
            <p:nvPr/>
          </p:nvSpPr>
          <p:spPr bwMode="auto">
            <a:xfrm>
              <a:off x="9545" y="34849"/>
              <a:ext cx="384251" cy="307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en-US" b="1" i="1" dirty="0">
                  <a:solidFill>
                    <a:srgbClr val="282828"/>
                  </a:solidFill>
                </a:rPr>
                <a:t>04</a:t>
              </a:r>
              <a:endParaRPr lang="zh-CN" altLang="en-US" b="1" i="1" dirty="0">
                <a:solidFill>
                  <a:srgbClr val="282828"/>
                </a:solidFill>
              </a:endParaRPr>
            </a:p>
          </p:txBody>
        </p:sp>
      </p:grpSp>
      <p:sp>
        <p:nvSpPr>
          <p:cNvPr id="16" name="TextBox 46">
            <a:extLst>
              <a:ext uri="{FF2B5EF4-FFF2-40B4-BE49-F238E27FC236}">
                <a16:creationId xmlns:a16="http://schemas.microsoft.com/office/drawing/2014/main" id="{7F08C119-8DFA-456F-8D17-95B57B199E4D}"/>
              </a:ext>
            </a:extLst>
          </p:cNvPr>
          <p:cNvSpPr txBox="1">
            <a:spLocks noChangeArrowheads="1"/>
          </p:cNvSpPr>
          <p:nvPr/>
        </p:nvSpPr>
        <p:spPr bwMode="auto">
          <a:xfrm>
            <a:off x="873125" y="3074209"/>
            <a:ext cx="789781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22288">
              <a:lnSpc>
                <a:spcPct val="90000"/>
              </a:lnSpc>
              <a:spcBef>
                <a:spcPts val="750"/>
              </a:spcBef>
              <a:buChar char="•"/>
              <a:defRPr sz="2100">
                <a:solidFill>
                  <a:schemeClr val="tx1"/>
                </a:solidFill>
                <a:latin typeface="Calibri" panose="020F0502020204030204" pitchFamily="34" charset="0"/>
                <a:ea typeface="宋体" panose="02010600030101010101" pitchFamily="2" charset="-122"/>
              </a:defRPr>
            </a:lvl1pPr>
            <a:lvl2pPr marL="742950" indent="-285750" defTabSz="522288">
              <a:lnSpc>
                <a:spcPct val="90000"/>
              </a:lnSpc>
              <a:spcBef>
                <a:spcPts val="375"/>
              </a:spcBef>
              <a:buChar char="•"/>
              <a:defRPr>
                <a:solidFill>
                  <a:schemeClr val="tx1"/>
                </a:solidFill>
                <a:latin typeface="Calibri" panose="020F0502020204030204" pitchFamily="34" charset="0"/>
                <a:ea typeface="宋体" panose="02010600030101010101" pitchFamily="2" charset="-122"/>
              </a:defRPr>
            </a:lvl2pPr>
            <a:lvl3pPr marL="1143000" indent="-228600" defTabSz="522288">
              <a:lnSpc>
                <a:spcPct val="90000"/>
              </a:lnSpc>
              <a:spcBef>
                <a:spcPts val="375"/>
              </a:spcBef>
              <a:buChar char="•"/>
              <a:defRPr sz="1500">
                <a:solidFill>
                  <a:schemeClr val="tx1"/>
                </a:solidFill>
                <a:latin typeface="Calibri" panose="020F0502020204030204" pitchFamily="34" charset="0"/>
                <a:ea typeface="宋体" panose="02010600030101010101" pitchFamily="2" charset="-122"/>
              </a:defRPr>
            </a:lvl3pPr>
            <a:lvl4pPr marL="1600200" indent="-228600" defTabSz="522288">
              <a:lnSpc>
                <a:spcPct val="90000"/>
              </a:lnSpc>
              <a:spcBef>
                <a:spcPts val="375"/>
              </a:spcBef>
              <a:buChar char="•"/>
              <a:defRPr sz="1300">
                <a:solidFill>
                  <a:schemeClr val="tx1"/>
                </a:solidFill>
                <a:latin typeface="Calibri" panose="020F0502020204030204" pitchFamily="34" charset="0"/>
                <a:ea typeface="宋体" panose="02010600030101010101" pitchFamily="2" charset="-122"/>
              </a:defRPr>
            </a:lvl4pPr>
            <a:lvl5pPr marL="2057400" indent="-228600" defTabSz="522288">
              <a:lnSpc>
                <a:spcPct val="90000"/>
              </a:lnSpc>
              <a:spcBef>
                <a:spcPts val="375"/>
              </a:spcBef>
              <a:buChar char="•"/>
              <a:defRPr sz="1300">
                <a:solidFill>
                  <a:schemeClr val="tx1"/>
                </a:solidFill>
                <a:latin typeface="Calibri" panose="020F0502020204030204" pitchFamily="34" charset="0"/>
                <a:ea typeface="宋体" panose="02010600030101010101" pitchFamily="2" charset="-122"/>
              </a:defRPr>
            </a:lvl5pPr>
            <a:lvl6pPr marL="25146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just" eaLnBrk="1" hangingPunct="1">
              <a:lnSpc>
                <a:spcPct val="100000"/>
              </a:lnSpc>
              <a:spcBef>
                <a:spcPct val="0"/>
              </a:spcBef>
              <a:buFont typeface="Arial" panose="020B0604020202020204" pitchFamily="34" charset="0"/>
              <a:buNone/>
            </a:pPr>
            <a:r>
              <a:rPr lang="en-SG" altLang="en-US" sz="1600" dirty="0">
                <a:solidFill>
                  <a:schemeClr val="bg1"/>
                </a:solidFill>
                <a:latin typeface="Arial" panose="020B0604020202020204" pitchFamily="34" charset="0"/>
                <a:cs typeface="Arial" panose="020B0604020202020204" pitchFamily="34" charset="0"/>
              </a:rPr>
              <a:t>Combination of VIX and correlation signal achieves persistent portfolio growth and avoid Covid-19 market crash successfully </a:t>
            </a:r>
          </a:p>
        </p:txBody>
      </p:sp>
      <p:grpSp>
        <p:nvGrpSpPr>
          <p:cNvPr id="17" name="组合 57">
            <a:extLst>
              <a:ext uri="{FF2B5EF4-FFF2-40B4-BE49-F238E27FC236}">
                <a16:creationId xmlns:a16="http://schemas.microsoft.com/office/drawing/2014/main" id="{F9B0D06F-26F4-47ED-9676-69D267EA1828}"/>
              </a:ext>
            </a:extLst>
          </p:cNvPr>
          <p:cNvGrpSpPr>
            <a:grpSpLocks/>
          </p:cNvGrpSpPr>
          <p:nvPr/>
        </p:nvGrpSpPr>
        <p:grpSpPr bwMode="auto">
          <a:xfrm>
            <a:off x="438150" y="2474091"/>
            <a:ext cx="392963" cy="369888"/>
            <a:chOff x="0" y="0"/>
            <a:chExt cx="393796" cy="370671"/>
          </a:xfrm>
        </p:grpSpPr>
        <p:sp>
          <p:nvSpPr>
            <p:cNvPr id="18" name="椭圆 7">
              <a:extLst>
                <a:ext uri="{FF2B5EF4-FFF2-40B4-BE49-F238E27FC236}">
                  <a16:creationId xmlns:a16="http://schemas.microsoft.com/office/drawing/2014/main" id="{4B0CEBB5-FF24-4BBC-B270-7E072D876319}"/>
                </a:ext>
              </a:extLst>
            </p:cNvPr>
            <p:cNvSpPr>
              <a:spLocks noChangeArrowheads="1"/>
            </p:cNvSpPr>
            <p:nvPr/>
          </p:nvSpPr>
          <p:spPr bwMode="auto">
            <a:xfrm>
              <a:off x="0" y="0"/>
              <a:ext cx="370671" cy="370671"/>
            </a:xfrm>
            <a:prstGeom prst="ellipse">
              <a:avLst/>
            </a:prstGeom>
            <a:solidFill>
              <a:srgbClr val="DBB76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600" i="1">
                <a:solidFill>
                  <a:srgbClr val="FFFFFF"/>
                </a:solidFill>
              </a:endParaRPr>
            </a:p>
          </p:txBody>
        </p:sp>
        <p:sp>
          <p:nvSpPr>
            <p:cNvPr id="19" name="文本框 59">
              <a:extLst>
                <a:ext uri="{FF2B5EF4-FFF2-40B4-BE49-F238E27FC236}">
                  <a16:creationId xmlns:a16="http://schemas.microsoft.com/office/drawing/2014/main" id="{49EDAF12-A744-49A2-AE1C-C8217C932F90}"/>
                </a:ext>
              </a:extLst>
            </p:cNvPr>
            <p:cNvSpPr txBox="1">
              <a:spLocks noChangeArrowheads="1"/>
            </p:cNvSpPr>
            <p:nvPr/>
          </p:nvSpPr>
          <p:spPr bwMode="auto">
            <a:xfrm>
              <a:off x="9545" y="34999"/>
              <a:ext cx="384251" cy="308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en-US" b="1" i="1" dirty="0">
                  <a:solidFill>
                    <a:srgbClr val="282828"/>
                  </a:solidFill>
                </a:rPr>
                <a:t>03</a:t>
              </a:r>
              <a:endParaRPr lang="zh-CN" altLang="en-US" b="1" i="1" dirty="0">
                <a:solidFill>
                  <a:srgbClr val="282828"/>
                </a:solidFill>
              </a:endParaRPr>
            </a:p>
          </p:txBody>
        </p:sp>
      </p:grpSp>
      <p:sp>
        <p:nvSpPr>
          <p:cNvPr id="20" name="TextBox 46">
            <a:extLst>
              <a:ext uri="{FF2B5EF4-FFF2-40B4-BE49-F238E27FC236}">
                <a16:creationId xmlns:a16="http://schemas.microsoft.com/office/drawing/2014/main" id="{645B4D18-49AF-4303-A90E-A0F2B0FDD259}"/>
              </a:ext>
            </a:extLst>
          </p:cNvPr>
          <p:cNvSpPr txBox="1">
            <a:spLocks noChangeArrowheads="1"/>
          </p:cNvSpPr>
          <p:nvPr/>
        </p:nvSpPr>
        <p:spPr bwMode="auto">
          <a:xfrm>
            <a:off x="882649" y="2486200"/>
            <a:ext cx="79902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22288">
              <a:lnSpc>
                <a:spcPct val="90000"/>
              </a:lnSpc>
              <a:spcBef>
                <a:spcPts val="750"/>
              </a:spcBef>
              <a:buChar char="•"/>
              <a:defRPr sz="2100">
                <a:solidFill>
                  <a:schemeClr val="tx1"/>
                </a:solidFill>
                <a:latin typeface="Calibri" panose="020F0502020204030204" pitchFamily="34" charset="0"/>
                <a:ea typeface="宋体" panose="02010600030101010101" pitchFamily="2" charset="-122"/>
              </a:defRPr>
            </a:lvl1pPr>
            <a:lvl2pPr marL="742950" indent="-285750" defTabSz="522288">
              <a:lnSpc>
                <a:spcPct val="90000"/>
              </a:lnSpc>
              <a:spcBef>
                <a:spcPts val="375"/>
              </a:spcBef>
              <a:buChar char="•"/>
              <a:defRPr>
                <a:solidFill>
                  <a:schemeClr val="tx1"/>
                </a:solidFill>
                <a:latin typeface="Calibri" panose="020F0502020204030204" pitchFamily="34" charset="0"/>
                <a:ea typeface="宋体" panose="02010600030101010101" pitchFamily="2" charset="-122"/>
              </a:defRPr>
            </a:lvl2pPr>
            <a:lvl3pPr marL="1143000" indent="-228600" defTabSz="522288">
              <a:lnSpc>
                <a:spcPct val="90000"/>
              </a:lnSpc>
              <a:spcBef>
                <a:spcPts val="375"/>
              </a:spcBef>
              <a:buChar char="•"/>
              <a:defRPr sz="1500">
                <a:solidFill>
                  <a:schemeClr val="tx1"/>
                </a:solidFill>
                <a:latin typeface="Calibri" panose="020F0502020204030204" pitchFamily="34" charset="0"/>
                <a:ea typeface="宋体" panose="02010600030101010101" pitchFamily="2" charset="-122"/>
              </a:defRPr>
            </a:lvl3pPr>
            <a:lvl4pPr marL="1600200" indent="-228600" defTabSz="522288">
              <a:lnSpc>
                <a:spcPct val="90000"/>
              </a:lnSpc>
              <a:spcBef>
                <a:spcPts val="375"/>
              </a:spcBef>
              <a:buChar char="•"/>
              <a:defRPr sz="1300">
                <a:solidFill>
                  <a:schemeClr val="tx1"/>
                </a:solidFill>
                <a:latin typeface="Calibri" panose="020F0502020204030204" pitchFamily="34" charset="0"/>
                <a:ea typeface="宋体" panose="02010600030101010101" pitchFamily="2" charset="-122"/>
              </a:defRPr>
            </a:lvl4pPr>
            <a:lvl5pPr marL="2057400" indent="-228600" defTabSz="522288">
              <a:lnSpc>
                <a:spcPct val="90000"/>
              </a:lnSpc>
              <a:spcBef>
                <a:spcPts val="375"/>
              </a:spcBef>
              <a:buChar char="•"/>
              <a:defRPr sz="1300">
                <a:solidFill>
                  <a:schemeClr val="tx1"/>
                </a:solidFill>
                <a:latin typeface="Calibri" panose="020F0502020204030204" pitchFamily="34" charset="0"/>
                <a:ea typeface="宋体" panose="02010600030101010101" pitchFamily="2" charset="-122"/>
              </a:defRPr>
            </a:lvl5pPr>
            <a:lvl6pPr marL="25146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SG" altLang="en-US" sz="1600" dirty="0">
                <a:solidFill>
                  <a:schemeClr val="bg1"/>
                </a:solidFill>
                <a:latin typeface="Arial" panose="020B0604020202020204" pitchFamily="34" charset="0"/>
                <a:cs typeface="Arial" panose="020B0604020202020204" pitchFamily="34" charset="0"/>
              </a:rPr>
              <a:t>VIX signal protects portfolio from crisis risk </a:t>
            </a:r>
          </a:p>
        </p:txBody>
      </p:sp>
      <p:grpSp>
        <p:nvGrpSpPr>
          <p:cNvPr id="21" name="组合 61">
            <a:extLst>
              <a:ext uri="{FF2B5EF4-FFF2-40B4-BE49-F238E27FC236}">
                <a16:creationId xmlns:a16="http://schemas.microsoft.com/office/drawing/2014/main" id="{E208EAE0-4918-4C86-AF65-38757225723D}"/>
              </a:ext>
            </a:extLst>
          </p:cNvPr>
          <p:cNvGrpSpPr>
            <a:grpSpLocks/>
          </p:cNvGrpSpPr>
          <p:nvPr/>
        </p:nvGrpSpPr>
        <p:grpSpPr bwMode="auto">
          <a:xfrm>
            <a:off x="447675" y="3940888"/>
            <a:ext cx="392963" cy="371475"/>
            <a:chOff x="0" y="0"/>
            <a:chExt cx="393796" cy="370671"/>
          </a:xfrm>
        </p:grpSpPr>
        <p:sp>
          <p:nvSpPr>
            <p:cNvPr id="22" name="椭圆 7">
              <a:extLst>
                <a:ext uri="{FF2B5EF4-FFF2-40B4-BE49-F238E27FC236}">
                  <a16:creationId xmlns:a16="http://schemas.microsoft.com/office/drawing/2014/main" id="{16D0A5D7-9772-432F-A31E-35B70C1B7473}"/>
                </a:ext>
              </a:extLst>
            </p:cNvPr>
            <p:cNvSpPr>
              <a:spLocks noChangeArrowheads="1"/>
            </p:cNvSpPr>
            <p:nvPr/>
          </p:nvSpPr>
          <p:spPr bwMode="auto">
            <a:xfrm>
              <a:off x="0" y="0"/>
              <a:ext cx="370671" cy="370671"/>
            </a:xfrm>
            <a:prstGeom prst="ellipse">
              <a:avLst/>
            </a:prstGeom>
            <a:solidFill>
              <a:srgbClr val="DBB76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600" b="1" i="1">
                <a:solidFill>
                  <a:srgbClr val="FFFFFF"/>
                </a:solidFill>
              </a:endParaRPr>
            </a:p>
          </p:txBody>
        </p:sp>
        <p:sp>
          <p:nvSpPr>
            <p:cNvPr id="23" name="文本框 63">
              <a:extLst>
                <a:ext uri="{FF2B5EF4-FFF2-40B4-BE49-F238E27FC236}">
                  <a16:creationId xmlns:a16="http://schemas.microsoft.com/office/drawing/2014/main" id="{A4BE8E79-6C6D-41CB-83A9-FF74BC0A8B4E}"/>
                </a:ext>
              </a:extLst>
            </p:cNvPr>
            <p:cNvSpPr txBox="1">
              <a:spLocks noChangeArrowheads="1"/>
            </p:cNvSpPr>
            <p:nvPr/>
          </p:nvSpPr>
          <p:spPr bwMode="auto">
            <a:xfrm>
              <a:off x="9545" y="34849"/>
              <a:ext cx="384251" cy="307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en-US" b="1" i="1" dirty="0">
                  <a:solidFill>
                    <a:srgbClr val="282828"/>
                  </a:solidFill>
                </a:rPr>
                <a:t>05</a:t>
              </a:r>
              <a:endParaRPr lang="zh-CN" altLang="en-US" b="1" i="1" dirty="0">
                <a:solidFill>
                  <a:srgbClr val="282828"/>
                </a:solidFill>
              </a:endParaRPr>
            </a:p>
          </p:txBody>
        </p:sp>
      </p:grpSp>
      <p:sp>
        <p:nvSpPr>
          <p:cNvPr id="24" name="TextBox 46">
            <a:extLst>
              <a:ext uri="{FF2B5EF4-FFF2-40B4-BE49-F238E27FC236}">
                <a16:creationId xmlns:a16="http://schemas.microsoft.com/office/drawing/2014/main" id="{B855D2F1-41A3-4C09-A46F-089DF05CCA9B}"/>
              </a:ext>
            </a:extLst>
          </p:cNvPr>
          <p:cNvSpPr txBox="1">
            <a:spLocks noChangeArrowheads="1"/>
          </p:cNvSpPr>
          <p:nvPr/>
        </p:nvSpPr>
        <p:spPr bwMode="auto">
          <a:xfrm>
            <a:off x="892175" y="3935980"/>
            <a:ext cx="780414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22288">
              <a:lnSpc>
                <a:spcPct val="90000"/>
              </a:lnSpc>
              <a:spcBef>
                <a:spcPts val="750"/>
              </a:spcBef>
              <a:buChar char="•"/>
              <a:defRPr sz="2100">
                <a:solidFill>
                  <a:schemeClr val="tx1"/>
                </a:solidFill>
                <a:latin typeface="Calibri" panose="020F0502020204030204" pitchFamily="34" charset="0"/>
                <a:ea typeface="宋体" panose="02010600030101010101" pitchFamily="2" charset="-122"/>
              </a:defRPr>
            </a:lvl1pPr>
            <a:lvl2pPr marL="742950" indent="-285750" defTabSz="522288">
              <a:lnSpc>
                <a:spcPct val="90000"/>
              </a:lnSpc>
              <a:spcBef>
                <a:spcPts val="375"/>
              </a:spcBef>
              <a:buChar char="•"/>
              <a:defRPr>
                <a:solidFill>
                  <a:schemeClr val="tx1"/>
                </a:solidFill>
                <a:latin typeface="Calibri" panose="020F0502020204030204" pitchFamily="34" charset="0"/>
                <a:ea typeface="宋体" panose="02010600030101010101" pitchFamily="2" charset="-122"/>
              </a:defRPr>
            </a:lvl2pPr>
            <a:lvl3pPr marL="1143000" indent="-228600" defTabSz="522288">
              <a:lnSpc>
                <a:spcPct val="90000"/>
              </a:lnSpc>
              <a:spcBef>
                <a:spcPts val="375"/>
              </a:spcBef>
              <a:buChar char="•"/>
              <a:defRPr sz="1500">
                <a:solidFill>
                  <a:schemeClr val="tx1"/>
                </a:solidFill>
                <a:latin typeface="Calibri" panose="020F0502020204030204" pitchFamily="34" charset="0"/>
                <a:ea typeface="宋体" panose="02010600030101010101" pitchFamily="2" charset="-122"/>
              </a:defRPr>
            </a:lvl3pPr>
            <a:lvl4pPr marL="1600200" indent="-228600" defTabSz="522288">
              <a:lnSpc>
                <a:spcPct val="90000"/>
              </a:lnSpc>
              <a:spcBef>
                <a:spcPts val="375"/>
              </a:spcBef>
              <a:buChar char="•"/>
              <a:defRPr sz="1300">
                <a:solidFill>
                  <a:schemeClr val="tx1"/>
                </a:solidFill>
                <a:latin typeface="Calibri" panose="020F0502020204030204" pitchFamily="34" charset="0"/>
                <a:ea typeface="宋体" panose="02010600030101010101" pitchFamily="2" charset="-122"/>
              </a:defRPr>
            </a:lvl4pPr>
            <a:lvl5pPr marL="2057400" indent="-228600" defTabSz="522288">
              <a:lnSpc>
                <a:spcPct val="90000"/>
              </a:lnSpc>
              <a:spcBef>
                <a:spcPts val="375"/>
              </a:spcBef>
              <a:buChar char="•"/>
              <a:defRPr sz="1300">
                <a:solidFill>
                  <a:schemeClr val="tx1"/>
                </a:solidFill>
                <a:latin typeface="Calibri" panose="020F0502020204030204" pitchFamily="34" charset="0"/>
                <a:ea typeface="宋体" panose="02010600030101010101" pitchFamily="2" charset="-122"/>
              </a:defRPr>
            </a:lvl5pPr>
            <a:lvl6pPr marL="25146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just" eaLnBrk="1" hangingPunct="1">
              <a:lnSpc>
                <a:spcPct val="100000"/>
              </a:lnSpc>
              <a:spcBef>
                <a:spcPct val="0"/>
              </a:spcBef>
              <a:buFont typeface="Arial" panose="020B0604020202020204" pitchFamily="34" charset="0"/>
              <a:buNone/>
            </a:pPr>
            <a:r>
              <a:rPr lang="en-SG" altLang="en-US" sz="1600" dirty="0">
                <a:solidFill>
                  <a:schemeClr val="bg1"/>
                </a:solidFill>
                <a:latin typeface="Arial" panose="020B0604020202020204" pitchFamily="34" charset="0"/>
                <a:cs typeface="Arial" panose="020B0604020202020204" pitchFamily="34" charset="0"/>
              </a:rPr>
              <a:t>Robust combination signal prevent over rebalancing and reduce transaction cost</a:t>
            </a:r>
          </a:p>
        </p:txBody>
      </p:sp>
    </p:spTree>
    <p:extLst>
      <p:ext uri="{BB962C8B-B14F-4D97-AF65-F5344CB8AC3E}">
        <p14:creationId xmlns:p14="http://schemas.microsoft.com/office/powerpoint/2010/main" val="3457609080"/>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16;p4">
            <a:extLst>
              <a:ext uri="{FF2B5EF4-FFF2-40B4-BE49-F238E27FC236}">
                <a16:creationId xmlns:a16="http://schemas.microsoft.com/office/drawing/2014/main" id="{1FD33EDF-5584-4529-B348-A4859393424F}"/>
              </a:ext>
            </a:extLst>
          </p:cNvPr>
          <p:cNvSpPr txBox="1"/>
          <p:nvPr/>
        </p:nvSpPr>
        <p:spPr>
          <a:xfrm>
            <a:off x="428625" y="45078"/>
            <a:ext cx="8182715"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SG" sz="2400" b="1" dirty="0">
                <a:solidFill>
                  <a:srgbClr val="DBB76C"/>
                </a:solidFill>
              </a:rPr>
              <a:t>Limitation</a:t>
            </a:r>
            <a:endParaRPr lang="en-SG" sz="3200" b="1" dirty="0">
              <a:solidFill>
                <a:srgbClr val="DBB76C"/>
              </a:solidFill>
              <a:latin typeface="Arial"/>
              <a:ea typeface="Arial"/>
              <a:cs typeface="Arial"/>
              <a:sym typeface="Arial"/>
            </a:endParaRPr>
          </a:p>
        </p:txBody>
      </p:sp>
      <p:sp>
        <p:nvSpPr>
          <p:cNvPr id="5" name="TextBox 46">
            <a:extLst>
              <a:ext uri="{FF2B5EF4-FFF2-40B4-BE49-F238E27FC236}">
                <a16:creationId xmlns:a16="http://schemas.microsoft.com/office/drawing/2014/main" id="{C45A04BC-1119-4BFC-A9C3-0DAD443A25D1}"/>
              </a:ext>
            </a:extLst>
          </p:cNvPr>
          <p:cNvSpPr txBox="1">
            <a:spLocks noChangeArrowheads="1"/>
          </p:cNvSpPr>
          <p:nvPr/>
        </p:nvSpPr>
        <p:spPr bwMode="auto">
          <a:xfrm>
            <a:off x="873125" y="867328"/>
            <a:ext cx="7823200" cy="600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22288">
              <a:lnSpc>
                <a:spcPct val="90000"/>
              </a:lnSpc>
              <a:spcBef>
                <a:spcPts val="750"/>
              </a:spcBef>
              <a:buChar char="•"/>
              <a:defRPr sz="2100">
                <a:solidFill>
                  <a:schemeClr val="tx1"/>
                </a:solidFill>
                <a:latin typeface="Calibri" panose="020F0502020204030204" pitchFamily="34" charset="0"/>
                <a:ea typeface="宋体" panose="02010600030101010101" pitchFamily="2" charset="-122"/>
              </a:defRPr>
            </a:lvl1pPr>
            <a:lvl2pPr marL="742950" indent="-285750" defTabSz="522288">
              <a:lnSpc>
                <a:spcPct val="90000"/>
              </a:lnSpc>
              <a:spcBef>
                <a:spcPts val="375"/>
              </a:spcBef>
              <a:buChar char="•"/>
              <a:defRPr>
                <a:solidFill>
                  <a:schemeClr val="tx1"/>
                </a:solidFill>
                <a:latin typeface="Calibri" panose="020F0502020204030204" pitchFamily="34" charset="0"/>
                <a:ea typeface="宋体" panose="02010600030101010101" pitchFamily="2" charset="-122"/>
              </a:defRPr>
            </a:lvl2pPr>
            <a:lvl3pPr marL="1143000" indent="-228600" defTabSz="522288">
              <a:lnSpc>
                <a:spcPct val="90000"/>
              </a:lnSpc>
              <a:spcBef>
                <a:spcPts val="375"/>
              </a:spcBef>
              <a:buChar char="•"/>
              <a:defRPr sz="1500">
                <a:solidFill>
                  <a:schemeClr val="tx1"/>
                </a:solidFill>
                <a:latin typeface="Calibri" panose="020F0502020204030204" pitchFamily="34" charset="0"/>
                <a:ea typeface="宋体" panose="02010600030101010101" pitchFamily="2" charset="-122"/>
              </a:defRPr>
            </a:lvl3pPr>
            <a:lvl4pPr marL="1600200" indent="-228600" defTabSz="522288">
              <a:lnSpc>
                <a:spcPct val="90000"/>
              </a:lnSpc>
              <a:spcBef>
                <a:spcPts val="375"/>
              </a:spcBef>
              <a:buChar char="•"/>
              <a:defRPr sz="1300">
                <a:solidFill>
                  <a:schemeClr val="tx1"/>
                </a:solidFill>
                <a:latin typeface="Calibri" panose="020F0502020204030204" pitchFamily="34" charset="0"/>
                <a:ea typeface="宋体" panose="02010600030101010101" pitchFamily="2" charset="-122"/>
              </a:defRPr>
            </a:lvl4pPr>
            <a:lvl5pPr marL="2057400" indent="-228600" defTabSz="522288">
              <a:lnSpc>
                <a:spcPct val="90000"/>
              </a:lnSpc>
              <a:spcBef>
                <a:spcPts val="375"/>
              </a:spcBef>
              <a:buChar char="•"/>
              <a:defRPr sz="1300">
                <a:solidFill>
                  <a:schemeClr val="tx1"/>
                </a:solidFill>
                <a:latin typeface="Calibri" panose="020F0502020204030204" pitchFamily="34" charset="0"/>
                <a:ea typeface="宋体" panose="02010600030101010101" pitchFamily="2" charset="-122"/>
              </a:defRPr>
            </a:lvl5pPr>
            <a:lvl6pPr marL="25146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just">
              <a:lnSpc>
                <a:spcPct val="107000"/>
              </a:lnSpc>
              <a:spcAft>
                <a:spcPts val="800"/>
              </a:spcAft>
              <a:buNone/>
            </a:pPr>
            <a:r>
              <a:rPr lang="en-US" altLang="zh-CN" sz="1600" dirty="0">
                <a:solidFill>
                  <a:schemeClr val="bg1"/>
                </a:solidFill>
                <a:latin typeface="+mn-lt"/>
                <a:ea typeface="等线" panose="02010600030101010101" pitchFamily="2" charset="-122"/>
                <a:cs typeface="Times New Roman" panose="02020603050405020304" pitchFamily="18" charset="0"/>
              </a:rPr>
              <a:t>We use first year datapoint to derive each pair correlation optimal shift, but optimal shift can vary from time to time</a:t>
            </a:r>
            <a:endParaRPr lang="en-SG" sz="1600" dirty="0">
              <a:solidFill>
                <a:schemeClr val="bg1"/>
              </a:solidFill>
              <a:latin typeface="+mn-lt"/>
              <a:ea typeface="等线" panose="02010600030101010101" pitchFamily="2" charset="-122"/>
              <a:cs typeface="Times New Roman" panose="02020603050405020304" pitchFamily="18" charset="0"/>
            </a:endParaRPr>
          </a:p>
        </p:txBody>
      </p:sp>
      <p:grpSp>
        <p:nvGrpSpPr>
          <p:cNvPr id="6" name="组合 56">
            <a:extLst>
              <a:ext uri="{FF2B5EF4-FFF2-40B4-BE49-F238E27FC236}">
                <a16:creationId xmlns:a16="http://schemas.microsoft.com/office/drawing/2014/main" id="{39968E6B-79FD-4BA5-B237-2A591C36BE77}"/>
              </a:ext>
            </a:extLst>
          </p:cNvPr>
          <p:cNvGrpSpPr>
            <a:grpSpLocks/>
          </p:cNvGrpSpPr>
          <p:nvPr/>
        </p:nvGrpSpPr>
        <p:grpSpPr bwMode="auto">
          <a:xfrm>
            <a:off x="428624" y="995062"/>
            <a:ext cx="369887" cy="369887"/>
            <a:chOff x="0" y="0"/>
            <a:chExt cx="370671" cy="370671"/>
          </a:xfrm>
        </p:grpSpPr>
        <p:sp>
          <p:nvSpPr>
            <p:cNvPr id="7" name="椭圆 7">
              <a:extLst>
                <a:ext uri="{FF2B5EF4-FFF2-40B4-BE49-F238E27FC236}">
                  <a16:creationId xmlns:a16="http://schemas.microsoft.com/office/drawing/2014/main" id="{EEF76B18-6B01-4367-93E7-7B417DF06756}"/>
                </a:ext>
              </a:extLst>
            </p:cNvPr>
            <p:cNvSpPr>
              <a:spLocks noChangeArrowheads="1"/>
            </p:cNvSpPr>
            <p:nvPr/>
          </p:nvSpPr>
          <p:spPr bwMode="auto">
            <a:xfrm>
              <a:off x="0" y="0"/>
              <a:ext cx="370671" cy="370671"/>
            </a:xfrm>
            <a:prstGeom prst="ellipse">
              <a:avLst/>
            </a:prstGeom>
            <a:solidFill>
              <a:srgbClr val="DBB76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600" i="1">
                <a:solidFill>
                  <a:srgbClr val="FFFFFF"/>
                </a:solidFill>
              </a:endParaRPr>
            </a:p>
          </p:txBody>
        </p:sp>
        <p:sp>
          <p:nvSpPr>
            <p:cNvPr id="8" name="文本框 55">
              <a:extLst>
                <a:ext uri="{FF2B5EF4-FFF2-40B4-BE49-F238E27FC236}">
                  <a16:creationId xmlns:a16="http://schemas.microsoft.com/office/drawing/2014/main" id="{F4DF1FFD-25D6-4BC6-B862-EAAEAC256B7E}"/>
                </a:ext>
              </a:extLst>
            </p:cNvPr>
            <p:cNvSpPr txBox="1">
              <a:spLocks noChangeArrowheads="1"/>
            </p:cNvSpPr>
            <p:nvPr/>
          </p:nvSpPr>
          <p:spPr bwMode="auto">
            <a:xfrm>
              <a:off x="9545" y="34999"/>
              <a:ext cx="361126" cy="300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en-US" b="1" i="1">
                  <a:solidFill>
                    <a:srgbClr val="282828"/>
                  </a:solidFill>
                </a:rPr>
                <a:t>01</a:t>
              </a:r>
              <a:endParaRPr lang="zh-CN" altLang="en-US" b="1" i="1">
                <a:solidFill>
                  <a:srgbClr val="282828"/>
                </a:solidFill>
              </a:endParaRPr>
            </a:p>
          </p:txBody>
        </p:sp>
      </p:grpSp>
      <p:grpSp>
        <p:nvGrpSpPr>
          <p:cNvPr id="9" name="组合 57">
            <a:extLst>
              <a:ext uri="{FF2B5EF4-FFF2-40B4-BE49-F238E27FC236}">
                <a16:creationId xmlns:a16="http://schemas.microsoft.com/office/drawing/2014/main" id="{69740452-975D-4662-A6B5-AD6653ED6151}"/>
              </a:ext>
            </a:extLst>
          </p:cNvPr>
          <p:cNvGrpSpPr>
            <a:grpSpLocks/>
          </p:cNvGrpSpPr>
          <p:nvPr/>
        </p:nvGrpSpPr>
        <p:grpSpPr bwMode="auto">
          <a:xfrm>
            <a:off x="428625" y="1854097"/>
            <a:ext cx="369887" cy="369888"/>
            <a:chOff x="0" y="0"/>
            <a:chExt cx="370671" cy="370671"/>
          </a:xfrm>
        </p:grpSpPr>
        <p:sp>
          <p:nvSpPr>
            <p:cNvPr id="10" name="椭圆 7">
              <a:extLst>
                <a:ext uri="{FF2B5EF4-FFF2-40B4-BE49-F238E27FC236}">
                  <a16:creationId xmlns:a16="http://schemas.microsoft.com/office/drawing/2014/main" id="{8FD5B2CE-C093-4413-B9B2-8D561249AEDB}"/>
                </a:ext>
              </a:extLst>
            </p:cNvPr>
            <p:cNvSpPr>
              <a:spLocks noChangeArrowheads="1"/>
            </p:cNvSpPr>
            <p:nvPr/>
          </p:nvSpPr>
          <p:spPr bwMode="auto">
            <a:xfrm>
              <a:off x="0" y="0"/>
              <a:ext cx="370671" cy="370671"/>
            </a:xfrm>
            <a:prstGeom prst="ellipse">
              <a:avLst/>
            </a:prstGeom>
            <a:solidFill>
              <a:srgbClr val="DBB76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600" i="1">
                <a:solidFill>
                  <a:srgbClr val="FFFFFF"/>
                </a:solidFill>
              </a:endParaRPr>
            </a:p>
          </p:txBody>
        </p:sp>
        <p:sp>
          <p:nvSpPr>
            <p:cNvPr id="11" name="文本框 59">
              <a:extLst>
                <a:ext uri="{FF2B5EF4-FFF2-40B4-BE49-F238E27FC236}">
                  <a16:creationId xmlns:a16="http://schemas.microsoft.com/office/drawing/2014/main" id="{E696EA6A-C9B0-4254-A05A-FB9F48CD612A}"/>
                </a:ext>
              </a:extLst>
            </p:cNvPr>
            <p:cNvSpPr txBox="1">
              <a:spLocks noChangeArrowheads="1"/>
            </p:cNvSpPr>
            <p:nvPr/>
          </p:nvSpPr>
          <p:spPr bwMode="auto">
            <a:xfrm>
              <a:off x="9545" y="34999"/>
              <a:ext cx="361126" cy="300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en-US" b="1" i="1" dirty="0">
                  <a:solidFill>
                    <a:srgbClr val="282828"/>
                  </a:solidFill>
                </a:rPr>
                <a:t>02</a:t>
              </a:r>
              <a:endParaRPr lang="zh-CN" altLang="en-US" b="1" i="1" dirty="0">
                <a:solidFill>
                  <a:srgbClr val="282828"/>
                </a:solidFill>
              </a:endParaRPr>
            </a:p>
          </p:txBody>
        </p:sp>
      </p:grpSp>
      <p:sp>
        <p:nvSpPr>
          <p:cNvPr id="12" name="TextBox 46">
            <a:extLst>
              <a:ext uri="{FF2B5EF4-FFF2-40B4-BE49-F238E27FC236}">
                <a16:creationId xmlns:a16="http://schemas.microsoft.com/office/drawing/2014/main" id="{F6464F78-15B2-465F-BB51-5134388F4089}"/>
              </a:ext>
            </a:extLst>
          </p:cNvPr>
          <p:cNvSpPr txBox="1">
            <a:spLocks noChangeArrowheads="1"/>
          </p:cNvSpPr>
          <p:nvPr/>
        </p:nvSpPr>
        <p:spPr bwMode="auto">
          <a:xfrm>
            <a:off x="873124" y="1757835"/>
            <a:ext cx="789781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22288">
              <a:lnSpc>
                <a:spcPct val="90000"/>
              </a:lnSpc>
              <a:spcBef>
                <a:spcPts val="750"/>
              </a:spcBef>
              <a:buChar char="•"/>
              <a:defRPr sz="2100">
                <a:solidFill>
                  <a:schemeClr val="tx1"/>
                </a:solidFill>
                <a:latin typeface="Calibri" panose="020F0502020204030204" pitchFamily="34" charset="0"/>
                <a:ea typeface="宋体" panose="02010600030101010101" pitchFamily="2" charset="-122"/>
              </a:defRPr>
            </a:lvl1pPr>
            <a:lvl2pPr marL="742950" indent="-285750" defTabSz="522288">
              <a:lnSpc>
                <a:spcPct val="90000"/>
              </a:lnSpc>
              <a:spcBef>
                <a:spcPts val="375"/>
              </a:spcBef>
              <a:buChar char="•"/>
              <a:defRPr>
                <a:solidFill>
                  <a:schemeClr val="tx1"/>
                </a:solidFill>
                <a:latin typeface="Calibri" panose="020F0502020204030204" pitchFamily="34" charset="0"/>
                <a:ea typeface="宋体" panose="02010600030101010101" pitchFamily="2" charset="-122"/>
              </a:defRPr>
            </a:lvl2pPr>
            <a:lvl3pPr marL="1143000" indent="-228600" defTabSz="522288">
              <a:lnSpc>
                <a:spcPct val="90000"/>
              </a:lnSpc>
              <a:spcBef>
                <a:spcPts val="375"/>
              </a:spcBef>
              <a:buChar char="•"/>
              <a:defRPr sz="1500">
                <a:solidFill>
                  <a:schemeClr val="tx1"/>
                </a:solidFill>
                <a:latin typeface="Calibri" panose="020F0502020204030204" pitchFamily="34" charset="0"/>
                <a:ea typeface="宋体" panose="02010600030101010101" pitchFamily="2" charset="-122"/>
              </a:defRPr>
            </a:lvl3pPr>
            <a:lvl4pPr marL="1600200" indent="-228600" defTabSz="522288">
              <a:lnSpc>
                <a:spcPct val="90000"/>
              </a:lnSpc>
              <a:spcBef>
                <a:spcPts val="375"/>
              </a:spcBef>
              <a:buChar char="•"/>
              <a:defRPr sz="1300">
                <a:solidFill>
                  <a:schemeClr val="tx1"/>
                </a:solidFill>
                <a:latin typeface="Calibri" panose="020F0502020204030204" pitchFamily="34" charset="0"/>
                <a:ea typeface="宋体" panose="02010600030101010101" pitchFamily="2" charset="-122"/>
              </a:defRPr>
            </a:lvl4pPr>
            <a:lvl5pPr marL="2057400" indent="-228600" defTabSz="522288">
              <a:lnSpc>
                <a:spcPct val="90000"/>
              </a:lnSpc>
              <a:spcBef>
                <a:spcPts val="375"/>
              </a:spcBef>
              <a:buChar char="•"/>
              <a:defRPr sz="1300">
                <a:solidFill>
                  <a:schemeClr val="tx1"/>
                </a:solidFill>
                <a:latin typeface="Calibri" panose="020F0502020204030204" pitchFamily="34" charset="0"/>
                <a:ea typeface="宋体" panose="02010600030101010101" pitchFamily="2" charset="-122"/>
              </a:defRPr>
            </a:lvl5pPr>
            <a:lvl6pPr marL="25146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just" eaLnBrk="1" hangingPunct="1">
              <a:lnSpc>
                <a:spcPct val="100000"/>
              </a:lnSpc>
              <a:spcBef>
                <a:spcPct val="0"/>
              </a:spcBef>
              <a:buFont typeface="Arial" panose="020B0604020202020204" pitchFamily="34" charset="0"/>
              <a:buNone/>
            </a:pPr>
            <a:r>
              <a:rPr lang="en-SG" altLang="en-US" sz="1600" dirty="0">
                <a:solidFill>
                  <a:schemeClr val="bg1"/>
                </a:solidFill>
                <a:latin typeface="Arial" panose="020B0604020202020204" pitchFamily="34" charset="0"/>
                <a:cs typeface="Arial" panose="020B0604020202020204" pitchFamily="34" charset="0"/>
              </a:rPr>
              <a:t>17 assets may not be enough to optimize diversification effect, more qualified assets in other markets may improve the strategy further </a:t>
            </a:r>
          </a:p>
        </p:txBody>
      </p:sp>
      <p:grpSp>
        <p:nvGrpSpPr>
          <p:cNvPr id="13" name="组合 61">
            <a:extLst>
              <a:ext uri="{FF2B5EF4-FFF2-40B4-BE49-F238E27FC236}">
                <a16:creationId xmlns:a16="http://schemas.microsoft.com/office/drawing/2014/main" id="{EE949020-954C-4B04-B1C8-325F58E8DD86}"/>
              </a:ext>
            </a:extLst>
          </p:cNvPr>
          <p:cNvGrpSpPr>
            <a:grpSpLocks/>
          </p:cNvGrpSpPr>
          <p:nvPr/>
        </p:nvGrpSpPr>
        <p:grpSpPr bwMode="auto">
          <a:xfrm>
            <a:off x="428625" y="3564280"/>
            <a:ext cx="392963" cy="371475"/>
            <a:chOff x="0" y="0"/>
            <a:chExt cx="393796" cy="370671"/>
          </a:xfrm>
        </p:grpSpPr>
        <p:sp>
          <p:nvSpPr>
            <p:cNvPr id="14" name="椭圆 7">
              <a:extLst>
                <a:ext uri="{FF2B5EF4-FFF2-40B4-BE49-F238E27FC236}">
                  <a16:creationId xmlns:a16="http://schemas.microsoft.com/office/drawing/2014/main" id="{BE12321C-EFF8-4A03-8EB1-B757FAA17982}"/>
                </a:ext>
              </a:extLst>
            </p:cNvPr>
            <p:cNvSpPr>
              <a:spLocks noChangeArrowheads="1"/>
            </p:cNvSpPr>
            <p:nvPr/>
          </p:nvSpPr>
          <p:spPr bwMode="auto">
            <a:xfrm>
              <a:off x="0" y="0"/>
              <a:ext cx="370671" cy="370671"/>
            </a:xfrm>
            <a:prstGeom prst="ellipse">
              <a:avLst/>
            </a:prstGeom>
            <a:solidFill>
              <a:srgbClr val="DBB76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600" i="1">
                <a:solidFill>
                  <a:srgbClr val="FFFFFF"/>
                </a:solidFill>
              </a:endParaRPr>
            </a:p>
          </p:txBody>
        </p:sp>
        <p:sp>
          <p:nvSpPr>
            <p:cNvPr id="15" name="文本框 63">
              <a:extLst>
                <a:ext uri="{FF2B5EF4-FFF2-40B4-BE49-F238E27FC236}">
                  <a16:creationId xmlns:a16="http://schemas.microsoft.com/office/drawing/2014/main" id="{6524E023-84AA-482D-95EA-0C447E632353}"/>
                </a:ext>
              </a:extLst>
            </p:cNvPr>
            <p:cNvSpPr txBox="1">
              <a:spLocks noChangeArrowheads="1"/>
            </p:cNvSpPr>
            <p:nvPr/>
          </p:nvSpPr>
          <p:spPr bwMode="auto">
            <a:xfrm>
              <a:off x="9545" y="34849"/>
              <a:ext cx="384251" cy="307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en-US" b="1" i="1" dirty="0">
                  <a:solidFill>
                    <a:srgbClr val="282828"/>
                  </a:solidFill>
                </a:rPr>
                <a:t>04</a:t>
              </a:r>
              <a:endParaRPr lang="zh-CN" altLang="en-US" b="1" i="1" dirty="0">
                <a:solidFill>
                  <a:srgbClr val="282828"/>
                </a:solidFill>
              </a:endParaRPr>
            </a:p>
          </p:txBody>
        </p:sp>
      </p:grpSp>
      <p:grpSp>
        <p:nvGrpSpPr>
          <p:cNvPr id="17" name="组合 57">
            <a:extLst>
              <a:ext uri="{FF2B5EF4-FFF2-40B4-BE49-F238E27FC236}">
                <a16:creationId xmlns:a16="http://schemas.microsoft.com/office/drawing/2014/main" id="{F9B0D06F-26F4-47ED-9676-69D267EA1828}"/>
              </a:ext>
            </a:extLst>
          </p:cNvPr>
          <p:cNvGrpSpPr>
            <a:grpSpLocks/>
          </p:cNvGrpSpPr>
          <p:nvPr/>
        </p:nvGrpSpPr>
        <p:grpSpPr bwMode="auto">
          <a:xfrm>
            <a:off x="438150" y="2702687"/>
            <a:ext cx="392963" cy="369888"/>
            <a:chOff x="0" y="0"/>
            <a:chExt cx="393796" cy="370671"/>
          </a:xfrm>
        </p:grpSpPr>
        <p:sp>
          <p:nvSpPr>
            <p:cNvPr id="18" name="椭圆 7">
              <a:extLst>
                <a:ext uri="{FF2B5EF4-FFF2-40B4-BE49-F238E27FC236}">
                  <a16:creationId xmlns:a16="http://schemas.microsoft.com/office/drawing/2014/main" id="{4B0CEBB5-FF24-4BBC-B270-7E072D876319}"/>
                </a:ext>
              </a:extLst>
            </p:cNvPr>
            <p:cNvSpPr>
              <a:spLocks noChangeArrowheads="1"/>
            </p:cNvSpPr>
            <p:nvPr/>
          </p:nvSpPr>
          <p:spPr bwMode="auto">
            <a:xfrm>
              <a:off x="0" y="0"/>
              <a:ext cx="370671" cy="370671"/>
            </a:xfrm>
            <a:prstGeom prst="ellipse">
              <a:avLst/>
            </a:prstGeom>
            <a:solidFill>
              <a:srgbClr val="DBB76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600" i="1">
                <a:solidFill>
                  <a:srgbClr val="FFFFFF"/>
                </a:solidFill>
              </a:endParaRPr>
            </a:p>
          </p:txBody>
        </p:sp>
        <p:sp>
          <p:nvSpPr>
            <p:cNvPr id="19" name="文本框 59">
              <a:extLst>
                <a:ext uri="{FF2B5EF4-FFF2-40B4-BE49-F238E27FC236}">
                  <a16:creationId xmlns:a16="http://schemas.microsoft.com/office/drawing/2014/main" id="{49EDAF12-A744-49A2-AE1C-C8217C932F90}"/>
                </a:ext>
              </a:extLst>
            </p:cNvPr>
            <p:cNvSpPr txBox="1">
              <a:spLocks noChangeArrowheads="1"/>
            </p:cNvSpPr>
            <p:nvPr/>
          </p:nvSpPr>
          <p:spPr bwMode="auto">
            <a:xfrm>
              <a:off x="9545" y="34999"/>
              <a:ext cx="384251" cy="308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en-US" b="1" i="1" dirty="0">
                  <a:solidFill>
                    <a:srgbClr val="282828"/>
                  </a:solidFill>
                </a:rPr>
                <a:t>03</a:t>
              </a:r>
              <a:endParaRPr lang="zh-CN" altLang="en-US" b="1" i="1" dirty="0">
                <a:solidFill>
                  <a:srgbClr val="282828"/>
                </a:solidFill>
              </a:endParaRPr>
            </a:p>
          </p:txBody>
        </p:sp>
      </p:grpSp>
      <p:sp>
        <p:nvSpPr>
          <p:cNvPr id="20" name="TextBox 46">
            <a:extLst>
              <a:ext uri="{FF2B5EF4-FFF2-40B4-BE49-F238E27FC236}">
                <a16:creationId xmlns:a16="http://schemas.microsoft.com/office/drawing/2014/main" id="{645B4D18-49AF-4303-A90E-A0F2B0FDD259}"/>
              </a:ext>
            </a:extLst>
          </p:cNvPr>
          <p:cNvSpPr txBox="1">
            <a:spLocks noChangeArrowheads="1"/>
          </p:cNvSpPr>
          <p:nvPr/>
        </p:nvSpPr>
        <p:spPr bwMode="auto">
          <a:xfrm>
            <a:off x="882650" y="2597236"/>
            <a:ext cx="788828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22288">
              <a:lnSpc>
                <a:spcPct val="90000"/>
              </a:lnSpc>
              <a:spcBef>
                <a:spcPts val="750"/>
              </a:spcBef>
              <a:buChar char="•"/>
              <a:defRPr sz="2100">
                <a:solidFill>
                  <a:schemeClr val="tx1"/>
                </a:solidFill>
                <a:latin typeface="Calibri" panose="020F0502020204030204" pitchFamily="34" charset="0"/>
                <a:ea typeface="宋体" panose="02010600030101010101" pitchFamily="2" charset="-122"/>
              </a:defRPr>
            </a:lvl1pPr>
            <a:lvl2pPr marL="742950" indent="-285750" defTabSz="522288">
              <a:lnSpc>
                <a:spcPct val="90000"/>
              </a:lnSpc>
              <a:spcBef>
                <a:spcPts val="375"/>
              </a:spcBef>
              <a:buChar char="•"/>
              <a:defRPr>
                <a:solidFill>
                  <a:schemeClr val="tx1"/>
                </a:solidFill>
                <a:latin typeface="Calibri" panose="020F0502020204030204" pitchFamily="34" charset="0"/>
                <a:ea typeface="宋体" panose="02010600030101010101" pitchFamily="2" charset="-122"/>
              </a:defRPr>
            </a:lvl2pPr>
            <a:lvl3pPr marL="1143000" indent="-228600" defTabSz="522288">
              <a:lnSpc>
                <a:spcPct val="90000"/>
              </a:lnSpc>
              <a:spcBef>
                <a:spcPts val="375"/>
              </a:spcBef>
              <a:buChar char="•"/>
              <a:defRPr sz="1500">
                <a:solidFill>
                  <a:schemeClr val="tx1"/>
                </a:solidFill>
                <a:latin typeface="Calibri" panose="020F0502020204030204" pitchFamily="34" charset="0"/>
                <a:ea typeface="宋体" panose="02010600030101010101" pitchFamily="2" charset="-122"/>
              </a:defRPr>
            </a:lvl3pPr>
            <a:lvl4pPr marL="1600200" indent="-228600" defTabSz="522288">
              <a:lnSpc>
                <a:spcPct val="90000"/>
              </a:lnSpc>
              <a:spcBef>
                <a:spcPts val="375"/>
              </a:spcBef>
              <a:buChar char="•"/>
              <a:defRPr sz="1300">
                <a:solidFill>
                  <a:schemeClr val="tx1"/>
                </a:solidFill>
                <a:latin typeface="Calibri" panose="020F0502020204030204" pitchFamily="34" charset="0"/>
                <a:ea typeface="宋体" panose="02010600030101010101" pitchFamily="2" charset="-122"/>
              </a:defRPr>
            </a:lvl4pPr>
            <a:lvl5pPr marL="2057400" indent="-228600" defTabSz="522288">
              <a:lnSpc>
                <a:spcPct val="90000"/>
              </a:lnSpc>
              <a:spcBef>
                <a:spcPts val="375"/>
              </a:spcBef>
              <a:buChar char="•"/>
              <a:defRPr sz="1300">
                <a:solidFill>
                  <a:schemeClr val="tx1"/>
                </a:solidFill>
                <a:latin typeface="Calibri" panose="020F0502020204030204" pitchFamily="34" charset="0"/>
                <a:ea typeface="宋体" panose="02010600030101010101" pitchFamily="2" charset="-122"/>
              </a:defRPr>
            </a:lvl5pPr>
            <a:lvl6pPr marL="25146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SG" altLang="en-US" sz="1600" dirty="0">
                <a:solidFill>
                  <a:schemeClr val="bg1"/>
                </a:solidFill>
                <a:latin typeface="Arial" panose="020B0604020202020204" pitchFamily="34" charset="0"/>
                <a:cs typeface="Arial" panose="020B0604020202020204" pitchFamily="34" charset="0"/>
              </a:rPr>
              <a:t>Our strategy is implemented through equity index, bond, FX and commodity futures assets, strategy may not perform well in one asset class due to strict assets selection</a:t>
            </a:r>
          </a:p>
        </p:txBody>
      </p:sp>
      <p:sp>
        <p:nvSpPr>
          <p:cNvPr id="24" name="TextBox 46">
            <a:extLst>
              <a:ext uri="{FF2B5EF4-FFF2-40B4-BE49-F238E27FC236}">
                <a16:creationId xmlns:a16="http://schemas.microsoft.com/office/drawing/2014/main" id="{B855D2F1-41A3-4C09-A46F-089DF05CCA9B}"/>
              </a:ext>
            </a:extLst>
          </p:cNvPr>
          <p:cNvSpPr txBox="1">
            <a:spLocks noChangeArrowheads="1"/>
          </p:cNvSpPr>
          <p:nvPr/>
        </p:nvSpPr>
        <p:spPr bwMode="auto">
          <a:xfrm>
            <a:off x="892175" y="3474756"/>
            <a:ext cx="780414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22288">
              <a:lnSpc>
                <a:spcPct val="90000"/>
              </a:lnSpc>
              <a:spcBef>
                <a:spcPts val="750"/>
              </a:spcBef>
              <a:buChar char="•"/>
              <a:defRPr sz="2100">
                <a:solidFill>
                  <a:schemeClr val="tx1"/>
                </a:solidFill>
                <a:latin typeface="Calibri" panose="020F0502020204030204" pitchFamily="34" charset="0"/>
                <a:ea typeface="宋体" panose="02010600030101010101" pitchFamily="2" charset="-122"/>
              </a:defRPr>
            </a:lvl1pPr>
            <a:lvl2pPr marL="742950" indent="-285750" defTabSz="522288">
              <a:lnSpc>
                <a:spcPct val="90000"/>
              </a:lnSpc>
              <a:spcBef>
                <a:spcPts val="375"/>
              </a:spcBef>
              <a:buChar char="•"/>
              <a:defRPr>
                <a:solidFill>
                  <a:schemeClr val="tx1"/>
                </a:solidFill>
                <a:latin typeface="Calibri" panose="020F0502020204030204" pitchFamily="34" charset="0"/>
                <a:ea typeface="宋体" panose="02010600030101010101" pitchFamily="2" charset="-122"/>
              </a:defRPr>
            </a:lvl2pPr>
            <a:lvl3pPr marL="1143000" indent="-228600" defTabSz="522288">
              <a:lnSpc>
                <a:spcPct val="90000"/>
              </a:lnSpc>
              <a:spcBef>
                <a:spcPts val="375"/>
              </a:spcBef>
              <a:buChar char="•"/>
              <a:defRPr sz="1500">
                <a:solidFill>
                  <a:schemeClr val="tx1"/>
                </a:solidFill>
                <a:latin typeface="Calibri" panose="020F0502020204030204" pitchFamily="34" charset="0"/>
                <a:ea typeface="宋体" panose="02010600030101010101" pitchFamily="2" charset="-122"/>
              </a:defRPr>
            </a:lvl3pPr>
            <a:lvl4pPr marL="1600200" indent="-228600" defTabSz="522288">
              <a:lnSpc>
                <a:spcPct val="90000"/>
              </a:lnSpc>
              <a:spcBef>
                <a:spcPts val="375"/>
              </a:spcBef>
              <a:buChar char="•"/>
              <a:defRPr sz="1300">
                <a:solidFill>
                  <a:schemeClr val="tx1"/>
                </a:solidFill>
                <a:latin typeface="Calibri" panose="020F0502020204030204" pitchFamily="34" charset="0"/>
                <a:ea typeface="宋体" panose="02010600030101010101" pitchFamily="2" charset="-122"/>
              </a:defRPr>
            </a:lvl4pPr>
            <a:lvl5pPr marL="2057400" indent="-228600" defTabSz="522288">
              <a:lnSpc>
                <a:spcPct val="90000"/>
              </a:lnSpc>
              <a:spcBef>
                <a:spcPts val="375"/>
              </a:spcBef>
              <a:buChar char="•"/>
              <a:defRPr sz="1300">
                <a:solidFill>
                  <a:schemeClr val="tx1"/>
                </a:solidFill>
                <a:latin typeface="Calibri" panose="020F0502020204030204" pitchFamily="34" charset="0"/>
                <a:ea typeface="宋体" panose="02010600030101010101" pitchFamily="2" charset="-122"/>
              </a:defRPr>
            </a:lvl5pPr>
            <a:lvl6pPr marL="25146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just" eaLnBrk="1" hangingPunct="1">
              <a:lnSpc>
                <a:spcPct val="100000"/>
              </a:lnSpc>
              <a:spcBef>
                <a:spcPct val="0"/>
              </a:spcBef>
              <a:buFont typeface="Arial" panose="020B0604020202020204" pitchFamily="34" charset="0"/>
              <a:buNone/>
            </a:pPr>
            <a:r>
              <a:rPr lang="en-SG" altLang="en-US" sz="1600" dirty="0" err="1">
                <a:solidFill>
                  <a:schemeClr val="bg1"/>
                </a:solidFill>
                <a:latin typeface="Arial" panose="020B0604020202020204" pitchFamily="34" charset="0"/>
                <a:cs typeface="Arial" panose="020B0604020202020204" pitchFamily="34" charset="0"/>
              </a:rPr>
              <a:t>Backtesting</a:t>
            </a:r>
            <a:r>
              <a:rPr lang="en-SG" altLang="en-US" sz="1600" dirty="0">
                <a:solidFill>
                  <a:schemeClr val="bg1"/>
                </a:solidFill>
                <a:latin typeface="Arial" panose="020B0604020202020204" pitchFamily="34" charset="0"/>
                <a:cs typeface="Arial" panose="020B0604020202020204" pitchFamily="34" charset="0"/>
              </a:rPr>
              <a:t> in longer period that covers whole economic cycle can better illustrate the strategy performance and validate the robustness of signal.</a:t>
            </a:r>
          </a:p>
        </p:txBody>
      </p:sp>
    </p:spTree>
    <p:extLst>
      <p:ext uri="{BB962C8B-B14F-4D97-AF65-F5344CB8AC3E}">
        <p14:creationId xmlns:p14="http://schemas.microsoft.com/office/powerpoint/2010/main" val="3848906646"/>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gd416512bc0_0_0"/>
          <p:cNvSpPr txBox="1"/>
          <p:nvPr/>
        </p:nvSpPr>
        <p:spPr>
          <a:xfrm>
            <a:off x="3219078" y="2248605"/>
            <a:ext cx="2705843" cy="64629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SG" sz="3600" b="1" dirty="0">
                <a:solidFill>
                  <a:srgbClr val="DBB76C"/>
                </a:solidFill>
              </a:rPr>
              <a:t>Thank You</a:t>
            </a:r>
            <a:endParaRPr sz="3600" b="1" dirty="0">
              <a:solidFill>
                <a:srgbClr val="DBB76C"/>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1" name="矩形 2">
            <a:extLst>
              <a:ext uri="{FF2B5EF4-FFF2-40B4-BE49-F238E27FC236}">
                <a16:creationId xmlns:a16="http://schemas.microsoft.com/office/drawing/2014/main" id="{40C95E30-9842-46E6-8107-98BE15EE6DE9}"/>
              </a:ext>
            </a:extLst>
          </p:cNvPr>
          <p:cNvSpPr>
            <a:spLocks noChangeArrowheads="1"/>
          </p:cNvSpPr>
          <p:nvPr/>
        </p:nvSpPr>
        <p:spPr bwMode="auto">
          <a:xfrm>
            <a:off x="0" y="0"/>
            <a:ext cx="428625" cy="557213"/>
          </a:xfrm>
          <a:prstGeom prst="rect">
            <a:avLst/>
          </a:prstGeom>
          <a:solidFill>
            <a:srgbClr val="DBB76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11272" name="TextBox 46">
            <a:extLst>
              <a:ext uri="{FF2B5EF4-FFF2-40B4-BE49-F238E27FC236}">
                <a16:creationId xmlns:a16="http://schemas.microsoft.com/office/drawing/2014/main" id="{DF582F99-7923-4E36-A0E2-A0C2609D617B}"/>
              </a:ext>
            </a:extLst>
          </p:cNvPr>
          <p:cNvSpPr txBox="1">
            <a:spLocks noChangeArrowheads="1"/>
          </p:cNvSpPr>
          <p:nvPr/>
        </p:nvSpPr>
        <p:spPr bwMode="auto">
          <a:xfrm>
            <a:off x="5475288" y="1360659"/>
            <a:ext cx="328846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22288">
              <a:lnSpc>
                <a:spcPct val="90000"/>
              </a:lnSpc>
              <a:spcBef>
                <a:spcPts val="750"/>
              </a:spcBef>
              <a:buChar char="•"/>
              <a:defRPr sz="2100">
                <a:solidFill>
                  <a:schemeClr val="tx1"/>
                </a:solidFill>
                <a:latin typeface="Calibri" panose="020F0502020204030204" pitchFamily="34" charset="0"/>
                <a:ea typeface="宋体" panose="02010600030101010101" pitchFamily="2" charset="-122"/>
              </a:defRPr>
            </a:lvl1pPr>
            <a:lvl2pPr marL="742950" indent="-285750" defTabSz="522288">
              <a:lnSpc>
                <a:spcPct val="90000"/>
              </a:lnSpc>
              <a:spcBef>
                <a:spcPts val="375"/>
              </a:spcBef>
              <a:buChar char="•"/>
              <a:defRPr>
                <a:solidFill>
                  <a:schemeClr val="tx1"/>
                </a:solidFill>
                <a:latin typeface="Calibri" panose="020F0502020204030204" pitchFamily="34" charset="0"/>
                <a:ea typeface="宋体" panose="02010600030101010101" pitchFamily="2" charset="-122"/>
              </a:defRPr>
            </a:lvl2pPr>
            <a:lvl3pPr marL="1143000" indent="-228600" defTabSz="522288">
              <a:lnSpc>
                <a:spcPct val="90000"/>
              </a:lnSpc>
              <a:spcBef>
                <a:spcPts val="375"/>
              </a:spcBef>
              <a:buChar char="•"/>
              <a:defRPr sz="1500">
                <a:solidFill>
                  <a:schemeClr val="tx1"/>
                </a:solidFill>
                <a:latin typeface="Calibri" panose="020F0502020204030204" pitchFamily="34" charset="0"/>
                <a:ea typeface="宋体" panose="02010600030101010101" pitchFamily="2" charset="-122"/>
              </a:defRPr>
            </a:lvl3pPr>
            <a:lvl4pPr marL="1600200" indent="-228600" defTabSz="522288">
              <a:lnSpc>
                <a:spcPct val="90000"/>
              </a:lnSpc>
              <a:spcBef>
                <a:spcPts val="375"/>
              </a:spcBef>
              <a:buChar char="•"/>
              <a:defRPr sz="1300">
                <a:solidFill>
                  <a:schemeClr val="tx1"/>
                </a:solidFill>
                <a:latin typeface="Calibri" panose="020F0502020204030204" pitchFamily="34" charset="0"/>
                <a:ea typeface="宋体" panose="02010600030101010101" pitchFamily="2" charset="-122"/>
              </a:defRPr>
            </a:lvl4pPr>
            <a:lvl5pPr marL="2057400" indent="-228600" defTabSz="522288">
              <a:lnSpc>
                <a:spcPct val="90000"/>
              </a:lnSpc>
              <a:spcBef>
                <a:spcPts val="375"/>
              </a:spcBef>
              <a:buChar char="•"/>
              <a:defRPr sz="1300">
                <a:solidFill>
                  <a:schemeClr val="tx1"/>
                </a:solidFill>
                <a:latin typeface="Calibri" panose="020F0502020204030204" pitchFamily="34" charset="0"/>
                <a:ea typeface="宋体" panose="02010600030101010101" pitchFamily="2" charset="-122"/>
              </a:defRPr>
            </a:lvl5pPr>
            <a:lvl6pPr marL="25146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en-US" sz="1200" dirty="0">
                <a:solidFill>
                  <a:schemeClr val="bg1"/>
                </a:solidFill>
                <a:latin typeface="Arial" panose="020B0604020202020204" pitchFamily="34" charset="0"/>
                <a:cs typeface="Arial" panose="020B0604020202020204" pitchFamily="34" charset="0"/>
              </a:rPr>
              <a:t>All literature empirical evidence test volatility harvesting using fixed rebalancing frequency</a:t>
            </a:r>
          </a:p>
        </p:txBody>
      </p:sp>
      <p:grpSp>
        <p:nvGrpSpPr>
          <p:cNvPr id="11273" name="组合 56">
            <a:extLst>
              <a:ext uri="{FF2B5EF4-FFF2-40B4-BE49-F238E27FC236}">
                <a16:creationId xmlns:a16="http://schemas.microsoft.com/office/drawing/2014/main" id="{EE68D444-6C6D-4EBE-B2C8-23F1D30A6D11}"/>
              </a:ext>
            </a:extLst>
          </p:cNvPr>
          <p:cNvGrpSpPr>
            <a:grpSpLocks/>
          </p:cNvGrpSpPr>
          <p:nvPr/>
        </p:nvGrpSpPr>
        <p:grpSpPr bwMode="auto">
          <a:xfrm>
            <a:off x="5030788" y="1414463"/>
            <a:ext cx="369887" cy="369887"/>
            <a:chOff x="0" y="0"/>
            <a:chExt cx="370671" cy="370671"/>
          </a:xfrm>
        </p:grpSpPr>
        <p:sp>
          <p:nvSpPr>
            <p:cNvPr id="11274" name="椭圆 7">
              <a:extLst>
                <a:ext uri="{FF2B5EF4-FFF2-40B4-BE49-F238E27FC236}">
                  <a16:creationId xmlns:a16="http://schemas.microsoft.com/office/drawing/2014/main" id="{8764381A-9BE0-4D36-A70E-FFA2D6EF0B0D}"/>
                </a:ext>
              </a:extLst>
            </p:cNvPr>
            <p:cNvSpPr>
              <a:spLocks noChangeArrowheads="1"/>
            </p:cNvSpPr>
            <p:nvPr/>
          </p:nvSpPr>
          <p:spPr bwMode="auto">
            <a:xfrm>
              <a:off x="0" y="0"/>
              <a:ext cx="370671" cy="370671"/>
            </a:xfrm>
            <a:prstGeom prst="ellipse">
              <a:avLst/>
            </a:prstGeom>
            <a:solidFill>
              <a:srgbClr val="DBB76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600" i="1">
                <a:solidFill>
                  <a:srgbClr val="FFFFFF"/>
                </a:solidFill>
              </a:endParaRPr>
            </a:p>
          </p:txBody>
        </p:sp>
        <p:sp>
          <p:nvSpPr>
            <p:cNvPr id="11275" name="文本框 55">
              <a:extLst>
                <a:ext uri="{FF2B5EF4-FFF2-40B4-BE49-F238E27FC236}">
                  <a16:creationId xmlns:a16="http://schemas.microsoft.com/office/drawing/2014/main" id="{6CACCE0F-D930-484F-B814-3C2AB60C6E06}"/>
                </a:ext>
              </a:extLst>
            </p:cNvPr>
            <p:cNvSpPr txBox="1">
              <a:spLocks noChangeArrowheads="1"/>
            </p:cNvSpPr>
            <p:nvPr/>
          </p:nvSpPr>
          <p:spPr bwMode="auto">
            <a:xfrm>
              <a:off x="9545" y="34999"/>
              <a:ext cx="361126" cy="300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en-US" b="1" i="1">
                  <a:solidFill>
                    <a:srgbClr val="282828"/>
                  </a:solidFill>
                </a:rPr>
                <a:t>01</a:t>
              </a:r>
              <a:endParaRPr lang="zh-CN" altLang="en-US" b="1" i="1">
                <a:solidFill>
                  <a:srgbClr val="282828"/>
                </a:solidFill>
              </a:endParaRPr>
            </a:p>
          </p:txBody>
        </p:sp>
      </p:grpSp>
      <p:grpSp>
        <p:nvGrpSpPr>
          <p:cNvPr id="11276" name="组合 57">
            <a:extLst>
              <a:ext uri="{FF2B5EF4-FFF2-40B4-BE49-F238E27FC236}">
                <a16:creationId xmlns:a16="http://schemas.microsoft.com/office/drawing/2014/main" id="{243EFE18-88CF-4B3C-9A2D-9AF6FA920784}"/>
              </a:ext>
            </a:extLst>
          </p:cNvPr>
          <p:cNvGrpSpPr>
            <a:grpSpLocks/>
          </p:cNvGrpSpPr>
          <p:nvPr/>
        </p:nvGrpSpPr>
        <p:grpSpPr bwMode="auto">
          <a:xfrm>
            <a:off x="5040313" y="2193925"/>
            <a:ext cx="369887" cy="369888"/>
            <a:chOff x="0" y="0"/>
            <a:chExt cx="370671" cy="370671"/>
          </a:xfrm>
        </p:grpSpPr>
        <p:sp>
          <p:nvSpPr>
            <p:cNvPr id="11277" name="椭圆 7">
              <a:extLst>
                <a:ext uri="{FF2B5EF4-FFF2-40B4-BE49-F238E27FC236}">
                  <a16:creationId xmlns:a16="http://schemas.microsoft.com/office/drawing/2014/main" id="{91FACE38-6EA7-4C0F-80D8-7729319FDD4C}"/>
                </a:ext>
              </a:extLst>
            </p:cNvPr>
            <p:cNvSpPr>
              <a:spLocks noChangeArrowheads="1"/>
            </p:cNvSpPr>
            <p:nvPr/>
          </p:nvSpPr>
          <p:spPr bwMode="auto">
            <a:xfrm>
              <a:off x="0" y="0"/>
              <a:ext cx="370671" cy="370671"/>
            </a:xfrm>
            <a:prstGeom prst="ellipse">
              <a:avLst/>
            </a:prstGeom>
            <a:solidFill>
              <a:srgbClr val="DBB76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600" i="1">
                <a:solidFill>
                  <a:srgbClr val="FFFFFF"/>
                </a:solidFill>
              </a:endParaRPr>
            </a:p>
          </p:txBody>
        </p:sp>
        <p:sp>
          <p:nvSpPr>
            <p:cNvPr id="11278" name="文本框 59">
              <a:extLst>
                <a:ext uri="{FF2B5EF4-FFF2-40B4-BE49-F238E27FC236}">
                  <a16:creationId xmlns:a16="http://schemas.microsoft.com/office/drawing/2014/main" id="{C7FB12CA-6A40-45DE-BB5B-41C76079CA88}"/>
                </a:ext>
              </a:extLst>
            </p:cNvPr>
            <p:cNvSpPr txBox="1">
              <a:spLocks noChangeArrowheads="1"/>
            </p:cNvSpPr>
            <p:nvPr/>
          </p:nvSpPr>
          <p:spPr bwMode="auto">
            <a:xfrm>
              <a:off x="9545" y="34999"/>
              <a:ext cx="361126" cy="300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en-US" b="1" i="1">
                  <a:solidFill>
                    <a:srgbClr val="282828"/>
                  </a:solidFill>
                </a:rPr>
                <a:t>02</a:t>
              </a:r>
              <a:endParaRPr lang="zh-CN" altLang="en-US" b="1" i="1">
                <a:solidFill>
                  <a:srgbClr val="282828"/>
                </a:solidFill>
              </a:endParaRPr>
            </a:p>
          </p:txBody>
        </p:sp>
      </p:grpSp>
      <p:sp>
        <p:nvSpPr>
          <p:cNvPr id="11279" name="TextBox 46">
            <a:extLst>
              <a:ext uri="{FF2B5EF4-FFF2-40B4-BE49-F238E27FC236}">
                <a16:creationId xmlns:a16="http://schemas.microsoft.com/office/drawing/2014/main" id="{433D53A8-3AA9-4F49-BF37-AAF3EAECD337}"/>
              </a:ext>
            </a:extLst>
          </p:cNvPr>
          <p:cNvSpPr txBox="1">
            <a:spLocks noChangeArrowheads="1"/>
          </p:cNvSpPr>
          <p:nvPr/>
        </p:nvSpPr>
        <p:spPr bwMode="auto">
          <a:xfrm>
            <a:off x="5475288" y="2154881"/>
            <a:ext cx="31319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22288">
              <a:lnSpc>
                <a:spcPct val="90000"/>
              </a:lnSpc>
              <a:spcBef>
                <a:spcPts val="750"/>
              </a:spcBef>
              <a:buChar char="•"/>
              <a:defRPr sz="2100">
                <a:solidFill>
                  <a:schemeClr val="tx1"/>
                </a:solidFill>
                <a:latin typeface="Calibri" panose="020F0502020204030204" pitchFamily="34" charset="0"/>
                <a:ea typeface="宋体" panose="02010600030101010101" pitchFamily="2" charset="-122"/>
              </a:defRPr>
            </a:lvl1pPr>
            <a:lvl2pPr marL="742950" indent="-285750" defTabSz="522288">
              <a:lnSpc>
                <a:spcPct val="90000"/>
              </a:lnSpc>
              <a:spcBef>
                <a:spcPts val="375"/>
              </a:spcBef>
              <a:buChar char="•"/>
              <a:defRPr>
                <a:solidFill>
                  <a:schemeClr val="tx1"/>
                </a:solidFill>
                <a:latin typeface="Calibri" panose="020F0502020204030204" pitchFamily="34" charset="0"/>
                <a:ea typeface="宋体" panose="02010600030101010101" pitchFamily="2" charset="-122"/>
              </a:defRPr>
            </a:lvl2pPr>
            <a:lvl3pPr marL="1143000" indent="-228600" defTabSz="522288">
              <a:lnSpc>
                <a:spcPct val="90000"/>
              </a:lnSpc>
              <a:spcBef>
                <a:spcPts val="375"/>
              </a:spcBef>
              <a:buChar char="•"/>
              <a:defRPr sz="1500">
                <a:solidFill>
                  <a:schemeClr val="tx1"/>
                </a:solidFill>
                <a:latin typeface="Calibri" panose="020F0502020204030204" pitchFamily="34" charset="0"/>
                <a:ea typeface="宋体" panose="02010600030101010101" pitchFamily="2" charset="-122"/>
              </a:defRPr>
            </a:lvl3pPr>
            <a:lvl4pPr marL="1600200" indent="-228600" defTabSz="522288">
              <a:lnSpc>
                <a:spcPct val="90000"/>
              </a:lnSpc>
              <a:spcBef>
                <a:spcPts val="375"/>
              </a:spcBef>
              <a:buChar char="•"/>
              <a:defRPr sz="1300">
                <a:solidFill>
                  <a:schemeClr val="tx1"/>
                </a:solidFill>
                <a:latin typeface="Calibri" panose="020F0502020204030204" pitchFamily="34" charset="0"/>
                <a:ea typeface="宋体" panose="02010600030101010101" pitchFamily="2" charset="-122"/>
              </a:defRPr>
            </a:lvl4pPr>
            <a:lvl5pPr marL="2057400" indent="-228600" defTabSz="522288">
              <a:lnSpc>
                <a:spcPct val="90000"/>
              </a:lnSpc>
              <a:spcBef>
                <a:spcPts val="375"/>
              </a:spcBef>
              <a:buChar char="•"/>
              <a:defRPr sz="1300">
                <a:solidFill>
                  <a:schemeClr val="tx1"/>
                </a:solidFill>
                <a:latin typeface="Calibri" panose="020F0502020204030204" pitchFamily="34" charset="0"/>
                <a:ea typeface="宋体" panose="02010600030101010101" pitchFamily="2" charset="-122"/>
              </a:defRPr>
            </a:lvl5pPr>
            <a:lvl6pPr marL="25146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en-US" sz="1200" dirty="0">
                <a:solidFill>
                  <a:schemeClr val="bg1"/>
                </a:solidFill>
                <a:latin typeface="Arial" panose="020B0604020202020204" pitchFamily="34" charset="0"/>
                <a:cs typeface="Arial" panose="020B0604020202020204" pitchFamily="34" charset="0"/>
              </a:rPr>
              <a:t>High rebalancing frequency can lead to expensive transaction cost</a:t>
            </a:r>
          </a:p>
        </p:txBody>
      </p:sp>
      <p:grpSp>
        <p:nvGrpSpPr>
          <p:cNvPr id="11280" name="组合 61">
            <a:extLst>
              <a:ext uri="{FF2B5EF4-FFF2-40B4-BE49-F238E27FC236}">
                <a16:creationId xmlns:a16="http://schemas.microsoft.com/office/drawing/2014/main" id="{17C124D7-50AD-4476-9E98-497990EF6A78}"/>
              </a:ext>
            </a:extLst>
          </p:cNvPr>
          <p:cNvGrpSpPr>
            <a:grpSpLocks/>
          </p:cNvGrpSpPr>
          <p:nvPr/>
        </p:nvGrpSpPr>
        <p:grpSpPr bwMode="auto">
          <a:xfrm>
            <a:off x="5030788" y="3040063"/>
            <a:ext cx="369887" cy="371475"/>
            <a:chOff x="0" y="0"/>
            <a:chExt cx="370671" cy="370671"/>
          </a:xfrm>
        </p:grpSpPr>
        <p:sp>
          <p:nvSpPr>
            <p:cNvPr id="11281" name="椭圆 7">
              <a:extLst>
                <a:ext uri="{FF2B5EF4-FFF2-40B4-BE49-F238E27FC236}">
                  <a16:creationId xmlns:a16="http://schemas.microsoft.com/office/drawing/2014/main" id="{AB304150-EF2C-4DEF-AF3F-83411D1C2A22}"/>
                </a:ext>
              </a:extLst>
            </p:cNvPr>
            <p:cNvSpPr>
              <a:spLocks noChangeArrowheads="1"/>
            </p:cNvSpPr>
            <p:nvPr/>
          </p:nvSpPr>
          <p:spPr bwMode="auto">
            <a:xfrm>
              <a:off x="0" y="0"/>
              <a:ext cx="370671" cy="370671"/>
            </a:xfrm>
            <a:prstGeom prst="ellipse">
              <a:avLst/>
            </a:prstGeom>
            <a:solidFill>
              <a:srgbClr val="DBB76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600" i="1">
                <a:solidFill>
                  <a:srgbClr val="FFFFFF"/>
                </a:solidFill>
              </a:endParaRPr>
            </a:p>
          </p:txBody>
        </p:sp>
        <p:sp>
          <p:nvSpPr>
            <p:cNvPr id="11282" name="文本框 63">
              <a:extLst>
                <a:ext uri="{FF2B5EF4-FFF2-40B4-BE49-F238E27FC236}">
                  <a16:creationId xmlns:a16="http://schemas.microsoft.com/office/drawing/2014/main" id="{99EC7CC6-5B40-430E-B167-06FD765C4FD4}"/>
                </a:ext>
              </a:extLst>
            </p:cNvPr>
            <p:cNvSpPr txBox="1">
              <a:spLocks noChangeArrowheads="1"/>
            </p:cNvSpPr>
            <p:nvPr/>
          </p:nvSpPr>
          <p:spPr bwMode="auto">
            <a:xfrm>
              <a:off x="9545" y="34849"/>
              <a:ext cx="361126" cy="300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en-US" b="1" i="1">
                  <a:solidFill>
                    <a:srgbClr val="282828"/>
                  </a:solidFill>
                </a:rPr>
                <a:t>03</a:t>
              </a:r>
              <a:endParaRPr lang="zh-CN" altLang="en-US" b="1" i="1">
                <a:solidFill>
                  <a:srgbClr val="282828"/>
                </a:solidFill>
              </a:endParaRPr>
            </a:p>
          </p:txBody>
        </p:sp>
      </p:grpSp>
      <p:sp>
        <p:nvSpPr>
          <p:cNvPr id="11283" name="TextBox 46">
            <a:extLst>
              <a:ext uri="{FF2B5EF4-FFF2-40B4-BE49-F238E27FC236}">
                <a16:creationId xmlns:a16="http://schemas.microsoft.com/office/drawing/2014/main" id="{8799CE01-910A-4BA2-9A4C-7725B143F28F}"/>
              </a:ext>
            </a:extLst>
          </p:cNvPr>
          <p:cNvSpPr txBox="1">
            <a:spLocks noChangeArrowheads="1"/>
          </p:cNvSpPr>
          <p:nvPr/>
        </p:nvSpPr>
        <p:spPr bwMode="auto">
          <a:xfrm>
            <a:off x="5475288" y="3003421"/>
            <a:ext cx="34036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22288">
              <a:lnSpc>
                <a:spcPct val="90000"/>
              </a:lnSpc>
              <a:spcBef>
                <a:spcPts val="750"/>
              </a:spcBef>
              <a:buChar char="•"/>
              <a:defRPr sz="2100">
                <a:solidFill>
                  <a:schemeClr val="tx1"/>
                </a:solidFill>
                <a:latin typeface="Calibri" panose="020F0502020204030204" pitchFamily="34" charset="0"/>
                <a:ea typeface="宋体" panose="02010600030101010101" pitchFamily="2" charset="-122"/>
              </a:defRPr>
            </a:lvl1pPr>
            <a:lvl2pPr marL="742950" indent="-285750" defTabSz="522288">
              <a:lnSpc>
                <a:spcPct val="90000"/>
              </a:lnSpc>
              <a:spcBef>
                <a:spcPts val="375"/>
              </a:spcBef>
              <a:buChar char="•"/>
              <a:defRPr>
                <a:solidFill>
                  <a:schemeClr val="tx1"/>
                </a:solidFill>
                <a:latin typeface="Calibri" panose="020F0502020204030204" pitchFamily="34" charset="0"/>
                <a:ea typeface="宋体" panose="02010600030101010101" pitchFamily="2" charset="-122"/>
              </a:defRPr>
            </a:lvl2pPr>
            <a:lvl3pPr marL="1143000" indent="-228600" defTabSz="522288">
              <a:lnSpc>
                <a:spcPct val="90000"/>
              </a:lnSpc>
              <a:spcBef>
                <a:spcPts val="375"/>
              </a:spcBef>
              <a:buChar char="•"/>
              <a:defRPr sz="1500">
                <a:solidFill>
                  <a:schemeClr val="tx1"/>
                </a:solidFill>
                <a:latin typeface="Calibri" panose="020F0502020204030204" pitchFamily="34" charset="0"/>
                <a:ea typeface="宋体" panose="02010600030101010101" pitchFamily="2" charset="-122"/>
              </a:defRPr>
            </a:lvl3pPr>
            <a:lvl4pPr marL="1600200" indent="-228600" defTabSz="522288">
              <a:lnSpc>
                <a:spcPct val="90000"/>
              </a:lnSpc>
              <a:spcBef>
                <a:spcPts val="375"/>
              </a:spcBef>
              <a:buChar char="•"/>
              <a:defRPr sz="1300">
                <a:solidFill>
                  <a:schemeClr val="tx1"/>
                </a:solidFill>
                <a:latin typeface="Calibri" panose="020F0502020204030204" pitchFamily="34" charset="0"/>
                <a:ea typeface="宋体" panose="02010600030101010101" pitchFamily="2" charset="-122"/>
              </a:defRPr>
            </a:lvl4pPr>
            <a:lvl5pPr marL="2057400" indent="-228600" defTabSz="522288">
              <a:lnSpc>
                <a:spcPct val="90000"/>
              </a:lnSpc>
              <a:spcBef>
                <a:spcPts val="375"/>
              </a:spcBef>
              <a:buChar char="•"/>
              <a:defRPr sz="1300">
                <a:solidFill>
                  <a:schemeClr val="tx1"/>
                </a:solidFill>
                <a:latin typeface="Calibri" panose="020F0502020204030204" pitchFamily="34" charset="0"/>
                <a:ea typeface="宋体" panose="02010600030101010101" pitchFamily="2" charset="-122"/>
              </a:defRPr>
            </a:lvl5pPr>
            <a:lvl6pPr marL="25146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en-US" sz="1200" dirty="0">
                <a:solidFill>
                  <a:schemeClr val="bg1"/>
                </a:solidFill>
                <a:latin typeface="Arial" panose="020B0604020202020204" pitchFamily="34" charset="0"/>
                <a:cs typeface="Arial" panose="020B0604020202020204" pitchFamily="34" charset="0"/>
              </a:rPr>
              <a:t>We are trying to find ways to determine rebalancing frequency in our research</a:t>
            </a:r>
          </a:p>
        </p:txBody>
      </p:sp>
      <p:sp>
        <p:nvSpPr>
          <p:cNvPr id="24" name="Google Shape;216;p4">
            <a:extLst>
              <a:ext uri="{FF2B5EF4-FFF2-40B4-BE49-F238E27FC236}">
                <a16:creationId xmlns:a16="http://schemas.microsoft.com/office/drawing/2014/main" id="{DCD26B70-26CA-4E15-9193-0BF570AADEBE}"/>
              </a:ext>
            </a:extLst>
          </p:cNvPr>
          <p:cNvSpPr txBox="1"/>
          <p:nvPr/>
        </p:nvSpPr>
        <p:spPr>
          <a:xfrm>
            <a:off x="428626" y="45078"/>
            <a:ext cx="8715374" cy="461624"/>
          </a:xfrm>
          <a:prstGeom prst="rect">
            <a:avLst/>
          </a:prstGeom>
          <a:noFill/>
          <a:ln>
            <a:noFill/>
          </a:ln>
        </p:spPr>
        <p:txBody>
          <a:bodyPr spcFirstLastPara="1" wrap="square" lIns="91425" tIns="45700" rIns="91425" bIns="45700" anchor="t" anchorCtr="0">
            <a:spAutoFit/>
          </a:bodyPr>
          <a:lstStyle/>
          <a:p>
            <a:r>
              <a:rPr lang="en-SG" sz="2400" b="1" dirty="0">
                <a:solidFill>
                  <a:srgbClr val="DBB76C"/>
                </a:solidFill>
                <a:latin typeface="Arial"/>
                <a:ea typeface="Arial"/>
                <a:cs typeface="Arial"/>
                <a:sym typeface="Arial"/>
              </a:rPr>
              <a:t>Issues/problems</a:t>
            </a:r>
            <a:endParaRPr sz="3200" b="1" dirty="0">
              <a:solidFill>
                <a:srgbClr val="DBB76C"/>
              </a:solidFill>
              <a:latin typeface="Arial"/>
              <a:ea typeface="Arial"/>
              <a:cs typeface="Arial"/>
              <a:sym typeface="Arial"/>
            </a:endParaRPr>
          </a:p>
        </p:txBody>
      </p:sp>
      <p:pic>
        <p:nvPicPr>
          <p:cNvPr id="3" name="Picture 2">
            <a:extLst>
              <a:ext uri="{FF2B5EF4-FFF2-40B4-BE49-F238E27FC236}">
                <a16:creationId xmlns:a16="http://schemas.microsoft.com/office/drawing/2014/main" id="{CDA7C74F-AAB3-461E-86AB-23E170200183}"/>
              </a:ext>
            </a:extLst>
          </p:cNvPr>
          <p:cNvPicPr>
            <a:picLocks noChangeAspect="1"/>
          </p:cNvPicPr>
          <p:nvPr/>
        </p:nvPicPr>
        <p:blipFill>
          <a:blip r:embed="rId2"/>
          <a:stretch>
            <a:fillRect/>
          </a:stretch>
        </p:blipFill>
        <p:spPr>
          <a:xfrm>
            <a:off x="265058" y="1237455"/>
            <a:ext cx="4198301" cy="2545220"/>
          </a:xfrm>
          <a:prstGeom prst="rect">
            <a:avLst/>
          </a:prstGeom>
        </p:spPr>
      </p:pic>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8" name="矩形 2">
            <a:extLst>
              <a:ext uri="{FF2B5EF4-FFF2-40B4-BE49-F238E27FC236}">
                <a16:creationId xmlns:a16="http://schemas.microsoft.com/office/drawing/2014/main" id="{E4E9DDBC-C852-4EB9-9318-7C0E63B88ED2}"/>
              </a:ext>
            </a:extLst>
          </p:cNvPr>
          <p:cNvSpPr>
            <a:spLocks noChangeArrowheads="1"/>
          </p:cNvSpPr>
          <p:nvPr/>
        </p:nvSpPr>
        <p:spPr bwMode="auto">
          <a:xfrm>
            <a:off x="0" y="0"/>
            <a:ext cx="428625" cy="557213"/>
          </a:xfrm>
          <a:prstGeom prst="rect">
            <a:avLst/>
          </a:prstGeom>
          <a:solidFill>
            <a:srgbClr val="DBB76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13320" name="十字箭头 13">
            <a:extLst>
              <a:ext uri="{FF2B5EF4-FFF2-40B4-BE49-F238E27FC236}">
                <a16:creationId xmlns:a16="http://schemas.microsoft.com/office/drawing/2014/main" id="{7F98E116-0766-4208-8032-532740244729}"/>
              </a:ext>
            </a:extLst>
          </p:cNvPr>
          <p:cNvSpPr>
            <a:spLocks/>
          </p:cNvSpPr>
          <p:nvPr/>
        </p:nvSpPr>
        <p:spPr bwMode="auto">
          <a:xfrm>
            <a:off x="2881313" y="1011238"/>
            <a:ext cx="3381375" cy="3382962"/>
          </a:xfrm>
          <a:custGeom>
            <a:avLst/>
            <a:gdLst>
              <a:gd name="T0" fmla="*/ 0 w 3381375"/>
              <a:gd name="T1" fmla="*/ 1691481 h 3382962"/>
              <a:gd name="T2" fmla="*/ 169069 w 3381375"/>
              <a:gd name="T3" fmla="*/ 1556226 h 3382962"/>
              <a:gd name="T4" fmla="*/ 169069 w 3381375"/>
              <a:gd name="T5" fmla="*/ 1657667 h 3382962"/>
              <a:gd name="T6" fmla="*/ 1656874 w 3381375"/>
              <a:gd name="T7" fmla="*/ 1657667 h 3382962"/>
              <a:gd name="T8" fmla="*/ 1656874 w 3381375"/>
              <a:gd name="T9" fmla="*/ 169069 h 3382962"/>
              <a:gd name="T10" fmla="*/ 1555433 w 3381375"/>
              <a:gd name="T11" fmla="*/ 169069 h 3382962"/>
              <a:gd name="T12" fmla="*/ 1690688 w 3381375"/>
              <a:gd name="T13" fmla="*/ 0 h 3382962"/>
              <a:gd name="T14" fmla="*/ 1825943 w 3381375"/>
              <a:gd name="T15" fmla="*/ 169069 h 3382962"/>
              <a:gd name="T16" fmla="*/ 1724501 w 3381375"/>
              <a:gd name="T17" fmla="*/ 169069 h 3382962"/>
              <a:gd name="T18" fmla="*/ 1724501 w 3381375"/>
              <a:gd name="T19" fmla="*/ 1657667 h 3382962"/>
              <a:gd name="T20" fmla="*/ 3212306 w 3381375"/>
              <a:gd name="T21" fmla="*/ 1657667 h 3382962"/>
              <a:gd name="T22" fmla="*/ 3212306 w 3381375"/>
              <a:gd name="T23" fmla="*/ 1556226 h 3382962"/>
              <a:gd name="T24" fmla="*/ 3381375 w 3381375"/>
              <a:gd name="T25" fmla="*/ 1691481 h 3382962"/>
              <a:gd name="T26" fmla="*/ 3212306 w 3381375"/>
              <a:gd name="T27" fmla="*/ 1826736 h 3382962"/>
              <a:gd name="T28" fmla="*/ 3212306 w 3381375"/>
              <a:gd name="T29" fmla="*/ 1725295 h 3382962"/>
              <a:gd name="T30" fmla="*/ 1724501 w 3381375"/>
              <a:gd name="T31" fmla="*/ 1725295 h 3382962"/>
              <a:gd name="T32" fmla="*/ 1724501 w 3381375"/>
              <a:gd name="T33" fmla="*/ 3213893 h 3382962"/>
              <a:gd name="T34" fmla="*/ 1825943 w 3381375"/>
              <a:gd name="T35" fmla="*/ 3213893 h 3382962"/>
              <a:gd name="T36" fmla="*/ 1690688 w 3381375"/>
              <a:gd name="T37" fmla="*/ 3382962 h 3382962"/>
              <a:gd name="T38" fmla="*/ 1555433 w 3381375"/>
              <a:gd name="T39" fmla="*/ 3213893 h 3382962"/>
              <a:gd name="T40" fmla="*/ 1656874 w 3381375"/>
              <a:gd name="T41" fmla="*/ 3213893 h 3382962"/>
              <a:gd name="T42" fmla="*/ 1656874 w 3381375"/>
              <a:gd name="T43" fmla="*/ 1725295 h 3382962"/>
              <a:gd name="T44" fmla="*/ 169069 w 3381375"/>
              <a:gd name="T45" fmla="*/ 1725295 h 3382962"/>
              <a:gd name="T46" fmla="*/ 169069 w 3381375"/>
              <a:gd name="T47" fmla="*/ 1826736 h 3382962"/>
              <a:gd name="T48" fmla="*/ 0 w 3381375"/>
              <a:gd name="T49" fmla="*/ 1691481 h 33829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381375" h="3382962">
                <a:moveTo>
                  <a:pt x="0" y="1691481"/>
                </a:moveTo>
                <a:lnTo>
                  <a:pt x="169069" y="1556226"/>
                </a:lnTo>
                <a:lnTo>
                  <a:pt x="169069" y="1657667"/>
                </a:lnTo>
                <a:lnTo>
                  <a:pt x="1656874" y="1657667"/>
                </a:lnTo>
                <a:lnTo>
                  <a:pt x="1656874" y="169069"/>
                </a:lnTo>
                <a:lnTo>
                  <a:pt x="1555433" y="169069"/>
                </a:lnTo>
                <a:lnTo>
                  <a:pt x="1690688" y="0"/>
                </a:lnTo>
                <a:lnTo>
                  <a:pt x="1825943" y="169069"/>
                </a:lnTo>
                <a:lnTo>
                  <a:pt x="1724501" y="169069"/>
                </a:lnTo>
                <a:lnTo>
                  <a:pt x="1724501" y="1657667"/>
                </a:lnTo>
                <a:lnTo>
                  <a:pt x="3212306" y="1657667"/>
                </a:lnTo>
                <a:lnTo>
                  <a:pt x="3212306" y="1556226"/>
                </a:lnTo>
                <a:lnTo>
                  <a:pt x="3381375" y="1691481"/>
                </a:lnTo>
                <a:lnTo>
                  <a:pt x="3212306" y="1826736"/>
                </a:lnTo>
                <a:lnTo>
                  <a:pt x="3212306" y="1725295"/>
                </a:lnTo>
                <a:lnTo>
                  <a:pt x="1724501" y="1725295"/>
                </a:lnTo>
                <a:lnTo>
                  <a:pt x="1724501" y="3213893"/>
                </a:lnTo>
                <a:lnTo>
                  <a:pt x="1825943" y="3213893"/>
                </a:lnTo>
                <a:lnTo>
                  <a:pt x="1690688" y="3382962"/>
                </a:lnTo>
                <a:lnTo>
                  <a:pt x="1555433" y="3213893"/>
                </a:lnTo>
                <a:lnTo>
                  <a:pt x="1656874" y="3213893"/>
                </a:lnTo>
                <a:lnTo>
                  <a:pt x="1656874" y="1725295"/>
                </a:lnTo>
                <a:lnTo>
                  <a:pt x="169069" y="1725295"/>
                </a:lnTo>
                <a:lnTo>
                  <a:pt x="169069" y="1826736"/>
                </a:lnTo>
                <a:lnTo>
                  <a:pt x="0" y="1691481"/>
                </a:lnTo>
                <a:close/>
              </a:path>
            </a:pathLst>
          </a:custGeom>
          <a:solidFill>
            <a:srgbClr val="282828"/>
          </a:solidFill>
          <a:ln w="38100" cmpd="sng">
            <a:solidFill>
              <a:srgbClr val="282828"/>
            </a:solidFill>
            <a:round/>
            <a:headEnd/>
            <a:tailEnd/>
          </a:ln>
        </p:spPr>
        <p:txBody>
          <a:bodyPr/>
          <a:lstStyle/>
          <a:p>
            <a:endParaRPr lang="en-SG"/>
          </a:p>
        </p:txBody>
      </p:sp>
      <p:sp>
        <p:nvSpPr>
          <p:cNvPr id="13321" name="任意多边形 14">
            <a:extLst>
              <a:ext uri="{FF2B5EF4-FFF2-40B4-BE49-F238E27FC236}">
                <a16:creationId xmlns:a16="http://schemas.microsoft.com/office/drawing/2014/main" id="{819F9366-82AB-4DF3-91A3-E6897B71F941}"/>
              </a:ext>
            </a:extLst>
          </p:cNvPr>
          <p:cNvSpPr>
            <a:spLocks/>
          </p:cNvSpPr>
          <p:nvPr/>
        </p:nvSpPr>
        <p:spPr bwMode="auto">
          <a:xfrm>
            <a:off x="3100388" y="1231900"/>
            <a:ext cx="1352550" cy="1352550"/>
          </a:xfrm>
          <a:custGeom>
            <a:avLst/>
            <a:gdLst>
              <a:gd name="T0" fmla="*/ 0 w 1625600"/>
              <a:gd name="T1" fmla="*/ 270939 h 1625600"/>
              <a:gd name="T2" fmla="*/ 270939 w 1625600"/>
              <a:gd name="T3" fmla="*/ 0 h 1625600"/>
              <a:gd name="T4" fmla="*/ 1354661 w 1625600"/>
              <a:gd name="T5" fmla="*/ 0 h 1625600"/>
              <a:gd name="T6" fmla="*/ 1625600 w 1625600"/>
              <a:gd name="T7" fmla="*/ 270939 h 1625600"/>
              <a:gd name="T8" fmla="*/ 1625600 w 1625600"/>
              <a:gd name="T9" fmla="*/ 1354661 h 1625600"/>
              <a:gd name="T10" fmla="*/ 1354661 w 1625600"/>
              <a:gd name="T11" fmla="*/ 1625600 h 1625600"/>
              <a:gd name="T12" fmla="*/ 270939 w 1625600"/>
              <a:gd name="T13" fmla="*/ 1625600 h 1625600"/>
              <a:gd name="T14" fmla="*/ 0 w 1625600"/>
              <a:gd name="T15" fmla="*/ 1354661 h 1625600"/>
              <a:gd name="T16" fmla="*/ 0 w 1625600"/>
              <a:gd name="T17" fmla="*/ 270939 h 1625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25600" h="1625600">
                <a:moveTo>
                  <a:pt x="0" y="270939"/>
                </a:moveTo>
                <a:cubicBezTo>
                  <a:pt x="0" y="121304"/>
                  <a:pt x="121304" y="0"/>
                  <a:pt x="270939" y="0"/>
                </a:cubicBezTo>
                <a:lnTo>
                  <a:pt x="1354661" y="0"/>
                </a:lnTo>
                <a:cubicBezTo>
                  <a:pt x="1504296" y="0"/>
                  <a:pt x="1625600" y="121304"/>
                  <a:pt x="1625600" y="270939"/>
                </a:cubicBezTo>
                <a:lnTo>
                  <a:pt x="1625600" y="1354661"/>
                </a:lnTo>
                <a:cubicBezTo>
                  <a:pt x="1625600" y="1504296"/>
                  <a:pt x="1504296" y="1625600"/>
                  <a:pt x="1354661" y="1625600"/>
                </a:cubicBezTo>
                <a:lnTo>
                  <a:pt x="270939" y="1625600"/>
                </a:lnTo>
                <a:cubicBezTo>
                  <a:pt x="121304" y="1625600"/>
                  <a:pt x="0" y="1504296"/>
                  <a:pt x="0" y="1354661"/>
                </a:cubicBezTo>
                <a:lnTo>
                  <a:pt x="0" y="270939"/>
                </a:lnTo>
                <a:close/>
              </a:path>
            </a:pathLst>
          </a:custGeom>
          <a:noFill/>
          <a:ln w="12700" cap="flat" cmpd="sng">
            <a:solidFill>
              <a:srgbClr val="DBB76C"/>
            </a:solidFill>
            <a:round/>
            <a:headEnd/>
            <a:tailEnd/>
          </a:ln>
          <a:extLst>
            <a:ext uri="{909E8E84-426E-40DD-AFC4-6F175D3DCCD1}">
              <a14:hiddenFill xmlns:a14="http://schemas.microsoft.com/office/drawing/2010/main">
                <a:solidFill>
                  <a:srgbClr val="FFFFFF"/>
                </a:solidFill>
              </a14:hiddenFill>
            </a:ext>
          </a:extLst>
        </p:spPr>
        <p:txBody>
          <a:bodyPr lIns="227945" tIns="227945" rIns="227945" bIns="227945" anchor="ctr"/>
          <a:lstStyle/>
          <a:p>
            <a:endParaRPr lang="en-SG"/>
          </a:p>
        </p:txBody>
      </p:sp>
      <p:sp>
        <p:nvSpPr>
          <p:cNvPr id="13322" name="任意多边形 15">
            <a:extLst>
              <a:ext uri="{FF2B5EF4-FFF2-40B4-BE49-F238E27FC236}">
                <a16:creationId xmlns:a16="http://schemas.microsoft.com/office/drawing/2014/main" id="{2B3BBFA0-11A5-4B89-8A14-D270D6FEA5AE}"/>
              </a:ext>
            </a:extLst>
          </p:cNvPr>
          <p:cNvSpPr>
            <a:spLocks/>
          </p:cNvSpPr>
          <p:nvPr/>
        </p:nvSpPr>
        <p:spPr bwMode="auto">
          <a:xfrm>
            <a:off x="4691063" y="1231900"/>
            <a:ext cx="1352550" cy="1352550"/>
          </a:xfrm>
          <a:custGeom>
            <a:avLst/>
            <a:gdLst>
              <a:gd name="T0" fmla="*/ 0 w 1625600"/>
              <a:gd name="T1" fmla="*/ 270939 h 1625600"/>
              <a:gd name="T2" fmla="*/ 270939 w 1625600"/>
              <a:gd name="T3" fmla="*/ 0 h 1625600"/>
              <a:gd name="T4" fmla="*/ 1354661 w 1625600"/>
              <a:gd name="T5" fmla="*/ 0 h 1625600"/>
              <a:gd name="T6" fmla="*/ 1625600 w 1625600"/>
              <a:gd name="T7" fmla="*/ 270939 h 1625600"/>
              <a:gd name="T8" fmla="*/ 1625600 w 1625600"/>
              <a:gd name="T9" fmla="*/ 1354661 h 1625600"/>
              <a:gd name="T10" fmla="*/ 1354661 w 1625600"/>
              <a:gd name="T11" fmla="*/ 1625600 h 1625600"/>
              <a:gd name="T12" fmla="*/ 270939 w 1625600"/>
              <a:gd name="T13" fmla="*/ 1625600 h 1625600"/>
              <a:gd name="T14" fmla="*/ 0 w 1625600"/>
              <a:gd name="T15" fmla="*/ 1354661 h 1625600"/>
              <a:gd name="T16" fmla="*/ 0 w 1625600"/>
              <a:gd name="T17" fmla="*/ 270939 h 1625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25600" h="1625600">
                <a:moveTo>
                  <a:pt x="0" y="270939"/>
                </a:moveTo>
                <a:cubicBezTo>
                  <a:pt x="0" y="121304"/>
                  <a:pt x="121304" y="0"/>
                  <a:pt x="270939" y="0"/>
                </a:cubicBezTo>
                <a:lnTo>
                  <a:pt x="1354661" y="0"/>
                </a:lnTo>
                <a:cubicBezTo>
                  <a:pt x="1504296" y="0"/>
                  <a:pt x="1625600" y="121304"/>
                  <a:pt x="1625600" y="270939"/>
                </a:cubicBezTo>
                <a:lnTo>
                  <a:pt x="1625600" y="1354661"/>
                </a:lnTo>
                <a:cubicBezTo>
                  <a:pt x="1625600" y="1504296"/>
                  <a:pt x="1504296" y="1625600"/>
                  <a:pt x="1354661" y="1625600"/>
                </a:cubicBezTo>
                <a:lnTo>
                  <a:pt x="270939" y="1625600"/>
                </a:lnTo>
                <a:cubicBezTo>
                  <a:pt x="121304" y="1625600"/>
                  <a:pt x="0" y="1504296"/>
                  <a:pt x="0" y="1354661"/>
                </a:cubicBezTo>
                <a:lnTo>
                  <a:pt x="0" y="270939"/>
                </a:lnTo>
                <a:close/>
              </a:path>
            </a:pathLst>
          </a:custGeom>
          <a:noFill/>
          <a:ln w="12700" cap="flat" cmpd="sng">
            <a:solidFill>
              <a:srgbClr val="DBB76C"/>
            </a:solidFill>
            <a:round/>
            <a:headEnd/>
            <a:tailEnd/>
          </a:ln>
          <a:extLst>
            <a:ext uri="{909E8E84-426E-40DD-AFC4-6F175D3DCCD1}">
              <a14:hiddenFill xmlns:a14="http://schemas.microsoft.com/office/drawing/2010/main">
                <a:solidFill>
                  <a:srgbClr val="FFFFFF"/>
                </a:solidFill>
              </a14:hiddenFill>
            </a:ext>
          </a:extLst>
        </p:spPr>
        <p:txBody>
          <a:bodyPr lIns="227945" tIns="227945" rIns="227945" bIns="227945" anchor="ctr"/>
          <a:lstStyle/>
          <a:p>
            <a:endParaRPr lang="en-SG"/>
          </a:p>
        </p:txBody>
      </p:sp>
      <p:sp>
        <p:nvSpPr>
          <p:cNvPr id="13323" name="任意多边形 16">
            <a:extLst>
              <a:ext uri="{FF2B5EF4-FFF2-40B4-BE49-F238E27FC236}">
                <a16:creationId xmlns:a16="http://schemas.microsoft.com/office/drawing/2014/main" id="{376D92A7-8D37-4C6C-8D0E-0F6E605B6F83}"/>
              </a:ext>
            </a:extLst>
          </p:cNvPr>
          <p:cNvSpPr>
            <a:spLocks/>
          </p:cNvSpPr>
          <p:nvPr/>
        </p:nvSpPr>
        <p:spPr bwMode="auto">
          <a:xfrm>
            <a:off x="3100388" y="2820988"/>
            <a:ext cx="1352550" cy="1352550"/>
          </a:xfrm>
          <a:custGeom>
            <a:avLst/>
            <a:gdLst>
              <a:gd name="T0" fmla="*/ 0 w 1625600"/>
              <a:gd name="T1" fmla="*/ 270939 h 1625600"/>
              <a:gd name="T2" fmla="*/ 270939 w 1625600"/>
              <a:gd name="T3" fmla="*/ 0 h 1625600"/>
              <a:gd name="T4" fmla="*/ 1354661 w 1625600"/>
              <a:gd name="T5" fmla="*/ 0 h 1625600"/>
              <a:gd name="T6" fmla="*/ 1625600 w 1625600"/>
              <a:gd name="T7" fmla="*/ 270939 h 1625600"/>
              <a:gd name="T8" fmla="*/ 1625600 w 1625600"/>
              <a:gd name="T9" fmla="*/ 1354661 h 1625600"/>
              <a:gd name="T10" fmla="*/ 1354661 w 1625600"/>
              <a:gd name="T11" fmla="*/ 1625600 h 1625600"/>
              <a:gd name="T12" fmla="*/ 270939 w 1625600"/>
              <a:gd name="T13" fmla="*/ 1625600 h 1625600"/>
              <a:gd name="T14" fmla="*/ 0 w 1625600"/>
              <a:gd name="T15" fmla="*/ 1354661 h 1625600"/>
              <a:gd name="T16" fmla="*/ 0 w 1625600"/>
              <a:gd name="T17" fmla="*/ 270939 h 1625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25600" h="1625600">
                <a:moveTo>
                  <a:pt x="0" y="270939"/>
                </a:moveTo>
                <a:cubicBezTo>
                  <a:pt x="0" y="121304"/>
                  <a:pt x="121304" y="0"/>
                  <a:pt x="270939" y="0"/>
                </a:cubicBezTo>
                <a:lnTo>
                  <a:pt x="1354661" y="0"/>
                </a:lnTo>
                <a:cubicBezTo>
                  <a:pt x="1504296" y="0"/>
                  <a:pt x="1625600" y="121304"/>
                  <a:pt x="1625600" y="270939"/>
                </a:cubicBezTo>
                <a:lnTo>
                  <a:pt x="1625600" y="1354661"/>
                </a:lnTo>
                <a:cubicBezTo>
                  <a:pt x="1625600" y="1504296"/>
                  <a:pt x="1504296" y="1625600"/>
                  <a:pt x="1354661" y="1625600"/>
                </a:cubicBezTo>
                <a:lnTo>
                  <a:pt x="270939" y="1625600"/>
                </a:lnTo>
                <a:cubicBezTo>
                  <a:pt x="121304" y="1625600"/>
                  <a:pt x="0" y="1504296"/>
                  <a:pt x="0" y="1354661"/>
                </a:cubicBezTo>
                <a:lnTo>
                  <a:pt x="0" y="270939"/>
                </a:lnTo>
                <a:close/>
              </a:path>
            </a:pathLst>
          </a:custGeom>
          <a:noFill/>
          <a:ln w="12700" cap="flat" cmpd="sng">
            <a:solidFill>
              <a:srgbClr val="DBB76C"/>
            </a:solidFill>
            <a:round/>
            <a:headEnd/>
            <a:tailEnd/>
          </a:ln>
          <a:extLst>
            <a:ext uri="{909E8E84-426E-40DD-AFC4-6F175D3DCCD1}">
              <a14:hiddenFill xmlns:a14="http://schemas.microsoft.com/office/drawing/2010/main">
                <a:solidFill>
                  <a:srgbClr val="FFFFFF"/>
                </a:solidFill>
              </a14:hiddenFill>
            </a:ext>
          </a:extLst>
        </p:spPr>
        <p:txBody>
          <a:bodyPr lIns="227945" tIns="227945" rIns="227945" bIns="227945" anchor="ctr"/>
          <a:lstStyle/>
          <a:p>
            <a:endParaRPr lang="en-SG"/>
          </a:p>
        </p:txBody>
      </p:sp>
      <p:sp>
        <p:nvSpPr>
          <p:cNvPr id="13324" name="任意多边形 17">
            <a:extLst>
              <a:ext uri="{FF2B5EF4-FFF2-40B4-BE49-F238E27FC236}">
                <a16:creationId xmlns:a16="http://schemas.microsoft.com/office/drawing/2014/main" id="{97910197-26E8-4F00-8360-80447D453C42}"/>
              </a:ext>
            </a:extLst>
          </p:cNvPr>
          <p:cNvSpPr>
            <a:spLocks/>
          </p:cNvSpPr>
          <p:nvPr/>
        </p:nvSpPr>
        <p:spPr bwMode="auto">
          <a:xfrm>
            <a:off x="4691063" y="2820988"/>
            <a:ext cx="1352550" cy="1352550"/>
          </a:xfrm>
          <a:custGeom>
            <a:avLst/>
            <a:gdLst>
              <a:gd name="T0" fmla="*/ 0 w 1625600"/>
              <a:gd name="T1" fmla="*/ 270939 h 1625600"/>
              <a:gd name="T2" fmla="*/ 270939 w 1625600"/>
              <a:gd name="T3" fmla="*/ 0 h 1625600"/>
              <a:gd name="T4" fmla="*/ 1354661 w 1625600"/>
              <a:gd name="T5" fmla="*/ 0 h 1625600"/>
              <a:gd name="T6" fmla="*/ 1625600 w 1625600"/>
              <a:gd name="T7" fmla="*/ 270939 h 1625600"/>
              <a:gd name="T8" fmla="*/ 1625600 w 1625600"/>
              <a:gd name="T9" fmla="*/ 1354661 h 1625600"/>
              <a:gd name="T10" fmla="*/ 1354661 w 1625600"/>
              <a:gd name="T11" fmla="*/ 1625600 h 1625600"/>
              <a:gd name="T12" fmla="*/ 270939 w 1625600"/>
              <a:gd name="T13" fmla="*/ 1625600 h 1625600"/>
              <a:gd name="T14" fmla="*/ 0 w 1625600"/>
              <a:gd name="T15" fmla="*/ 1354661 h 1625600"/>
              <a:gd name="T16" fmla="*/ 0 w 1625600"/>
              <a:gd name="T17" fmla="*/ 270939 h 1625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25600" h="1625600">
                <a:moveTo>
                  <a:pt x="0" y="270939"/>
                </a:moveTo>
                <a:cubicBezTo>
                  <a:pt x="0" y="121304"/>
                  <a:pt x="121304" y="0"/>
                  <a:pt x="270939" y="0"/>
                </a:cubicBezTo>
                <a:lnTo>
                  <a:pt x="1354661" y="0"/>
                </a:lnTo>
                <a:cubicBezTo>
                  <a:pt x="1504296" y="0"/>
                  <a:pt x="1625600" y="121304"/>
                  <a:pt x="1625600" y="270939"/>
                </a:cubicBezTo>
                <a:lnTo>
                  <a:pt x="1625600" y="1354661"/>
                </a:lnTo>
                <a:cubicBezTo>
                  <a:pt x="1625600" y="1504296"/>
                  <a:pt x="1504296" y="1625600"/>
                  <a:pt x="1354661" y="1625600"/>
                </a:cubicBezTo>
                <a:lnTo>
                  <a:pt x="270939" y="1625600"/>
                </a:lnTo>
                <a:cubicBezTo>
                  <a:pt x="121304" y="1625600"/>
                  <a:pt x="0" y="1504296"/>
                  <a:pt x="0" y="1354661"/>
                </a:cubicBezTo>
                <a:lnTo>
                  <a:pt x="0" y="270939"/>
                </a:lnTo>
                <a:close/>
              </a:path>
            </a:pathLst>
          </a:custGeom>
          <a:noFill/>
          <a:ln w="12700" cap="flat" cmpd="sng">
            <a:solidFill>
              <a:srgbClr val="DBB76C"/>
            </a:solidFill>
            <a:round/>
            <a:headEnd/>
            <a:tailEnd/>
          </a:ln>
          <a:extLst>
            <a:ext uri="{909E8E84-426E-40DD-AFC4-6F175D3DCCD1}">
              <a14:hiddenFill xmlns:a14="http://schemas.microsoft.com/office/drawing/2010/main">
                <a:solidFill>
                  <a:srgbClr val="FFFFFF"/>
                </a:solidFill>
              </a14:hiddenFill>
            </a:ext>
          </a:extLst>
        </p:spPr>
        <p:txBody>
          <a:bodyPr lIns="227945" tIns="227945" rIns="227945" bIns="227945" anchor="ctr"/>
          <a:lstStyle/>
          <a:p>
            <a:endParaRPr lang="en-SG"/>
          </a:p>
        </p:txBody>
      </p:sp>
      <p:sp>
        <p:nvSpPr>
          <p:cNvPr id="13325" name="矩形 51">
            <a:extLst>
              <a:ext uri="{FF2B5EF4-FFF2-40B4-BE49-F238E27FC236}">
                <a16:creationId xmlns:a16="http://schemas.microsoft.com/office/drawing/2014/main" id="{7814C51C-A896-4D4F-BBBF-6B66619D3EB5}"/>
              </a:ext>
            </a:extLst>
          </p:cNvPr>
          <p:cNvSpPr>
            <a:spLocks noChangeArrowheads="1"/>
          </p:cNvSpPr>
          <p:nvPr/>
        </p:nvSpPr>
        <p:spPr bwMode="auto">
          <a:xfrm>
            <a:off x="3224213" y="1615787"/>
            <a:ext cx="11239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9pPr>
          </a:lstStyle>
          <a:p>
            <a:pPr eaLnBrk="1" hangingPunct="1"/>
            <a:r>
              <a:rPr lang="en-SG" altLang="zh-CN" sz="1600" b="1" dirty="0">
                <a:solidFill>
                  <a:srgbClr val="DBB76C"/>
                </a:solidFill>
                <a:latin typeface="+mn-lt"/>
                <a:ea typeface="方正兰亭黑_GBK" pitchFamily="2" charset="-122"/>
              </a:rPr>
              <a:t>1. Assets Selection</a:t>
            </a:r>
            <a:endParaRPr lang="zh-CN" altLang="en-US" sz="1600" b="1" dirty="0">
              <a:solidFill>
                <a:srgbClr val="DBB76C"/>
              </a:solidFill>
              <a:latin typeface="+mn-lt"/>
              <a:ea typeface="方正兰亭黑_GBK" pitchFamily="2" charset="-122"/>
            </a:endParaRPr>
          </a:p>
        </p:txBody>
      </p:sp>
      <p:sp>
        <p:nvSpPr>
          <p:cNvPr id="13326" name="矩形 52">
            <a:extLst>
              <a:ext uri="{FF2B5EF4-FFF2-40B4-BE49-F238E27FC236}">
                <a16:creationId xmlns:a16="http://schemas.microsoft.com/office/drawing/2014/main" id="{3BA3C60C-2E3F-4EC3-9E5A-2F885FBBD4F6}"/>
              </a:ext>
            </a:extLst>
          </p:cNvPr>
          <p:cNvSpPr>
            <a:spLocks noChangeArrowheads="1"/>
          </p:cNvSpPr>
          <p:nvPr/>
        </p:nvSpPr>
        <p:spPr bwMode="auto">
          <a:xfrm>
            <a:off x="4755356" y="1612873"/>
            <a:ext cx="122396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9pPr>
          </a:lstStyle>
          <a:p>
            <a:pPr eaLnBrk="1" hangingPunct="1"/>
            <a:r>
              <a:rPr lang="en-SG" altLang="zh-CN" sz="1600" b="1" dirty="0">
                <a:solidFill>
                  <a:srgbClr val="DBB76C"/>
                </a:solidFill>
                <a:latin typeface="+mn-lt"/>
                <a:ea typeface="方正兰亭黑_GBK" pitchFamily="2" charset="-122"/>
              </a:rPr>
              <a:t>2. Capital Allocation </a:t>
            </a:r>
            <a:endParaRPr lang="zh-CN" altLang="en-US" sz="1600" b="1" dirty="0">
              <a:solidFill>
                <a:srgbClr val="DBB76C"/>
              </a:solidFill>
              <a:latin typeface="+mn-lt"/>
              <a:ea typeface="方正兰亭黑_GBK" pitchFamily="2" charset="-122"/>
            </a:endParaRPr>
          </a:p>
        </p:txBody>
      </p:sp>
      <p:sp>
        <p:nvSpPr>
          <p:cNvPr id="13329" name="TextBox 46">
            <a:extLst>
              <a:ext uri="{FF2B5EF4-FFF2-40B4-BE49-F238E27FC236}">
                <a16:creationId xmlns:a16="http://schemas.microsoft.com/office/drawing/2014/main" id="{6C1AF6B9-A917-4459-BBCA-F1CC9DC56A59}"/>
              </a:ext>
            </a:extLst>
          </p:cNvPr>
          <p:cNvSpPr txBox="1">
            <a:spLocks noChangeArrowheads="1"/>
          </p:cNvSpPr>
          <p:nvPr/>
        </p:nvSpPr>
        <p:spPr bwMode="auto">
          <a:xfrm>
            <a:off x="1058862" y="1535929"/>
            <a:ext cx="1917701"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22288">
              <a:lnSpc>
                <a:spcPct val="90000"/>
              </a:lnSpc>
              <a:spcBef>
                <a:spcPts val="750"/>
              </a:spcBef>
              <a:buChar char="•"/>
              <a:defRPr sz="2100">
                <a:solidFill>
                  <a:schemeClr val="tx1"/>
                </a:solidFill>
                <a:latin typeface="Calibri" panose="020F0502020204030204" pitchFamily="34" charset="0"/>
                <a:ea typeface="宋体" panose="02010600030101010101" pitchFamily="2" charset="-122"/>
              </a:defRPr>
            </a:lvl1pPr>
            <a:lvl2pPr marL="742950" indent="-285750" defTabSz="522288">
              <a:lnSpc>
                <a:spcPct val="90000"/>
              </a:lnSpc>
              <a:spcBef>
                <a:spcPts val="375"/>
              </a:spcBef>
              <a:buChar char="•"/>
              <a:defRPr>
                <a:solidFill>
                  <a:schemeClr val="tx1"/>
                </a:solidFill>
                <a:latin typeface="Calibri" panose="020F0502020204030204" pitchFamily="34" charset="0"/>
                <a:ea typeface="宋体" panose="02010600030101010101" pitchFamily="2" charset="-122"/>
              </a:defRPr>
            </a:lvl2pPr>
            <a:lvl3pPr marL="1143000" indent="-228600" defTabSz="522288">
              <a:lnSpc>
                <a:spcPct val="90000"/>
              </a:lnSpc>
              <a:spcBef>
                <a:spcPts val="375"/>
              </a:spcBef>
              <a:buChar char="•"/>
              <a:defRPr sz="1500">
                <a:solidFill>
                  <a:schemeClr val="tx1"/>
                </a:solidFill>
                <a:latin typeface="Calibri" panose="020F0502020204030204" pitchFamily="34" charset="0"/>
                <a:ea typeface="宋体" panose="02010600030101010101" pitchFamily="2" charset="-122"/>
              </a:defRPr>
            </a:lvl3pPr>
            <a:lvl4pPr marL="1600200" indent="-228600" defTabSz="522288">
              <a:lnSpc>
                <a:spcPct val="90000"/>
              </a:lnSpc>
              <a:spcBef>
                <a:spcPts val="375"/>
              </a:spcBef>
              <a:buChar char="•"/>
              <a:defRPr sz="1300">
                <a:solidFill>
                  <a:schemeClr val="tx1"/>
                </a:solidFill>
                <a:latin typeface="Calibri" panose="020F0502020204030204" pitchFamily="34" charset="0"/>
                <a:ea typeface="宋体" panose="02010600030101010101" pitchFamily="2" charset="-122"/>
              </a:defRPr>
            </a:lvl4pPr>
            <a:lvl5pPr marL="2057400" indent="-228600" defTabSz="522288">
              <a:lnSpc>
                <a:spcPct val="90000"/>
              </a:lnSpc>
              <a:spcBef>
                <a:spcPts val="375"/>
              </a:spcBef>
              <a:buChar char="•"/>
              <a:defRPr sz="1300">
                <a:solidFill>
                  <a:schemeClr val="tx1"/>
                </a:solidFill>
                <a:latin typeface="Calibri" panose="020F0502020204030204" pitchFamily="34" charset="0"/>
                <a:ea typeface="宋体" panose="02010600030101010101" pitchFamily="2" charset="-122"/>
              </a:defRPr>
            </a:lvl5pPr>
            <a:lvl6pPr marL="25146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just" eaLnBrk="1" hangingPunct="1">
              <a:lnSpc>
                <a:spcPct val="100000"/>
              </a:lnSpc>
              <a:spcBef>
                <a:spcPct val="0"/>
              </a:spcBef>
              <a:buFont typeface="Arial" panose="020B0604020202020204" pitchFamily="34" charset="0"/>
              <a:buNone/>
            </a:pPr>
            <a:r>
              <a:rPr lang="en-US" altLang="en-US" sz="1050" dirty="0">
                <a:solidFill>
                  <a:schemeClr val="bg1"/>
                </a:solidFill>
                <a:latin typeface="Arial" panose="020B0604020202020204" pitchFamily="34" charset="0"/>
                <a:cs typeface="Arial" panose="020B0604020202020204" pitchFamily="34" charset="0"/>
              </a:rPr>
              <a:t>In order to optimize volatility harvesting strategy, we will select assets with low correlation and high volatility</a:t>
            </a:r>
          </a:p>
        </p:txBody>
      </p:sp>
      <p:sp>
        <p:nvSpPr>
          <p:cNvPr id="13330" name="TextBox 46">
            <a:extLst>
              <a:ext uri="{FF2B5EF4-FFF2-40B4-BE49-F238E27FC236}">
                <a16:creationId xmlns:a16="http://schemas.microsoft.com/office/drawing/2014/main" id="{98C345BC-B13D-4E83-B843-3E505773F74F}"/>
              </a:ext>
            </a:extLst>
          </p:cNvPr>
          <p:cNvSpPr txBox="1">
            <a:spLocks noChangeArrowheads="1"/>
          </p:cNvSpPr>
          <p:nvPr/>
        </p:nvSpPr>
        <p:spPr bwMode="auto">
          <a:xfrm>
            <a:off x="1095111" y="3226760"/>
            <a:ext cx="1917701"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22288">
              <a:lnSpc>
                <a:spcPct val="90000"/>
              </a:lnSpc>
              <a:spcBef>
                <a:spcPts val="750"/>
              </a:spcBef>
              <a:buChar char="•"/>
              <a:defRPr sz="2100">
                <a:solidFill>
                  <a:schemeClr val="tx1"/>
                </a:solidFill>
                <a:latin typeface="Calibri" panose="020F0502020204030204" pitchFamily="34" charset="0"/>
                <a:ea typeface="宋体" panose="02010600030101010101" pitchFamily="2" charset="-122"/>
              </a:defRPr>
            </a:lvl1pPr>
            <a:lvl2pPr marL="742950" indent="-285750" defTabSz="522288">
              <a:lnSpc>
                <a:spcPct val="90000"/>
              </a:lnSpc>
              <a:spcBef>
                <a:spcPts val="375"/>
              </a:spcBef>
              <a:buChar char="•"/>
              <a:defRPr>
                <a:solidFill>
                  <a:schemeClr val="tx1"/>
                </a:solidFill>
                <a:latin typeface="Calibri" panose="020F0502020204030204" pitchFamily="34" charset="0"/>
                <a:ea typeface="宋体" panose="02010600030101010101" pitchFamily="2" charset="-122"/>
              </a:defRPr>
            </a:lvl2pPr>
            <a:lvl3pPr marL="1143000" indent="-228600" defTabSz="522288">
              <a:lnSpc>
                <a:spcPct val="90000"/>
              </a:lnSpc>
              <a:spcBef>
                <a:spcPts val="375"/>
              </a:spcBef>
              <a:buChar char="•"/>
              <a:defRPr sz="1500">
                <a:solidFill>
                  <a:schemeClr val="tx1"/>
                </a:solidFill>
                <a:latin typeface="Calibri" panose="020F0502020204030204" pitchFamily="34" charset="0"/>
                <a:ea typeface="宋体" panose="02010600030101010101" pitchFamily="2" charset="-122"/>
              </a:defRPr>
            </a:lvl3pPr>
            <a:lvl4pPr marL="1600200" indent="-228600" defTabSz="522288">
              <a:lnSpc>
                <a:spcPct val="90000"/>
              </a:lnSpc>
              <a:spcBef>
                <a:spcPts val="375"/>
              </a:spcBef>
              <a:buChar char="•"/>
              <a:defRPr sz="1300">
                <a:solidFill>
                  <a:schemeClr val="tx1"/>
                </a:solidFill>
                <a:latin typeface="Calibri" panose="020F0502020204030204" pitchFamily="34" charset="0"/>
                <a:ea typeface="宋体" panose="02010600030101010101" pitchFamily="2" charset="-122"/>
              </a:defRPr>
            </a:lvl4pPr>
            <a:lvl5pPr marL="2057400" indent="-228600" defTabSz="522288">
              <a:lnSpc>
                <a:spcPct val="90000"/>
              </a:lnSpc>
              <a:spcBef>
                <a:spcPts val="375"/>
              </a:spcBef>
              <a:buChar char="•"/>
              <a:defRPr sz="1300">
                <a:solidFill>
                  <a:schemeClr val="tx1"/>
                </a:solidFill>
                <a:latin typeface="Calibri" panose="020F0502020204030204" pitchFamily="34" charset="0"/>
                <a:ea typeface="宋体" panose="02010600030101010101" pitchFamily="2" charset="-122"/>
              </a:defRPr>
            </a:lvl5pPr>
            <a:lvl6pPr marL="25146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just" eaLnBrk="1" hangingPunct="1">
              <a:lnSpc>
                <a:spcPct val="100000"/>
              </a:lnSpc>
              <a:spcBef>
                <a:spcPct val="0"/>
              </a:spcBef>
              <a:buFont typeface="Arial" panose="020B0604020202020204" pitchFamily="34" charset="0"/>
              <a:buNone/>
            </a:pPr>
            <a:r>
              <a:rPr lang="en-US" altLang="en-US" sz="1100" dirty="0">
                <a:solidFill>
                  <a:schemeClr val="bg1"/>
                </a:solidFill>
                <a:latin typeface="Arial" panose="020B0604020202020204" pitchFamily="34" charset="0"/>
                <a:cs typeface="Arial" panose="020B0604020202020204" pitchFamily="34" charset="0"/>
              </a:rPr>
              <a:t>VIX and implied correlation signals for rebalancing</a:t>
            </a:r>
          </a:p>
        </p:txBody>
      </p:sp>
      <p:sp>
        <p:nvSpPr>
          <p:cNvPr id="13331" name="TextBox 46">
            <a:extLst>
              <a:ext uri="{FF2B5EF4-FFF2-40B4-BE49-F238E27FC236}">
                <a16:creationId xmlns:a16="http://schemas.microsoft.com/office/drawing/2014/main" id="{6DF61427-8112-4085-BB78-095F82790040}"/>
              </a:ext>
            </a:extLst>
          </p:cNvPr>
          <p:cNvSpPr txBox="1">
            <a:spLocks noChangeArrowheads="1"/>
          </p:cNvSpPr>
          <p:nvPr/>
        </p:nvSpPr>
        <p:spPr bwMode="auto">
          <a:xfrm>
            <a:off x="6225829" y="1535929"/>
            <a:ext cx="2018058"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22288">
              <a:lnSpc>
                <a:spcPct val="90000"/>
              </a:lnSpc>
              <a:spcBef>
                <a:spcPts val="750"/>
              </a:spcBef>
              <a:buChar char="•"/>
              <a:defRPr sz="2100">
                <a:solidFill>
                  <a:schemeClr val="tx1"/>
                </a:solidFill>
                <a:latin typeface="Calibri" panose="020F0502020204030204" pitchFamily="34" charset="0"/>
                <a:ea typeface="宋体" panose="02010600030101010101" pitchFamily="2" charset="-122"/>
              </a:defRPr>
            </a:lvl1pPr>
            <a:lvl2pPr marL="742950" indent="-285750" defTabSz="522288">
              <a:lnSpc>
                <a:spcPct val="90000"/>
              </a:lnSpc>
              <a:spcBef>
                <a:spcPts val="375"/>
              </a:spcBef>
              <a:buChar char="•"/>
              <a:defRPr>
                <a:solidFill>
                  <a:schemeClr val="tx1"/>
                </a:solidFill>
                <a:latin typeface="Calibri" panose="020F0502020204030204" pitchFamily="34" charset="0"/>
                <a:ea typeface="宋体" panose="02010600030101010101" pitchFamily="2" charset="-122"/>
              </a:defRPr>
            </a:lvl2pPr>
            <a:lvl3pPr marL="1143000" indent="-228600" defTabSz="522288">
              <a:lnSpc>
                <a:spcPct val="90000"/>
              </a:lnSpc>
              <a:spcBef>
                <a:spcPts val="375"/>
              </a:spcBef>
              <a:buChar char="•"/>
              <a:defRPr sz="1500">
                <a:solidFill>
                  <a:schemeClr val="tx1"/>
                </a:solidFill>
                <a:latin typeface="Calibri" panose="020F0502020204030204" pitchFamily="34" charset="0"/>
                <a:ea typeface="宋体" panose="02010600030101010101" pitchFamily="2" charset="-122"/>
              </a:defRPr>
            </a:lvl3pPr>
            <a:lvl4pPr marL="1600200" indent="-228600" defTabSz="522288">
              <a:lnSpc>
                <a:spcPct val="90000"/>
              </a:lnSpc>
              <a:spcBef>
                <a:spcPts val="375"/>
              </a:spcBef>
              <a:buChar char="•"/>
              <a:defRPr sz="1300">
                <a:solidFill>
                  <a:schemeClr val="tx1"/>
                </a:solidFill>
                <a:latin typeface="Calibri" panose="020F0502020204030204" pitchFamily="34" charset="0"/>
                <a:ea typeface="宋体" panose="02010600030101010101" pitchFamily="2" charset="-122"/>
              </a:defRPr>
            </a:lvl4pPr>
            <a:lvl5pPr marL="2057400" indent="-228600" defTabSz="522288">
              <a:lnSpc>
                <a:spcPct val="90000"/>
              </a:lnSpc>
              <a:spcBef>
                <a:spcPts val="375"/>
              </a:spcBef>
              <a:buChar char="•"/>
              <a:defRPr sz="1300">
                <a:solidFill>
                  <a:schemeClr val="tx1"/>
                </a:solidFill>
                <a:latin typeface="Calibri" panose="020F0502020204030204" pitchFamily="34" charset="0"/>
                <a:ea typeface="宋体" panose="02010600030101010101" pitchFamily="2" charset="-122"/>
              </a:defRPr>
            </a:lvl5pPr>
            <a:lvl6pPr marL="25146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just" eaLnBrk="1" hangingPunct="1">
              <a:lnSpc>
                <a:spcPct val="100000"/>
              </a:lnSpc>
              <a:spcBef>
                <a:spcPct val="0"/>
              </a:spcBef>
              <a:buFont typeface="Arial" panose="020B0604020202020204" pitchFamily="34" charset="0"/>
              <a:buNone/>
            </a:pPr>
            <a:r>
              <a:rPr lang="en-US" altLang="en-US" sz="1050" dirty="0">
                <a:solidFill>
                  <a:schemeClr val="bg1"/>
                </a:solidFill>
                <a:latin typeface="Arial" panose="020B0604020202020204" pitchFamily="34" charset="0"/>
                <a:cs typeface="Arial" panose="020B0604020202020204" pitchFamily="34" charset="0"/>
              </a:rPr>
              <a:t>For each rebalancing, 80% mark to market portfolio value  in risky portfolio and 20% in cash with zero risk and return</a:t>
            </a:r>
          </a:p>
        </p:txBody>
      </p:sp>
      <p:sp>
        <p:nvSpPr>
          <p:cNvPr id="13332" name="TextBox 46">
            <a:extLst>
              <a:ext uri="{FF2B5EF4-FFF2-40B4-BE49-F238E27FC236}">
                <a16:creationId xmlns:a16="http://schemas.microsoft.com/office/drawing/2014/main" id="{9C3BE914-A493-452B-9B96-B467ADF48D55}"/>
              </a:ext>
            </a:extLst>
          </p:cNvPr>
          <p:cNvSpPr txBox="1">
            <a:spLocks noChangeArrowheads="1"/>
          </p:cNvSpPr>
          <p:nvPr/>
        </p:nvSpPr>
        <p:spPr bwMode="auto">
          <a:xfrm>
            <a:off x="6225829" y="3163662"/>
            <a:ext cx="213052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22288">
              <a:lnSpc>
                <a:spcPct val="90000"/>
              </a:lnSpc>
              <a:spcBef>
                <a:spcPts val="750"/>
              </a:spcBef>
              <a:buChar char="•"/>
              <a:defRPr sz="2100">
                <a:solidFill>
                  <a:schemeClr val="tx1"/>
                </a:solidFill>
                <a:latin typeface="Calibri" panose="020F0502020204030204" pitchFamily="34" charset="0"/>
                <a:ea typeface="宋体" panose="02010600030101010101" pitchFamily="2" charset="-122"/>
              </a:defRPr>
            </a:lvl1pPr>
            <a:lvl2pPr marL="742950" indent="-285750" defTabSz="522288">
              <a:lnSpc>
                <a:spcPct val="90000"/>
              </a:lnSpc>
              <a:spcBef>
                <a:spcPts val="375"/>
              </a:spcBef>
              <a:buChar char="•"/>
              <a:defRPr>
                <a:solidFill>
                  <a:schemeClr val="tx1"/>
                </a:solidFill>
                <a:latin typeface="Calibri" panose="020F0502020204030204" pitchFamily="34" charset="0"/>
                <a:ea typeface="宋体" panose="02010600030101010101" pitchFamily="2" charset="-122"/>
              </a:defRPr>
            </a:lvl2pPr>
            <a:lvl3pPr marL="1143000" indent="-228600" defTabSz="522288">
              <a:lnSpc>
                <a:spcPct val="90000"/>
              </a:lnSpc>
              <a:spcBef>
                <a:spcPts val="375"/>
              </a:spcBef>
              <a:buChar char="•"/>
              <a:defRPr sz="1500">
                <a:solidFill>
                  <a:schemeClr val="tx1"/>
                </a:solidFill>
                <a:latin typeface="Calibri" panose="020F0502020204030204" pitchFamily="34" charset="0"/>
                <a:ea typeface="宋体" panose="02010600030101010101" pitchFamily="2" charset="-122"/>
              </a:defRPr>
            </a:lvl3pPr>
            <a:lvl4pPr marL="1600200" indent="-228600" defTabSz="522288">
              <a:lnSpc>
                <a:spcPct val="90000"/>
              </a:lnSpc>
              <a:spcBef>
                <a:spcPts val="375"/>
              </a:spcBef>
              <a:buChar char="•"/>
              <a:defRPr sz="1300">
                <a:solidFill>
                  <a:schemeClr val="tx1"/>
                </a:solidFill>
                <a:latin typeface="Calibri" panose="020F0502020204030204" pitchFamily="34" charset="0"/>
                <a:ea typeface="宋体" panose="02010600030101010101" pitchFamily="2" charset="-122"/>
              </a:defRPr>
            </a:lvl4pPr>
            <a:lvl5pPr marL="2057400" indent="-228600" defTabSz="522288">
              <a:lnSpc>
                <a:spcPct val="90000"/>
              </a:lnSpc>
              <a:spcBef>
                <a:spcPts val="375"/>
              </a:spcBef>
              <a:buChar char="•"/>
              <a:defRPr sz="1300">
                <a:solidFill>
                  <a:schemeClr val="tx1"/>
                </a:solidFill>
                <a:latin typeface="Calibri" panose="020F0502020204030204" pitchFamily="34" charset="0"/>
                <a:ea typeface="宋体" panose="02010600030101010101" pitchFamily="2" charset="-122"/>
              </a:defRPr>
            </a:lvl5pPr>
            <a:lvl6pPr marL="25146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just" eaLnBrk="1" hangingPunct="1">
              <a:lnSpc>
                <a:spcPct val="100000"/>
              </a:lnSpc>
              <a:spcBef>
                <a:spcPct val="0"/>
              </a:spcBef>
              <a:buFont typeface="Arial" panose="020B0604020202020204" pitchFamily="34" charset="0"/>
              <a:buNone/>
            </a:pPr>
            <a:r>
              <a:rPr lang="en-US" altLang="en-US" sz="1050" dirty="0">
                <a:solidFill>
                  <a:schemeClr val="bg1"/>
                </a:solidFill>
                <a:latin typeface="Arial" panose="020B0604020202020204" pitchFamily="34" charset="0"/>
                <a:cs typeface="Arial" panose="020B0604020202020204" pitchFamily="34" charset="0"/>
              </a:rPr>
              <a:t>Evaluating volatility harvesting strategy from dynamic rebalancing performance with benchmark portfolios </a:t>
            </a:r>
          </a:p>
        </p:txBody>
      </p:sp>
      <p:sp>
        <p:nvSpPr>
          <p:cNvPr id="21" name="Google Shape;216;p4">
            <a:extLst>
              <a:ext uri="{FF2B5EF4-FFF2-40B4-BE49-F238E27FC236}">
                <a16:creationId xmlns:a16="http://schemas.microsoft.com/office/drawing/2014/main" id="{EF802422-9184-4F5E-B150-2D16D71E9C5E}"/>
              </a:ext>
            </a:extLst>
          </p:cNvPr>
          <p:cNvSpPr txBox="1"/>
          <p:nvPr/>
        </p:nvSpPr>
        <p:spPr>
          <a:xfrm>
            <a:off x="428626" y="45078"/>
            <a:ext cx="6542542"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SG" sz="2400" b="1" dirty="0">
                <a:solidFill>
                  <a:srgbClr val="DBB76C"/>
                </a:solidFill>
              </a:rPr>
              <a:t>Research Design</a:t>
            </a:r>
            <a:endParaRPr sz="3200" b="1" dirty="0">
              <a:solidFill>
                <a:srgbClr val="DBB76C"/>
              </a:solidFill>
              <a:latin typeface="Arial"/>
              <a:ea typeface="Arial"/>
              <a:cs typeface="Arial"/>
              <a:sym typeface="Arial"/>
            </a:endParaRPr>
          </a:p>
        </p:txBody>
      </p:sp>
      <p:sp>
        <p:nvSpPr>
          <p:cNvPr id="22" name="矩形 51">
            <a:extLst>
              <a:ext uri="{FF2B5EF4-FFF2-40B4-BE49-F238E27FC236}">
                <a16:creationId xmlns:a16="http://schemas.microsoft.com/office/drawing/2014/main" id="{E8FD08C0-CDE4-44B4-B113-AFBA3B201A9D}"/>
              </a:ext>
            </a:extLst>
          </p:cNvPr>
          <p:cNvSpPr>
            <a:spLocks noChangeArrowheads="1"/>
          </p:cNvSpPr>
          <p:nvPr/>
        </p:nvSpPr>
        <p:spPr bwMode="auto">
          <a:xfrm>
            <a:off x="3209925" y="3273802"/>
            <a:ext cx="118874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9pPr>
          </a:lstStyle>
          <a:p>
            <a:pPr eaLnBrk="1" hangingPunct="1"/>
            <a:r>
              <a:rPr lang="en-SG" altLang="zh-CN" sz="1600" b="1" dirty="0">
                <a:solidFill>
                  <a:srgbClr val="DBB76C"/>
                </a:solidFill>
                <a:latin typeface="+mn-lt"/>
                <a:ea typeface="方正兰亭黑_GBK" pitchFamily="2" charset="-122"/>
              </a:rPr>
              <a:t>3. Signals</a:t>
            </a:r>
            <a:endParaRPr lang="zh-CN" altLang="en-US" sz="1600" b="1" dirty="0">
              <a:solidFill>
                <a:srgbClr val="DBB76C"/>
              </a:solidFill>
              <a:latin typeface="+mn-lt"/>
              <a:ea typeface="方正兰亭黑_GBK" pitchFamily="2" charset="-122"/>
            </a:endParaRPr>
          </a:p>
        </p:txBody>
      </p:sp>
      <p:sp>
        <p:nvSpPr>
          <p:cNvPr id="23" name="矩形 51">
            <a:extLst>
              <a:ext uri="{FF2B5EF4-FFF2-40B4-BE49-F238E27FC236}">
                <a16:creationId xmlns:a16="http://schemas.microsoft.com/office/drawing/2014/main" id="{2486A0E5-BA2C-41BE-9456-A560BCAB2515}"/>
              </a:ext>
            </a:extLst>
          </p:cNvPr>
          <p:cNvSpPr>
            <a:spLocks noChangeArrowheads="1"/>
          </p:cNvSpPr>
          <p:nvPr/>
        </p:nvSpPr>
        <p:spPr bwMode="auto">
          <a:xfrm>
            <a:off x="4691063" y="3282926"/>
            <a:ext cx="14262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9pPr>
          </a:lstStyle>
          <a:p>
            <a:pPr eaLnBrk="1" hangingPunct="1"/>
            <a:r>
              <a:rPr lang="en-SG" altLang="zh-CN" sz="1600" b="1" dirty="0">
                <a:solidFill>
                  <a:srgbClr val="DBB76C"/>
                </a:solidFill>
                <a:latin typeface="+mn-lt"/>
                <a:ea typeface="方正兰亭黑_GBK" pitchFamily="2" charset="-122"/>
              </a:rPr>
              <a:t>4. </a:t>
            </a:r>
            <a:r>
              <a:rPr lang="en-SG" altLang="zh-CN" sz="1600" b="1" dirty="0" err="1">
                <a:solidFill>
                  <a:srgbClr val="DBB76C"/>
                </a:solidFill>
                <a:latin typeface="+mn-lt"/>
                <a:ea typeface="方正兰亭黑_GBK" pitchFamily="2" charset="-122"/>
              </a:rPr>
              <a:t>Backtest</a:t>
            </a:r>
            <a:endParaRPr lang="zh-CN" altLang="en-US" sz="1600" b="1" dirty="0">
              <a:solidFill>
                <a:srgbClr val="DBB76C"/>
              </a:solidFill>
              <a:latin typeface="+mn-lt"/>
              <a:ea typeface="方正兰亭黑_GBK" pitchFamily="2" charset="-122"/>
            </a:endParaRPr>
          </a:p>
        </p:txBody>
      </p:sp>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6">
            <a:extLst>
              <a:ext uri="{FF2B5EF4-FFF2-40B4-BE49-F238E27FC236}">
                <a16:creationId xmlns:a16="http://schemas.microsoft.com/office/drawing/2014/main" id="{250BCB77-9C84-4E84-8E17-76F82C5CF63E}"/>
              </a:ext>
            </a:extLst>
          </p:cNvPr>
          <p:cNvSpPr txBox="1">
            <a:spLocks noChangeArrowheads="1"/>
          </p:cNvSpPr>
          <p:nvPr/>
        </p:nvSpPr>
        <p:spPr bwMode="auto">
          <a:xfrm>
            <a:off x="1564190" y="1131553"/>
            <a:ext cx="715939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22288">
              <a:lnSpc>
                <a:spcPct val="90000"/>
              </a:lnSpc>
              <a:spcBef>
                <a:spcPts val="750"/>
              </a:spcBef>
              <a:buChar char="•"/>
              <a:defRPr sz="2100">
                <a:solidFill>
                  <a:schemeClr val="tx1"/>
                </a:solidFill>
                <a:latin typeface="Calibri" panose="020F0502020204030204" pitchFamily="34" charset="0"/>
                <a:ea typeface="宋体" panose="02010600030101010101" pitchFamily="2" charset="-122"/>
              </a:defRPr>
            </a:lvl1pPr>
            <a:lvl2pPr marL="742950" indent="-285750" defTabSz="522288">
              <a:lnSpc>
                <a:spcPct val="90000"/>
              </a:lnSpc>
              <a:spcBef>
                <a:spcPts val="375"/>
              </a:spcBef>
              <a:buChar char="•"/>
              <a:defRPr>
                <a:solidFill>
                  <a:schemeClr val="tx1"/>
                </a:solidFill>
                <a:latin typeface="Calibri" panose="020F0502020204030204" pitchFamily="34" charset="0"/>
                <a:ea typeface="宋体" panose="02010600030101010101" pitchFamily="2" charset="-122"/>
              </a:defRPr>
            </a:lvl2pPr>
            <a:lvl3pPr marL="1143000" indent="-228600" defTabSz="522288">
              <a:lnSpc>
                <a:spcPct val="90000"/>
              </a:lnSpc>
              <a:spcBef>
                <a:spcPts val="375"/>
              </a:spcBef>
              <a:buChar char="•"/>
              <a:defRPr sz="1500">
                <a:solidFill>
                  <a:schemeClr val="tx1"/>
                </a:solidFill>
                <a:latin typeface="Calibri" panose="020F0502020204030204" pitchFamily="34" charset="0"/>
                <a:ea typeface="宋体" panose="02010600030101010101" pitchFamily="2" charset="-122"/>
              </a:defRPr>
            </a:lvl3pPr>
            <a:lvl4pPr marL="1600200" indent="-228600" defTabSz="522288">
              <a:lnSpc>
                <a:spcPct val="90000"/>
              </a:lnSpc>
              <a:spcBef>
                <a:spcPts val="375"/>
              </a:spcBef>
              <a:buChar char="•"/>
              <a:defRPr sz="1300">
                <a:solidFill>
                  <a:schemeClr val="tx1"/>
                </a:solidFill>
                <a:latin typeface="Calibri" panose="020F0502020204030204" pitchFamily="34" charset="0"/>
                <a:ea typeface="宋体" panose="02010600030101010101" pitchFamily="2" charset="-122"/>
              </a:defRPr>
            </a:lvl4pPr>
            <a:lvl5pPr marL="2057400" indent="-228600" defTabSz="522288">
              <a:lnSpc>
                <a:spcPct val="90000"/>
              </a:lnSpc>
              <a:spcBef>
                <a:spcPts val="375"/>
              </a:spcBef>
              <a:buChar char="•"/>
              <a:defRPr sz="1300">
                <a:solidFill>
                  <a:schemeClr val="tx1"/>
                </a:solidFill>
                <a:latin typeface="Calibri" panose="020F0502020204030204" pitchFamily="34" charset="0"/>
                <a:ea typeface="宋体" panose="02010600030101010101" pitchFamily="2" charset="-122"/>
              </a:defRPr>
            </a:lvl5pPr>
            <a:lvl6pPr marL="25146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SG" altLang="en-US" sz="1600" dirty="0">
                <a:solidFill>
                  <a:schemeClr val="bg1"/>
                </a:solidFill>
                <a:latin typeface="Arial" panose="020B0604020202020204" pitchFamily="34" charset="0"/>
                <a:cs typeface="Arial" panose="020B0604020202020204" pitchFamily="34" charset="0"/>
              </a:rPr>
              <a:t>17 assets of equity index, commodity futures with 15 years daily price and daily 3M-maturity option 90%, 100% and 110% moneyness implied volatility</a:t>
            </a:r>
            <a:endParaRPr lang="en-US" altLang="en-US" sz="1600" dirty="0">
              <a:solidFill>
                <a:schemeClr val="bg1"/>
              </a:solidFill>
              <a:latin typeface="Arial" panose="020B0604020202020204" pitchFamily="34" charset="0"/>
              <a:cs typeface="Arial" panose="020B0604020202020204" pitchFamily="34" charset="0"/>
            </a:endParaRPr>
          </a:p>
        </p:txBody>
      </p:sp>
      <p:grpSp>
        <p:nvGrpSpPr>
          <p:cNvPr id="6" name="组合 56">
            <a:extLst>
              <a:ext uri="{FF2B5EF4-FFF2-40B4-BE49-F238E27FC236}">
                <a16:creationId xmlns:a16="http://schemas.microsoft.com/office/drawing/2014/main" id="{B9325CAF-1909-43B1-ABFE-DEB84682A78A}"/>
              </a:ext>
            </a:extLst>
          </p:cNvPr>
          <p:cNvGrpSpPr>
            <a:grpSpLocks/>
          </p:cNvGrpSpPr>
          <p:nvPr/>
        </p:nvGrpSpPr>
        <p:grpSpPr bwMode="auto">
          <a:xfrm>
            <a:off x="1119691" y="1215287"/>
            <a:ext cx="369887" cy="369887"/>
            <a:chOff x="0" y="0"/>
            <a:chExt cx="370671" cy="370671"/>
          </a:xfrm>
        </p:grpSpPr>
        <p:sp>
          <p:nvSpPr>
            <p:cNvPr id="7" name="椭圆 7">
              <a:extLst>
                <a:ext uri="{FF2B5EF4-FFF2-40B4-BE49-F238E27FC236}">
                  <a16:creationId xmlns:a16="http://schemas.microsoft.com/office/drawing/2014/main" id="{7492BA89-3208-43D8-A958-F8E324C9FD3B}"/>
                </a:ext>
              </a:extLst>
            </p:cNvPr>
            <p:cNvSpPr>
              <a:spLocks noChangeArrowheads="1"/>
            </p:cNvSpPr>
            <p:nvPr/>
          </p:nvSpPr>
          <p:spPr bwMode="auto">
            <a:xfrm>
              <a:off x="0" y="0"/>
              <a:ext cx="370671" cy="370671"/>
            </a:xfrm>
            <a:prstGeom prst="ellipse">
              <a:avLst/>
            </a:prstGeom>
            <a:solidFill>
              <a:srgbClr val="DBB76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600" i="1">
                <a:solidFill>
                  <a:srgbClr val="FFFFFF"/>
                </a:solidFill>
              </a:endParaRPr>
            </a:p>
          </p:txBody>
        </p:sp>
        <p:sp>
          <p:nvSpPr>
            <p:cNvPr id="8" name="文本框 55">
              <a:extLst>
                <a:ext uri="{FF2B5EF4-FFF2-40B4-BE49-F238E27FC236}">
                  <a16:creationId xmlns:a16="http://schemas.microsoft.com/office/drawing/2014/main" id="{78E6ADE7-6C75-4C62-8635-54A6E86FE040}"/>
                </a:ext>
              </a:extLst>
            </p:cNvPr>
            <p:cNvSpPr txBox="1">
              <a:spLocks noChangeArrowheads="1"/>
            </p:cNvSpPr>
            <p:nvPr/>
          </p:nvSpPr>
          <p:spPr bwMode="auto">
            <a:xfrm>
              <a:off x="9545" y="34999"/>
              <a:ext cx="361126" cy="300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en-US" b="1" i="1">
                  <a:solidFill>
                    <a:srgbClr val="282828"/>
                  </a:solidFill>
                </a:rPr>
                <a:t>01</a:t>
              </a:r>
              <a:endParaRPr lang="zh-CN" altLang="en-US" b="1" i="1">
                <a:solidFill>
                  <a:srgbClr val="282828"/>
                </a:solidFill>
              </a:endParaRPr>
            </a:p>
          </p:txBody>
        </p:sp>
      </p:grpSp>
      <p:grpSp>
        <p:nvGrpSpPr>
          <p:cNvPr id="9" name="组合 57">
            <a:extLst>
              <a:ext uri="{FF2B5EF4-FFF2-40B4-BE49-F238E27FC236}">
                <a16:creationId xmlns:a16="http://schemas.microsoft.com/office/drawing/2014/main" id="{AC048E23-204B-4F4A-BC5D-D011195E22CD}"/>
              </a:ext>
            </a:extLst>
          </p:cNvPr>
          <p:cNvGrpSpPr>
            <a:grpSpLocks/>
          </p:cNvGrpSpPr>
          <p:nvPr/>
        </p:nvGrpSpPr>
        <p:grpSpPr bwMode="auto">
          <a:xfrm>
            <a:off x="1129216" y="2112444"/>
            <a:ext cx="369887" cy="369888"/>
            <a:chOff x="0" y="0"/>
            <a:chExt cx="370671" cy="370671"/>
          </a:xfrm>
        </p:grpSpPr>
        <p:sp>
          <p:nvSpPr>
            <p:cNvPr id="10" name="椭圆 7">
              <a:extLst>
                <a:ext uri="{FF2B5EF4-FFF2-40B4-BE49-F238E27FC236}">
                  <a16:creationId xmlns:a16="http://schemas.microsoft.com/office/drawing/2014/main" id="{0A59EFA3-99C9-4EA0-8556-64C474020AF0}"/>
                </a:ext>
              </a:extLst>
            </p:cNvPr>
            <p:cNvSpPr>
              <a:spLocks noChangeArrowheads="1"/>
            </p:cNvSpPr>
            <p:nvPr/>
          </p:nvSpPr>
          <p:spPr bwMode="auto">
            <a:xfrm>
              <a:off x="0" y="0"/>
              <a:ext cx="370671" cy="370671"/>
            </a:xfrm>
            <a:prstGeom prst="ellipse">
              <a:avLst/>
            </a:prstGeom>
            <a:solidFill>
              <a:srgbClr val="DBB76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600" i="1">
                <a:solidFill>
                  <a:srgbClr val="FFFFFF"/>
                </a:solidFill>
              </a:endParaRPr>
            </a:p>
          </p:txBody>
        </p:sp>
        <p:sp>
          <p:nvSpPr>
            <p:cNvPr id="11" name="文本框 59">
              <a:extLst>
                <a:ext uri="{FF2B5EF4-FFF2-40B4-BE49-F238E27FC236}">
                  <a16:creationId xmlns:a16="http://schemas.microsoft.com/office/drawing/2014/main" id="{366EE163-D5BE-4DC5-8AC1-F9EC2EB33DED}"/>
                </a:ext>
              </a:extLst>
            </p:cNvPr>
            <p:cNvSpPr txBox="1">
              <a:spLocks noChangeArrowheads="1"/>
            </p:cNvSpPr>
            <p:nvPr/>
          </p:nvSpPr>
          <p:spPr bwMode="auto">
            <a:xfrm>
              <a:off x="9545" y="34999"/>
              <a:ext cx="361126" cy="300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en-US" b="1" i="1" dirty="0">
                  <a:solidFill>
                    <a:srgbClr val="282828"/>
                  </a:solidFill>
                </a:rPr>
                <a:t>02</a:t>
              </a:r>
              <a:endParaRPr lang="zh-CN" altLang="en-US" b="1" i="1" dirty="0">
                <a:solidFill>
                  <a:srgbClr val="282828"/>
                </a:solidFill>
              </a:endParaRPr>
            </a:p>
          </p:txBody>
        </p:sp>
      </p:grpSp>
      <p:sp>
        <p:nvSpPr>
          <p:cNvPr id="12" name="TextBox 46">
            <a:extLst>
              <a:ext uri="{FF2B5EF4-FFF2-40B4-BE49-F238E27FC236}">
                <a16:creationId xmlns:a16="http://schemas.microsoft.com/office/drawing/2014/main" id="{43A2B4F3-F830-41EB-B68B-51365BC83906}"/>
              </a:ext>
            </a:extLst>
          </p:cNvPr>
          <p:cNvSpPr txBox="1">
            <a:spLocks noChangeArrowheads="1"/>
          </p:cNvSpPr>
          <p:nvPr/>
        </p:nvSpPr>
        <p:spPr bwMode="auto">
          <a:xfrm>
            <a:off x="1564191" y="2122696"/>
            <a:ext cx="340365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22288">
              <a:lnSpc>
                <a:spcPct val="90000"/>
              </a:lnSpc>
              <a:spcBef>
                <a:spcPts val="750"/>
              </a:spcBef>
              <a:buChar char="•"/>
              <a:defRPr sz="2100">
                <a:solidFill>
                  <a:schemeClr val="tx1"/>
                </a:solidFill>
                <a:latin typeface="Calibri" panose="020F0502020204030204" pitchFamily="34" charset="0"/>
                <a:ea typeface="宋体" panose="02010600030101010101" pitchFamily="2" charset="-122"/>
              </a:defRPr>
            </a:lvl1pPr>
            <a:lvl2pPr marL="742950" indent="-285750" defTabSz="522288">
              <a:lnSpc>
                <a:spcPct val="90000"/>
              </a:lnSpc>
              <a:spcBef>
                <a:spcPts val="375"/>
              </a:spcBef>
              <a:buChar char="•"/>
              <a:defRPr>
                <a:solidFill>
                  <a:schemeClr val="tx1"/>
                </a:solidFill>
                <a:latin typeface="Calibri" panose="020F0502020204030204" pitchFamily="34" charset="0"/>
                <a:ea typeface="宋体" panose="02010600030101010101" pitchFamily="2" charset="-122"/>
              </a:defRPr>
            </a:lvl2pPr>
            <a:lvl3pPr marL="1143000" indent="-228600" defTabSz="522288">
              <a:lnSpc>
                <a:spcPct val="90000"/>
              </a:lnSpc>
              <a:spcBef>
                <a:spcPts val="375"/>
              </a:spcBef>
              <a:buChar char="•"/>
              <a:defRPr sz="1500">
                <a:solidFill>
                  <a:schemeClr val="tx1"/>
                </a:solidFill>
                <a:latin typeface="Calibri" panose="020F0502020204030204" pitchFamily="34" charset="0"/>
                <a:ea typeface="宋体" panose="02010600030101010101" pitchFamily="2" charset="-122"/>
              </a:defRPr>
            </a:lvl3pPr>
            <a:lvl4pPr marL="1600200" indent="-228600" defTabSz="522288">
              <a:lnSpc>
                <a:spcPct val="90000"/>
              </a:lnSpc>
              <a:spcBef>
                <a:spcPts val="375"/>
              </a:spcBef>
              <a:buChar char="•"/>
              <a:defRPr sz="1300">
                <a:solidFill>
                  <a:schemeClr val="tx1"/>
                </a:solidFill>
                <a:latin typeface="Calibri" panose="020F0502020204030204" pitchFamily="34" charset="0"/>
                <a:ea typeface="宋体" panose="02010600030101010101" pitchFamily="2" charset="-122"/>
              </a:defRPr>
            </a:lvl4pPr>
            <a:lvl5pPr marL="2057400" indent="-228600" defTabSz="522288">
              <a:lnSpc>
                <a:spcPct val="90000"/>
              </a:lnSpc>
              <a:spcBef>
                <a:spcPts val="375"/>
              </a:spcBef>
              <a:buChar char="•"/>
              <a:defRPr sz="1300">
                <a:solidFill>
                  <a:schemeClr val="tx1"/>
                </a:solidFill>
                <a:latin typeface="Calibri" panose="020F0502020204030204" pitchFamily="34" charset="0"/>
                <a:ea typeface="宋体" panose="02010600030101010101" pitchFamily="2" charset="-122"/>
              </a:defRPr>
            </a:lvl5pPr>
            <a:lvl6pPr marL="25146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en-US" sz="1600" dirty="0">
                <a:solidFill>
                  <a:schemeClr val="bg1"/>
                </a:solidFill>
                <a:latin typeface="Arial" panose="020B0604020202020204" pitchFamily="34" charset="0"/>
                <a:cs typeface="Arial" panose="020B0604020202020204" pitchFamily="34" charset="0"/>
              </a:rPr>
              <a:t>15 years VIX index daily price</a:t>
            </a:r>
          </a:p>
        </p:txBody>
      </p:sp>
      <p:grpSp>
        <p:nvGrpSpPr>
          <p:cNvPr id="13" name="组合 61">
            <a:extLst>
              <a:ext uri="{FF2B5EF4-FFF2-40B4-BE49-F238E27FC236}">
                <a16:creationId xmlns:a16="http://schemas.microsoft.com/office/drawing/2014/main" id="{9B920A76-635C-43BE-8F22-1B76D0984A7E}"/>
              </a:ext>
            </a:extLst>
          </p:cNvPr>
          <p:cNvGrpSpPr>
            <a:grpSpLocks/>
          </p:cNvGrpSpPr>
          <p:nvPr/>
        </p:nvGrpSpPr>
        <p:grpSpPr bwMode="auto">
          <a:xfrm>
            <a:off x="1119691" y="2840887"/>
            <a:ext cx="369887" cy="371475"/>
            <a:chOff x="0" y="0"/>
            <a:chExt cx="370671" cy="370671"/>
          </a:xfrm>
        </p:grpSpPr>
        <p:sp>
          <p:nvSpPr>
            <p:cNvPr id="14" name="椭圆 7">
              <a:extLst>
                <a:ext uri="{FF2B5EF4-FFF2-40B4-BE49-F238E27FC236}">
                  <a16:creationId xmlns:a16="http://schemas.microsoft.com/office/drawing/2014/main" id="{32363749-4124-4271-A616-CDD4A48D872E}"/>
                </a:ext>
              </a:extLst>
            </p:cNvPr>
            <p:cNvSpPr>
              <a:spLocks noChangeArrowheads="1"/>
            </p:cNvSpPr>
            <p:nvPr/>
          </p:nvSpPr>
          <p:spPr bwMode="auto">
            <a:xfrm>
              <a:off x="0" y="0"/>
              <a:ext cx="370671" cy="370671"/>
            </a:xfrm>
            <a:prstGeom prst="ellipse">
              <a:avLst/>
            </a:prstGeom>
            <a:solidFill>
              <a:srgbClr val="DBB76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600" i="1">
                <a:solidFill>
                  <a:srgbClr val="FFFFFF"/>
                </a:solidFill>
              </a:endParaRPr>
            </a:p>
          </p:txBody>
        </p:sp>
        <p:sp>
          <p:nvSpPr>
            <p:cNvPr id="15" name="文本框 63">
              <a:extLst>
                <a:ext uri="{FF2B5EF4-FFF2-40B4-BE49-F238E27FC236}">
                  <a16:creationId xmlns:a16="http://schemas.microsoft.com/office/drawing/2014/main" id="{47BAC756-0FC9-4B98-ABE4-047BE94AF3A0}"/>
                </a:ext>
              </a:extLst>
            </p:cNvPr>
            <p:cNvSpPr txBox="1">
              <a:spLocks noChangeArrowheads="1"/>
            </p:cNvSpPr>
            <p:nvPr/>
          </p:nvSpPr>
          <p:spPr bwMode="auto">
            <a:xfrm>
              <a:off x="9545" y="34849"/>
              <a:ext cx="361126" cy="300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en-US" b="1" i="1" dirty="0">
                  <a:solidFill>
                    <a:srgbClr val="282828"/>
                  </a:solidFill>
                </a:rPr>
                <a:t>03</a:t>
              </a:r>
              <a:endParaRPr lang="zh-CN" altLang="en-US" b="1" i="1" dirty="0">
                <a:solidFill>
                  <a:srgbClr val="282828"/>
                </a:solidFill>
              </a:endParaRPr>
            </a:p>
          </p:txBody>
        </p:sp>
      </p:grpSp>
      <p:sp>
        <p:nvSpPr>
          <p:cNvPr id="16" name="TextBox 46">
            <a:extLst>
              <a:ext uri="{FF2B5EF4-FFF2-40B4-BE49-F238E27FC236}">
                <a16:creationId xmlns:a16="http://schemas.microsoft.com/office/drawing/2014/main" id="{C6B362A4-16A0-4C15-A04F-D488835DF074}"/>
              </a:ext>
            </a:extLst>
          </p:cNvPr>
          <p:cNvSpPr txBox="1">
            <a:spLocks noChangeArrowheads="1"/>
          </p:cNvSpPr>
          <p:nvPr/>
        </p:nvSpPr>
        <p:spPr bwMode="auto">
          <a:xfrm>
            <a:off x="1564190" y="2867618"/>
            <a:ext cx="510821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22288">
              <a:lnSpc>
                <a:spcPct val="90000"/>
              </a:lnSpc>
              <a:spcBef>
                <a:spcPts val="750"/>
              </a:spcBef>
              <a:buChar char="•"/>
              <a:defRPr sz="2100">
                <a:solidFill>
                  <a:schemeClr val="tx1"/>
                </a:solidFill>
                <a:latin typeface="Calibri" panose="020F0502020204030204" pitchFamily="34" charset="0"/>
                <a:ea typeface="宋体" panose="02010600030101010101" pitchFamily="2" charset="-122"/>
              </a:defRPr>
            </a:lvl1pPr>
            <a:lvl2pPr marL="742950" indent="-285750" defTabSz="522288">
              <a:lnSpc>
                <a:spcPct val="90000"/>
              </a:lnSpc>
              <a:spcBef>
                <a:spcPts val="375"/>
              </a:spcBef>
              <a:buChar char="•"/>
              <a:defRPr>
                <a:solidFill>
                  <a:schemeClr val="tx1"/>
                </a:solidFill>
                <a:latin typeface="Calibri" panose="020F0502020204030204" pitchFamily="34" charset="0"/>
                <a:ea typeface="宋体" panose="02010600030101010101" pitchFamily="2" charset="-122"/>
              </a:defRPr>
            </a:lvl2pPr>
            <a:lvl3pPr marL="1143000" indent="-228600" defTabSz="522288">
              <a:lnSpc>
                <a:spcPct val="90000"/>
              </a:lnSpc>
              <a:spcBef>
                <a:spcPts val="375"/>
              </a:spcBef>
              <a:buChar char="•"/>
              <a:defRPr sz="1500">
                <a:solidFill>
                  <a:schemeClr val="tx1"/>
                </a:solidFill>
                <a:latin typeface="Calibri" panose="020F0502020204030204" pitchFamily="34" charset="0"/>
                <a:ea typeface="宋体" panose="02010600030101010101" pitchFamily="2" charset="-122"/>
              </a:defRPr>
            </a:lvl3pPr>
            <a:lvl4pPr marL="1600200" indent="-228600" defTabSz="522288">
              <a:lnSpc>
                <a:spcPct val="90000"/>
              </a:lnSpc>
              <a:spcBef>
                <a:spcPts val="375"/>
              </a:spcBef>
              <a:buChar char="•"/>
              <a:defRPr sz="1300">
                <a:solidFill>
                  <a:schemeClr val="tx1"/>
                </a:solidFill>
                <a:latin typeface="Calibri" panose="020F0502020204030204" pitchFamily="34" charset="0"/>
                <a:ea typeface="宋体" panose="02010600030101010101" pitchFamily="2" charset="-122"/>
              </a:defRPr>
            </a:lvl4pPr>
            <a:lvl5pPr marL="2057400" indent="-228600" defTabSz="522288">
              <a:lnSpc>
                <a:spcPct val="90000"/>
              </a:lnSpc>
              <a:spcBef>
                <a:spcPts val="375"/>
              </a:spcBef>
              <a:buChar char="•"/>
              <a:defRPr sz="1300">
                <a:solidFill>
                  <a:schemeClr val="tx1"/>
                </a:solidFill>
                <a:latin typeface="Calibri" panose="020F0502020204030204" pitchFamily="34" charset="0"/>
                <a:ea typeface="宋体" panose="02010600030101010101" pitchFamily="2" charset="-122"/>
              </a:defRPr>
            </a:lvl5pPr>
            <a:lvl6pPr marL="25146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en-US" sz="1600" dirty="0">
                <a:solidFill>
                  <a:schemeClr val="bg1"/>
                </a:solidFill>
                <a:latin typeface="Arial" panose="020B0604020202020204" pitchFamily="34" charset="0"/>
                <a:cs typeface="Arial" panose="020B0604020202020204" pitchFamily="34" charset="0"/>
              </a:rPr>
              <a:t>15 years FX daily price for conversion in </a:t>
            </a:r>
            <a:r>
              <a:rPr lang="en-US" altLang="en-US" sz="1600" dirty="0" err="1">
                <a:solidFill>
                  <a:schemeClr val="bg1"/>
                </a:solidFill>
                <a:latin typeface="Arial" panose="020B0604020202020204" pitchFamily="34" charset="0"/>
                <a:cs typeface="Arial" panose="020B0604020202020204" pitchFamily="34" charset="0"/>
              </a:rPr>
              <a:t>backtesting</a:t>
            </a:r>
            <a:endParaRPr lang="en-US" altLang="en-US" sz="1600" dirty="0">
              <a:solidFill>
                <a:schemeClr val="bg1"/>
              </a:solidFill>
              <a:latin typeface="Arial" panose="020B0604020202020204" pitchFamily="34" charset="0"/>
              <a:cs typeface="Arial" panose="020B0604020202020204" pitchFamily="34" charset="0"/>
            </a:endParaRPr>
          </a:p>
        </p:txBody>
      </p:sp>
      <p:sp>
        <p:nvSpPr>
          <p:cNvPr id="18" name="Google Shape;216;p4">
            <a:extLst>
              <a:ext uri="{FF2B5EF4-FFF2-40B4-BE49-F238E27FC236}">
                <a16:creationId xmlns:a16="http://schemas.microsoft.com/office/drawing/2014/main" id="{E1B51512-92E3-47D4-B023-79D4CBAE5D23}"/>
              </a:ext>
            </a:extLst>
          </p:cNvPr>
          <p:cNvSpPr txBox="1"/>
          <p:nvPr/>
        </p:nvSpPr>
        <p:spPr>
          <a:xfrm>
            <a:off x="428626" y="45078"/>
            <a:ext cx="6542542"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SG" sz="2400" b="1" dirty="0">
                <a:solidFill>
                  <a:srgbClr val="DBB76C"/>
                </a:solidFill>
              </a:rPr>
              <a:t>Research Design – Data </a:t>
            </a:r>
            <a:endParaRPr sz="3200" b="1" dirty="0">
              <a:solidFill>
                <a:srgbClr val="DBB76C"/>
              </a:solidFill>
              <a:latin typeface="Arial"/>
              <a:ea typeface="Arial"/>
              <a:cs typeface="Arial"/>
              <a:sym typeface="Arial"/>
            </a:endParaRPr>
          </a:p>
        </p:txBody>
      </p:sp>
      <p:grpSp>
        <p:nvGrpSpPr>
          <p:cNvPr id="17" name="组合 61">
            <a:extLst>
              <a:ext uri="{FF2B5EF4-FFF2-40B4-BE49-F238E27FC236}">
                <a16:creationId xmlns:a16="http://schemas.microsoft.com/office/drawing/2014/main" id="{00770E67-6AF1-4050-BD26-A4F49F05786B}"/>
              </a:ext>
            </a:extLst>
          </p:cNvPr>
          <p:cNvGrpSpPr>
            <a:grpSpLocks/>
          </p:cNvGrpSpPr>
          <p:nvPr/>
        </p:nvGrpSpPr>
        <p:grpSpPr bwMode="auto">
          <a:xfrm>
            <a:off x="1138741" y="3697280"/>
            <a:ext cx="392963" cy="371475"/>
            <a:chOff x="0" y="0"/>
            <a:chExt cx="393796" cy="370671"/>
          </a:xfrm>
        </p:grpSpPr>
        <p:sp>
          <p:nvSpPr>
            <p:cNvPr id="19" name="椭圆 7">
              <a:extLst>
                <a:ext uri="{FF2B5EF4-FFF2-40B4-BE49-F238E27FC236}">
                  <a16:creationId xmlns:a16="http://schemas.microsoft.com/office/drawing/2014/main" id="{8C2A5E69-0175-4A3F-BE8A-8B38933E758C}"/>
                </a:ext>
              </a:extLst>
            </p:cNvPr>
            <p:cNvSpPr>
              <a:spLocks noChangeArrowheads="1"/>
            </p:cNvSpPr>
            <p:nvPr/>
          </p:nvSpPr>
          <p:spPr bwMode="auto">
            <a:xfrm>
              <a:off x="0" y="0"/>
              <a:ext cx="370671" cy="370671"/>
            </a:xfrm>
            <a:prstGeom prst="ellipse">
              <a:avLst/>
            </a:prstGeom>
            <a:solidFill>
              <a:srgbClr val="DBB76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600" i="1">
                <a:solidFill>
                  <a:srgbClr val="FFFFFF"/>
                </a:solidFill>
              </a:endParaRPr>
            </a:p>
          </p:txBody>
        </p:sp>
        <p:sp>
          <p:nvSpPr>
            <p:cNvPr id="20" name="文本框 63">
              <a:extLst>
                <a:ext uri="{FF2B5EF4-FFF2-40B4-BE49-F238E27FC236}">
                  <a16:creationId xmlns:a16="http://schemas.microsoft.com/office/drawing/2014/main" id="{909DE690-8B42-43F2-A655-D72FBCA90CCF}"/>
                </a:ext>
              </a:extLst>
            </p:cNvPr>
            <p:cNvSpPr txBox="1">
              <a:spLocks noChangeArrowheads="1"/>
            </p:cNvSpPr>
            <p:nvPr/>
          </p:nvSpPr>
          <p:spPr bwMode="auto">
            <a:xfrm>
              <a:off x="9545" y="34849"/>
              <a:ext cx="384251" cy="307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en-US" b="1" i="1" dirty="0">
                  <a:solidFill>
                    <a:srgbClr val="282828"/>
                  </a:solidFill>
                </a:rPr>
                <a:t>04</a:t>
              </a:r>
              <a:endParaRPr lang="zh-CN" altLang="en-US" b="1" i="1" dirty="0">
                <a:solidFill>
                  <a:srgbClr val="282828"/>
                </a:solidFill>
              </a:endParaRPr>
            </a:p>
          </p:txBody>
        </p:sp>
      </p:grpSp>
      <p:sp>
        <p:nvSpPr>
          <p:cNvPr id="21" name="TextBox 46">
            <a:extLst>
              <a:ext uri="{FF2B5EF4-FFF2-40B4-BE49-F238E27FC236}">
                <a16:creationId xmlns:a16="http://schemas.microsoft.com/office/drawing/2014/main" id="{44369633-F637-46CF-8780-A566144CDDF3}"/>
              </a:ext>
            </a:extLst>
          </p:cNvPr>
          <p:cNvSpPr txBox="1">
            <a:spLocks noChangeArrowheads="1"/>
          </p:cNvSpPr>
          <p:nvPr/>
        </p:nvSpPr>
        <p:spPr bwMode="auto">
          <a:xfrm>
            <a:off x="1583240" y="3724011"/>
            <a:ext cx="736937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22288">
              <a:lnSpc>
                <a:spcPct val="90000"/>
              </a:lnSpc>
              <a:spcBef>
                <a:spcPts val="750"/>
              </a:spcBef>
              <a:buChar char="•"/>
              <a:defRPr sz="2100">
                <a:solidFill>
                  <a:schemeClr val="tx1"/>
                </a:solidFill>
                <a:latin typeface="Calibri" panose="020F0502020204030204" pitchFamily="34" charset="0"/>
                <a:ea typeface="宋体" panose="02010600030101010101" pitchFamily="2" charset="-122"/>
              </a:defRPr>
            </a:lvl1pPr>
            <a:lvl2pPr marL="742950" indent="-285750" defTabSz="522288">
              <a:lnSpc>
                <a:spcPct val="90000"/>
              </a:lnSpc>
              <a:spcBef>
                <a:spcPts val="375"/>
              </a:spcBef>
              <a:buChar char="•"/>
              <a:defRPr>
                <a:solidFill>
                  <a:schemeClr val="tx1"/>
                </a:solidFill>
                <a:latin typeface="Calibri" panose="020F0502020204030204" pitchFamily="34" charset="0"/>
                <a:ea typeface="宋体" panose="02010600030101010101" pitchFamily="2" charset="-122"/>
              </a:defRPr>
            </a:lvl2pPr>
            <a:lvl3pPr marL="1143000" indent="-228600" defTabSz="522288">
              <a:lnSpc>
                <a:spcPct val="90000"/>
              </a:lnSpc>
              <a:spcBef>
                <a:spcPts val="375"/>
              </a:spcBef>
              <a:buChar char="•"/>
              <a:defRPr sz="1500">
                <a:solidFill>
                  <a:schemeClr val="tx1"/>
                </a:solidFill>
                <a:latin typeface="Calibri" panose="020F0502020204030204" pitchFamily="34" charset="0"/>
                <a:ea typeface="宋体" panose="02010600030101010101" pitchFamily="2" charset="-122"/>
              </a:defRPr>
            </a:lvl3pPr>
            <a:lvl4pPr marL="1600200" indent="-228600" defTabSz="522288">
              <a:lnSpc>
                <a:spcPct val="90000"/>
              </a:lnSpc>
              <a:spcBef>
                <a:spcPts val="375"/>
              </a:spcBef>
              <a:buChar char="•"/>
              <a:defRPr sz="1300">
                <a:solidFill>
                  <a:schemeClr val="tx1"/>
                </a:solidFill>
                <a:latin typeface="Calibri" panose="020F0502020204030204" pitchFamily="34" charset="0"/>
                <a:ea typeface="宋体" panose="02010600030101010101" pitchFamily="2" charset="-122"/>
              </a:defRPr>
            </a:lvl4pPr>
            <a:lvl5pPr marL="2057400" indent="-228600" defTabSz="522288">
              <a:lnSpc>
                <a:spcPct val="90000"/>
              </a:lnSpc>
              <a:spcBef>
                <a:spcPts val="375"/>
              </a:spcBef>
              <a:buChar char="•"/>
              <a:defRPr sz="1300">
                <a:solidFill>
                  <a:schemeClr val="tx1"/>
                </a:solidFill>
                <a:latin typeface="Calibri" panose="020F0502020204030204" pitchFamily="34" charset="0"/>
                <a:ea typeface="宋体" panose="02010600030101010101" pitchFamily="2" charset="-122"/>
              </a:defRPr>
            </a:lvl5pPr>
            <a:lvl6pPr marL="25146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en-US" sz="1600" dirty="0">
                <a:solidFill>
                  <a:schemeClr val="bg1"/>
                </a:solidFill>
                <a:latin typeface="Arial" panose="020B0604020202020204" pitchFamily="34" charset="0"/>
                <a:cs typeface="Arial" panose="020B0604020202020204" pitchFamily="34" charset="0"/>
              </a:rPr>
              <a:t>Split dataset into 2 sets - 3 </a:t>
            </a:r>
            <a:r>
              <a:rPr lang="en-US" altLang="zh-CN" sz="1600" dirty="0">
                <a:solidFill>
                  <a:schemeClr val="bg1"/>
                </a:solidFill>
                <a:latin typeface="Arial" panose="020B0604020202020204" pitchFamily="34" charset="0"/>
                <a:cs typeface="Arial" panose="020B0604020202020204" pitchFamily="34" charset="0"/>
              </a:rPr>
              <a:t>years </a:t>
            </a:r>
            <a:r>
              <a:rPr lang="en-US" altLang="en-US" sz="1600" dirty="0">
                <a:solidFill>
                  <a:schemeClr val="bg1"/>
                </a:solidFill>
                <a:latin typeface="Arial" panose="020B0604020202020204" pitchFamily="34" charset="0"/>
                <a:cs typeface="Arial" panose="020B0604020202020204" pitchFamily="34" charset="0"/>
              </a:rPr>
              <a:t>for training and 12 years for </a:t>
            </a:r>
            <a:r>
              <a:rPr lang="en-US" altLang="en-US" sz="1600" dirty="0" err="1">
                <a:solidFill>
                  <a:schemeClr val="bg1"/>
                </a:solidFill>
                <a:latin typeface="Arial" panose="020B0604020202020204" pitchFamily="34" charset="0"/>
                <a:cs typeface="Arial" panose="020B0604020202020204" pitchFamily="34" charset="0"/>
              </a:rPr>
              <a:t>backtesting</a:t>
            </a:r>
            <a:endParaRPr lang="en-US" altLang="en-US" sz="1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93392253"/>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5" name="矩形 2">
            <a:extLst>
              <a:ext uri="{FF2B5EF4-FFF2-40B4-BE49-F238E27FC236}">
                <a16:creationId xmlns:a16="http://schemas.microsoft.com/office/drawing/2014/main" id="{D3BEAA85-C6EF-402E-80F2-C7D56645E952}"/>
              </a:ext>
            </a:extLst>
          </p:cNvPr>
          <p:cNvSpPr>
            <a:spLocks noChangeArrowheads="1"/>
          </p:cNvSpPr>
          <p:nvPr/>
        </p:nvSpPr>
        <p:spPr bwMode="auto">
          <a:xfrm>
            <a:off x="0" y="0"/>
            <a:ext cx="428625" cy="557213"/>
          </a:xfrm>
          <a:prstGeom prst="rect">
            <a:avLst/>
          </a:prstGeom>
          <a:solidFill>
            <a:srgbClr val="DBB76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17416" name="任意多边形 22">
            <a:extLst>
              <a:ext uri="{FF2B5EF4-FFF2-40B4-BE49-F238E27FC236}">
                <a16:creationId xmlns:a16="http://schemas.microsoft.com/office/drawing/2014/main" id="{F5009FEB-FE87-4449-BA96-0C4106AE4AB9}"/>
              </a:ext>
            </a:extLst>
          </p:cNvPr>
          <p:cNvSpPr>
            <a:spLocks/>
          </p:cNvSpPr>
          <p:nvPr/>
        </p:nvSpPr>
        <p:spPr bwMode="auto">
          <a:xfrm rot="5400000">
            <a:off x="6288882" y="745331"/>
            <a:ext cx="585788" cy="1635125"/>
          </a:xfrm>
          <a:custGeom>
            <a:avLst/>
            <a:gdLst>
              <a:gd name="T0" fmla="*/ 0 w 469128"/>
              <a:gd name="T1" fmla="*/ 1636326 h 1636326"/>
              <a:gd name="T2" fmla="*/ 0 w 469128"/>
              <a:gd name="T3" fmla="*/ 404420 h 1636326"/>
              <a:gd name="T4" fmla="*/ 1 w 469128"/>
              <a:gd name="T5" fmla="*/ 404420 h 1636326"/>
              <a:gd name="T6" fmla="*/ 234565 w 469128"/>
              <a:gd name="T7" fmla="*/ 0 h 1636326"/>
              <a:gd name="T8" fmla="*/ 469128 w 469128"/>
              <a:gd name="T9" fmla="*/ 404420 h 1636326"/>
              <a:gd name="T10" fmla="*/ 469128 w 469128"/>
              <a:gd name="T11" fmla="*/ 404420 h 1636326"/>
              <a:gd name="T12" fmla="*/ 469128 w 469128"/>
              <a:gd name="T13" fmla="*/ 1636326 h 1636326"/>
              <a:gd name="T14" fmla="*/ 0 w 469128"/>
              <a:gd name="T15" fmla="*/ 1636326 h 16363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9128" h="1636326">
                <a:moveTo>
                  <a:pt x="0" y="1636326"/>
                </a:moveTo>
                <a:lnTo>
                  <a:pt x="0" y="404420"/>
                </a:lnTo>
                <a:lnTo>
                  <a:pt x="1" y="404420"/>
                </a:lnTo>
                <a:lnTo>
                  <a:pt x="234565" y="0"/>
                </a:lnTo>
                <a:lnTo>
                  <a:pt x="469128" y="404420"/>
                </a:lnTo>
                <a:lnTo>
                  <a:pt x="469128" y="1636326"/>
                </a:lnTo>
                <a:lnTo>
                  <a:pt x="0" y="1636326"/>
                </a:lnTo>
                <a:close/>
              </a:path>
            </a:pathLst>
          </a:custGeom>
          <a:solidFill>
            <a:srgbClr val="DBB76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en-SG" dirty="0"/>
          </a:p>
        </p:txBody>
      </p:sp>
      <p:sp>
        <p:nvSpPr>
          <p:cNvPr id="17417" name="矩形 6">
            <a:extLst>
              <a:ext uri="{FF2B5EF4-FFF2-40B4-BE49-F238E27FC236}">
                <a16:creationId xmlns:a16="http://schemas.microsoft.com/office/drawing/2014/main" id="{79A0D3C6-6E4D-41A9-9B3A-99BDEBDE1315}"/>
              </a:ext>
            </a:extLst>
          </p:cNvPr>
          <p:cNvSpPr>
            <a:spLocks noChangeArrowheads="1"/>
          </p:cNvSpPr>
          <p:nvPr/>
        </p:nvSpPr>
        <p:spPr bwMode="auto">
          <a:xfrm>
            <a:off x="5670550" y="1270000"/>
            <a:ext cx="93663" cy="1177925"/>
          </a:xfrm>
          <a:prstGeom prst="rect">
            <a:avLst/>
          </a:prstGeom>
          <a:solidFill>
            <a:srgbClr val="DBB76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17418" name="矩形 7">
            <a:extLst>
              <a:ext uri="{FF2B5EF4-FFF2-40B4-BE49-F238E27FC236}">
                <a16:creationId xmlns:a16="http://schemas.microsoft.com/office/drawing/2014/main" id="{7858179B-F432-4831-8FA6-B822636A3196}"/>
              </a:ext>
            </a:extLst>
          </p:cNvPr>
          <p:cNvSpPr>
            <a:spLocks noChangeArrowheads="1"/>
          </p:cNvSpPr>
          <p:nvPr/>
        </p:nvSpPr>
        <p:spPr bwMode="auto">
          <a:xfrm>
            <a:off x="4443413" y="1855788"/>
            <a:ext cx="1219200" cy="592137"/>
          </a:xfrm>
          <a:prstGeom prst="rect">
            <a:avLst/>
          </a:prstGeom>
          <a:solidFill>
            <a:srgbClr val="DBB76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17419" name="矩形 26">
            <a:extLst>
              <a:ext uri="{FF2B5EF4-FFF2-40B4-BE49-F238E27FC236}">
                <a16:creationId xmlns:a16="http://schemas.microsoft.com/office/drawing/2014/main" id="{16DF313D-9DD5-4E48-BB2A-B7C380E892F0}"/>
              </a:ext>
            </a:extLst>
          </p:cNvPr>
          <p:cNvSpPr>
            <a:spLocks noChangeArrowheads="1"/>
          </p:cNvSpPr>
          <p:nvPr/>
        </p:nvSpPr>
        <p:spPr bwMode="auto">
          <a:xfrm>
            <a:off x="3105150" y="2444750"/>
            <a:ext cx="1219200" cy="592138"/>
          </a:xfrm>
          <a:prstGeom prst="rect">
            <a:avLst/>
          </a:prstGeom>
          <a:solidFill>
            <a:srgbClr val="DBB76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17420" name="矩形 27">
            <a:extLst>
              <a:ext uri="{FF2B5EF4-FFF2-40B4-BE49-F238E27FC236}">
                <a16:creationId xmlns:a16="http://schemas.microsoft.com/office/drawing/2014/main" id="{35CE1DA0-82E3-4872-8B89-1C0F3AEE1810}"/>
              </a:ext>
            </a:extLst>
          </p:cNvPr>
          <p:cNvSpPr>
            <a:spLocks noChangeArrowheads="1"/>
          </p:cNvSpPr>
          <p:nvPr/>
        </p:nvSpPr>
        <p:spPr bwMode="auto">
          <a:xfrm>
            <a:off x="4341813" y="1858963"/>
            <a:ext cx="92075" cy="1177925"/>
          </a:xfrm>
          <a:prstGeom prst="rect">
            <a:avLst/>
          </a:prstGeom>
          <a:solidFill>
            <a:srgbClr val="DBB76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17421" name="矩形 31">
            <a:extLst>
              <a:ext uri="{FF2B5EF4-FFF2-40B4-BE49-F238E27FC236}">
                <a16:creationId xmlns:a16="http://schemas.microsoft.com/office/drawing/2014/main" id="{2A74670E-7ABC-40B0-8702-4BCFDD151739}"/>
              </a:ext>
            </a:extLst>
          </p:cNvPr>
          <p:cNvSpPr>
            <a:spLocks noChangeArrowheads="1"/>
          </p:cNvSpPr>
          <p:nvPr/>
        </p:nvSpPr>
        <p:spPr bwMode="auto">
          <a:xfrm>
            <a:off x="2994025" y="2444750"/>
            <a:ext cx="92075" cy="1177925"/>
          </a:xfrm>
          <a:prstGeom prst="rect">
            <a:avLst/>
          </a:prstGeom>
          <a:solidFill>
            <a:srgbClr val="DBB76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17422" name="矩形 32">
            <a:extLst>
              <a:ext uri="{FF2B5EF4-FFF2-40B4-BE49-F238E27FC236}">
                <a16:creationId xmlns:a16="http://schemas.microsoft.com/office/drawing/2014/main" id="{BE90AC30-6A70-4D72-A9C5-94D9505B3B07}"/>
              </a:ext>
            </a:extLst>
          </p:cNvPr>
          <p:cNvSpPr>
            <a:spLocks noChangeArrowheads="1"/>
          </p:cNvSpPr>
          <p:nvPr/>
        </p:nvSpPr>
        <p:spPr bwMode="auto">
          <a:xfrm>
            <a:off x="1766888" y="3030538"/>
            <a:ext cx="1219200" cy="592137"/>
          </a:xfrm>
          <a:prstGeom prst="rect">
            <a:avLst/>
          </a:prstGeom>
          <a:solidFill>
            <a:srgbClr val="DBB76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17423" name="矩形 33">
            <a:extLst>
              <a:ext uri="{FF2B5EF4-FFF2-40B4-BE49-F238E27FC236}">
                <a16:creationId xmlns:a16="http://schemas.microsoft.com/office/drawing/2014/main" id="{436665DD-9851-4C21-B7C5-B9F2FB57F297}"/>
              </a:ext>
            </a:extLst>
          </p:cNvPr>
          <p:cNvSpPr>
            <a:spLocks noChangeArrowheads="1"/>
          </p:cNvSpPr>
          <p:nvPr/>
        </p:nvSpPr>
        <p:spPr bwMode="auto">
          <a:xfrm>
            <a:off x="428625" y="3619500"/>
            <a:ext cx="1219200" cy="592138"/>
          </a:xfrm>
          <a:prstGeom prst="rect">
            <a:avLst/>
          </a:prstGeom>
          <a:solidFill>
            <a:srgbClr val="DBB76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17424" name="矩形 34">
            <a:extLst>
              <a:ext uri="{FF2B5EF4-FFF2-40B4-BE49-F238E27FC236}">
                <a16:creationId xmlns:a16="http://schemas.microsoft.com/office/drawing/2014/main" id="{47CBC897-887C-4603-AA6E-DF817DFF1768}"/>
              </a:ext>
            </a:extLst>
          </p:cNvPr>
          <p:cNvSpPr>
            <a:spLocks noChangeArrowheads="1"/>
          </p:cNvSpPr>
          <p:nvPr/>
        </p:nvSpPr>
        <p:spPr bwMode="auto">
          <a:xfrm>
            <a:off x="1665288" y="3033713"/>
            <a:ext cx="92075" cy="1177925"/>
          </a:xfrm>
          <a:prstGeom prst="rect">
            <a:avLst/>
          </a:prstGeom>
          <a:solidFill>
            <a:srgbClr val="DBB76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endParaRPr lang="zh-CN" altLang="en-US">
              <a:solidFill>
                <a:srgbClr val="FFFFFF"/>
              </a:solidFill>
            </a:endParaRPr>
          </a:p>
        </p:txBody>
      </p:sp>
      <p:sp>
        <p:nvSpPr>
          <p:cNvPr id="17427" name="矩形 37">
            <a:extLst>
              <a:ext uri="{FF2B5EF4-FFF2-40B4-BE49-F238E27FC236}">
                <a16:creationId xmlns:a16="http://schemas.microsoft.com/office/drawing/2014/main" id="{39D3ED80-B96B-490B-BB3B-049B605FB97D}"/>
              </a:ext>
            </a:extLst>
          </p:cNvPr>
          <p:cNvSpPr>
            <a:spLocks noChangeArrowheads="1"/>
          </p:cNvSpPr>
          <p:nvPr/>
        </p:nvSpPr>
        <p:spPr bwMode="auto">
          <a:xfrm>
            <a:off x="3086100" y="2501045"/>
            <a:ext cx="1379537"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9pPr>
          </a:lstStyle>
          <a:p>
            <a:pPr eaLnBrk="1" hangingPunct="1"/>
            <a:r>
              <a:rPr lang="en-SG" altLang="en-US" sz="900" b="1" dirty="0">
                <a:solidFill>
                  <a:srgbClr val="1E1E1E"/>
                </a:solidFill>
                <a:latin typeface="+mn-lt"/>
                <a:ea typeface="方正兰亭黑_GBK" pitchFamily="2" charset="-122"/>
              </a:rPr>
              <a:t>Volatility harvesting with implied correlation</a:t>
            </a:r>
            <a:endParaRPr lang="zh-CN" altLang="en-US" sz="900" b="1" dirty="0">
              <a:solidFill>
                <a:srgbClr val="1E1E1E"/>
              </a:solidFill>
              <a:latin typeface="+mn-lt"/>
              <a:ea typeface="方正兰亭黑_GBK" pitchFamily="2" charset="-122"/>
            </a:endParaRPr>
          </a:p>
        </p:txBody>
      </p:sp>
      <p:sp>
        <p:nvSpPr>
          <p:cNvPr id="17429" name="矩形 40">
            <a:extLst>
              <a:ext uri="{FF2B5EF4-FFF2-40B4-BE49-F238E27FC236}">
                <a16:creationId xmlns:a16="http://schemas.microsoft.com/office/drawing/2014/main" id="{F9731DB4-B18C-4A5C-8F94-001A897C7AF6}"/>
              </a:ext>
            </a:extLst>
          </p:cNvPr>
          <p:cNvSpPr>
            <a:spLocks noChangeArrowheads="1"/>
          </p:cNvSpPr>
          <p:nvPr/>
        </p:nvSpPr>
        <p:spPr bwMode="auto">
          <a:xfrm>
            <a:off x="493714" y="3676650"/>
            <a:ext cx="111204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en-US" sz="900" b="1" dirty="0">
                <a:solidFill>
                  <a:srgbClr val="1E1E1E"/>
                </a:solidFill>
                <a:latin typeface="+mn-lt"/>
                <a:ea typeface="方正兰亭黑_GBK" pitchFamily="2" charset="-122"/>
              </a:rPr>
              <a:t>Benchmark portfolio B&amp;H</a:t>
            </a:r>
            <a:endParaRPr lang="zh-CN" altLang="en-US" sz="900" b="1" dirty="0">
              <a:solidFill>
                <a:srgbClr val="1E1E1E"/>
              </a:solidFill>
              <a:latin typeface="+mn-lt"/>
              <a:ea typeface="方正兰亭黑_GBK" pitchFamily="2" charset="-122"/>
            </a:endParaRPr>
          </a:p>
        </p:txBody>
      </p:sp>
      <p:sp>
        <p:nvSpPr>
          <p:cNvPr id="17431" name="TextBox 46">
            <a:extLst>
              <a:ext uri="{FF2B5EF4-FFF2-40B4-BE49-F238E27FC236}">
                <a16:creationId xmlns:a16="http://schemas.microsoft.com/office/drawing/2014/main" id="{8285CCD0-529E-413C-821D-5E5372420B8F}"/>
              </a:ext>
            </a:extLst>
          </p:cNvPr>
          <p:cNvSpPr txBox="1">
            <a:spLocks noChangeArrowheads="1"/>
          </p:cNvSpPr>
          <p:nvPr/>
        </p:nvSpPr>
        <p:spPr bwMode="auto">
          <a:xfrm>
            <a:off x="4443413" y="2526356"/>
            <a:ext cx="405945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22288">
              <a:lnSpc>
                <a:spcPct val="90000"/>
              </a:lnSpc>
              <a:spcBef>
                <a:spcPts val="750"/>
              </a:spcBef>
              <a:buChar char="•"/>
              <a:defRPr sz="2100">
                <a:solidFill>
                  <a:schemeClr val="tx1"/>
                </a:solidFill>
                <a:latin typeface="Calibri" panose="020F0502020204030204" pitchFamily="34" charset="0"/>
                <a:ea typeface="宋体" panose="02010600030101010101" pitchFamily="2" charset="-122"/>
              </a:defRPr>
            </a:lvl1pPr>
            <a:lvl2pPr marL="742950" indent="-285750" defTabSz="522288">
              <a:lnSpc>
                <a:spcPct val="90000"/>
              </a:lnSpc>
              <a:spcBef>
                <a:spcPts val="375"/>
              </a:spcBef>
              <a:buChar char="•"/>
              <a:defRPr>
                <a:solidFill>
                  <a:schemeClr val="tx1"/>
                </a:solidFill>
                <a:latin typeface="Calibri" panose="020F0502020204030204" pitchFamily="34" charset="0"/>
                <a:ea typeface="宋体" panose="02010600030101010101" pitchFamily="2" charset="-122"/>
              </a:defRPr>
            </a:lvl2pPr>
            <a:lvl3pPr marL="1143000" indent="-228600" defTabSz="522288">
              <a:lnSpc>
                <a:spcPct val="90000"/>
              </a:lnSpc>
              <a:spcBef>
                <a:spcPts val="375"/>
              </a:spcBef>
              <a:buChar char="•"/>
              <a:defRPr sz="1500">
                <a:solidFill>
                  <a:schemeClr val="tx1"/>
                </a:solidFill>
                <a:latin typeface="Calibri" panose="020F0502020204030204" pitchFamily="34" charset="0"/>
                <a:ea typeface="宋体" panose="02010600030101010101" pitchFamily="2" charset="-122"/>
              </a:defRPr>
            </a:lvl3pPr>
            <a:lvl4pPr marL="1600200" indent="-228600" defTabSz="522288">
              <a:lnSpc>
                <a:spcPct val="90000"/>
              </a:lnSpc>
              <a:spcBef>
                <a:spcPts val="375"/>
              </a:spcBef>
              <a:buChar char="•"/>
              <a:defRPr sz="1300">
                <a:solidFill>
                  <a:schemeClr val="tx1"/>
                </a:solidFill>
                <a:latin typeface="Calibri" panose="020F0502020204030204" pitchFamily="34" charset="0"/>
                <a:ea typeface="宋体" panose="02010600030101010101" pitchFamily="2" charset="-122"/>
              </a:defRPr>
            </a:lvl4pPr>
            <a:lvl5pPr marL="2057400" indent="-228600" defTabSz="522288">
              <a:lnSpc>
                <a:spcPct val="90000"/>
              </a:lnSpc>
              <a:spcBef>
                <a:spcPts val="375"/>
              </a:spcBef>
              <a:buChar char="•"/>
              <a:defRPr sz="1300">
                <a:solidFill>
                  <a:schemeClr val="tx1"/>
                </a:solidFill>
                <a:latin typeface="Calibri" panose="020F0502020204030204" pitchFamily="34" charset="0"/>
                <a:ea typeface="宋体" panose="02010600030101010101" pitchFamily="2" charset="-122"/>
              </a:defRPr>
            </a:lvl5pPr>
            <a:lvl6pPr marL="25146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SG" altLang="en-US" sz="1100" dirty="0">
                <a:solidFill>
                  <a:schemeClr val="bg1"/>
                </a:solidFill>
                <a:latin typeface="Arial" panose="020B0604020202020204" pitchFamily="34" charset="0"/>
                <a:cs typeface="Arial" panose="020B0604020202020204" pitchFamily="34" charset="0"/>
              </a:rPr>
              <a:t>80% in risky portfolio and 20% in cash. Equal weighted** rebalancing based on implied correlation signal</a:t>
            </a:r>
            <a:endParaRPr lang="en-US" altLang="en-US" sz="1100" dirty="0">
              <a:solidFill>
                <a:schemeClr val="bg1"/>
              </a:solidFill>
              <a:latin typeface="Arial" panose="020B0604020202020204" pitchFamily="34" charset="0"/>
              <a:cs typeface="Arial" panose="020B0604020202020204" pitchFamily="34" charset="0"/>
            </a:endParaRPr>
          </a:p>
        </p:txBody>
      </p:sp>
      <p:sp>
        <p:nvSpPr>
          <p:cNvPr id="17433" name="TextBox 46">
            <a:extLst>
              <a:ext uri="{FF2B5EF4-FFF2-40B4-BE49-F238E27FC236}">
                <a16:creationId xmlns:a16="http://schemas.microsoft.com/office/drawing/2014/main" id="{5FB3AAD0-740D-4859-9672-6E85ACA7460F}"/>
              </a:ext>
            </a:extLst>
          </p:cNvPr>
          <p:cNvSpPr txBox="1">
            <a:spLocks noChangeArrowheads="1"/>
          </p:cNvSpPr>
          <p:nvPr/>
        </p:nvSpPr>
        <p:spPr bwMode="auto">
          <a:xfrm>
            <a:off x="1766888" y="3807847"/>
            <a:ext cx="459769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22288">
              <a:lnSpc>
                <a:spcPct val="90000"/>
              </a:lnSpc>
              <a:spcBef>
                <a:spcPts val="750"/>
              </a:spcBef>
              <a:buChar char="•"/>
              <a:defRPr sz="2100">
                <a:solidFill>
                  <a:schemeClr val="tx1"/>
                </a:solidFill>
                <a:latin typeface="Calibri" panose="020F0502020204030204" pitchFamily="34" charset="0"/>
                <a:ea typeface="宋体" panose="02010600030101010101" pitchFamily="2" charset="-122"/>
              </a:defRPr>
            </a:lvl1pPr>
            <a:lvl2pPr marL="742950" indent="-285750" defTabSz="522288">
              <a:lnSpc>
                <a:spcPct val="90000"/>
              </a:lnSpc>
              <a:spcBef>
                <a:spcPts val="375"/>
              </a:spcBef>
              <a:buChar char="•"/>
              <a:defRPr>
                <a:solidFill>
                  <a:schemeClr val="tx1"/>
                </a:solidFill>
                <a:latin typeface="Calibri" panose="020F0502020204030204" pitchFamily="34" charset="0"/>
                <a:ea typeface="宋体" panose="02010600030101010101" pitchFamily="2" charset="-122"/>
              </a:defRPr>
            </a:lvl2pPr>
            <a:lvl3pPr marL="1143000" indent="-228600" defTabSz="522288">
              <a:lnSpc>
                <a:spcPct val="90000"/>
              </a:lnSpc>
              <a:spcBef>
                <a:spcPts val="375"/>
              </a:spcBef>
              <a:buChar char="•"/>
              <a:defRPr sz="1500">
                <a:solidFill>
                  <a:schemeClr val="tx1"/>
                </a:solidFill>
                <a:latin typeface="Calibri" panose="020F0502020204030204" pitchFamily="34" charset="0"/>
                <a:ea typeface="宋体" panose="02010600030101010101" pitchFamily="2" charset="-122"/>
              </a:defRPr>
            </a:lvl3pPr>
            <a:lvl4pPr marL="1600200" indent="-228600" defTabSz="522288">
              <a:lnSpc>
                <a:spcPct val="90000"/>
              </a:lnSpc>
              <a:spcBef>
                <a:spcPts val="375"/>
              </a:spcBef>
              <a:buChar char="•"/>
              <a:defRPr sz="1300">
                <a:solidFill>
                  <a:schemeClr val="tx1"/>
                </a:solidFill>
                <a:latin typeface="Calibri" panose="020F0502020204030204" pitchFamily="34" charset="0"/>
                <a:ea typeface="宋体" panose="02010600030101010101" pitchFamily="2" charset="-122"/>
              </a:defRPr>
            </a:lvl4pPr>
            <a:lvl5pPr marL="2057400" indent="-228600" defTabSz="522288">
              <a:lnSpc>
                <a:spcPct val="90000"/>
              </a:lnSpc>
              <a:spcBef>
                <a:spcPts val="375"/>
              </a:spcBef>
              <a:buChar char="•"/>
              <a:defRPr sz="1300">
                <a:solidFill>
                  <a:schemeClr val="tx1"/>
                </a:solidFill>
                <a:latin typeface="Calibri" panose="020F0502020204030204" pitchFamily="34" charset="0"/>
                <a:ea typeface="宋体" panose="02010600030101010101" pitchFamily="2" charset="-122"/>
              </a:defRPr>
            </a:lvl5pPr>
            <a:lvl6pPr marL="25146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SG" altLang="en-US" sz="1100" dirty="0">
                <a:solidFill>
                  <a:schemeClr val="bg1"/>
                </a:solidFill>
                <a:latin typeface="Arial" panose="020B0604020202020204" pitchFamily="34" charset="0"/>
                <a:cs typeface="Arial" panose="020B0604020202020204" pitchFamily="34" charset="0"/>
              </a:rPr>
              <a:t>100% capital in 17 assets* without rebalancing</a:t>
            </a:r>
            <a:endParaRPr lang="en-US" altLang="en-US" sz="1100" dirty="0">
              <a:solidFill>
                <a:schemeClr val="bg1"/>
              </a:solidFill>
              <a:latin typeface="Arial" panose="020B0604020202020204" pitchFamily="34" charset="0"/>
              <a:cs typeface="Arial" panose="020B0604020202020204" pitchFamily="34" charset="0"/>
            </a:endParaRPr>
          </a:p>
        </p:txBody>
      </p:sp>
      <p:sp>
        <p:nvSpPr>
          <p:cNvPr id="26" name="Google Shape;216;p4">
            <a:extLst>
              <a:ext uri="{FF2B5EF4-FFF2-40B4-BE49-F238E27FC236}">
                <a16:creationId xmlns:a16="http://schemas.microsoft.com/office/drawing/2014/main" id="{8FD4FEEA-538A-422E-AF12-D185492F05D4}"/>
              </a:ext>
            </a:extLst>
          </p:cNvPr>
          <p:cNvSpPr txBox="1"/>
          <p:nvPr/>
        </p:nvSpPr>
        <p:spPr>
          <a:xfrm>
            <a:off x="428625" y="45078"/>
            <a:ext cx="6970713"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SG" sz="2400" b="1" dirty="0">
                <a:solidFill>
                  <a:srgbClr val="DBB76C"/>
                </a:solidFill>
              </a:rPr>
              <a:t>Research Design – Performance Evaluation </a:t>
            </a:r>
            <a:endParaRPr lang="en-SG" sz="3200" b="1" dirty="0">
              <a:solidFill>
                <a:srgbClr val="DBB76C"/>
              </a:solidFill>
              <a:latin typeface="Arial"/>
              <a:ea typeface="Arial"/>
              <a:cs typeface="Arial"/>
              <a:sym typeface="Arial"/>
            </a:endParaRPr>
          </a:p>
        </p:txBody>
      </p:sp>
      <p:sp>
        <p:nvSpPr>
          <p:cNvPr id="27" name="矩形 40">
            <a:extLst>
              <a:ext uri="{FF2B5EF4-FFF2-40B4-BE49-F238E27FC236}">
                <a16:creationId xmlns:a16="http://schemas.microsoft.com/office/drawing/2014/main" id="{3DA0EE39-396C-4D10-9150-156A4E03E6F1}"/>
              </a:ext>
            </a:extLst>
          </p:cNvPr>
          <p:cNvSpPr>
            <a:spLocks noChangeArrowheads="1"/>
          </p:cNvSpPr>
          <p:nvPr/>
        </p:nvSpPr>
        <p:spPr bwMode="auto">
          <a:xfrm>
            <a:off x="1766888" y="3134276"/>
            <a:ext cx="138264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en-US" sz="900" b="1" dirty="0">
                <a:solidFill>
                  <a:srgbClr val="1E1E1E"/>
                </a:solidFill>
                <a:latin typeface="+mn-lt"/>
                <a:ea typeface="方正兰亭黑_GBK" pitchFamily="2" charset="-122"/>
              </a:rPr>
              <a:t>Benchmark </a:t>
            </a:r>
            <a:r>
              <a:rPr lang="en-US" altLang="en-US" sz="900" b="1" dirty="0">
                <a:latin typeface="+mn-lt"/>
                <a:ea typeface="方正兰亭黑_GBK" pitchFamily="2" charset="-122"/>
              </a:rPr>
              <a:t>rebalanced </a:t>
            </a:r>
            <a:r>
              <a:rPr lang="en-US" altLang="en-US" sz="900" b="1" dirty="0">
                <a:solidFill>
                  <a:srgbClr val="1E1E1E"/>
                </a:solidFill>
                <a:latin typeface="+mn-lt"/>
                <a:ea typeface="方正兰亭黑_GBK" pitchFamily="2" charset="-122"/>
              </a:rPr>
              <a:t>portfolio </a:t>
            </a:r>
            <a:endParaRPr lang="zh-CN" altLang="en-US" sz="900" b="1" dirty="0">
              <a:solidFill>
                <a:srgbClr val="1E1E1E"/>
              </a:solidFill>
              <a:latin typeface="+mn-lt"/>
              <a:ea typeface="方正兰亭黑_GBK" pitchFamily="2" charset="-122"/>
            </a:endParaRPr>
          </a:p>
        </p:txBody>
      </p:sp>
      <p:sp>
        <p:nvSpPr>
          <p:cNvPr id="28" name="TextBox 46">
            <a:extLst>
              <a:ext uri="{FF2B5EF4-FFF2-40B4-BE49-F238E27FC236}">
                <a16:creationId xmlns:a16="http://schemas.microsoft.com/office/drawing/2014/main" id="{9325964B-0288-4567-9978-888DDB0EE6B6}"/>
              </a:ext>
            </a:extLst>
          </p:cNvPr>
          <p:cNvSpPr txBox="1">
            <a:spLocks noChangeArrowheads="1"/>
          </p:cNvSpPr>
          <p:nvPr/>
        </p:nvSpPr>
        <p:spPr bwMode="auto">
          <a:xfrm>
            <a:off x="3013803" y="3196278"/>
            <a:ext cx="361341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22288">
              <a:lnSpc>
                <a:spcPct val="90000"/>
              </a:lnSpc>
              <a:spcBef>
                <a:spcPts val="750"/>
              </a:spcBef>
              <a:buChar char="•"/>
              <a:defRPr sz="2100">
                <a:solidFill>
                  <a:schemeClr val="tx1"/>
                </a:solidFill>
                <a:latin typeface="Calibri" panose="020F0502020204030204" pitchFamily="34" charset="0"/>
                <a:ea typeface="宋体" panose="02010600030101010101" pitchFamily="2" charset="-122"/>
              </a:defRPr>
            </a:lvl1pPr>
            <a:lvl2pPr marL="742950" indent="-285750" defTabSz="522288">
              <a:lnSpc>
                <a:spcPct val="90000"/>
              </a:lnSpc>
              <a:spcBef>
                <a:spcPts val="375"/>
              </a:spcBef>
              <a:buChar char="•"/>
              <a:defRPr>
                <a:solidFill>
                  <a:schemeClr val="tx1"/>
                </a:solidFill>
                <a:latin typeface="Calibri" panose="020F0502020204030204" pitchFamily="34" charset="0"/>
                <a:ea typeface="宋体" panose="02010600030101010101" pitchFamily="2" charset="-122"/>
              </a:defRPr>
            </a:lvl2pPr>
            <a:lvl3pPr marL="1143000" indent="-228600" defTabSz="522288">
              <a:lnSpc>
                <a:spcPct val="90000"/>
              </a:lnSpc>
              <a:spcBef>
                <a:spcPts val="375"/>
              </a:spcBef>
              <a:buChar char="•"/>
              <a:defRPr sz="1500">
                <a:solidFill>
                  <a:schemeClr val="tx1"/>
                </a:solidFill>
                <a:latin typeface="Calibri" panose="020F0502020204030204" pitchFamily="34" charset="0"/>
                <a:ea typeface="宋体" panose="02010600030101010101" pitchFamily="2" charset="-122"/>
              </a:defRPr>
            </a:lvl3pPr>
            <a:lvl4pPr marL="1600200" indent="-228600" defTabSz="522288">
              <a:lnSpc>
                <a:spcPct val="90000"/>
              </a:lnSpc>
              <a:spcBef>
                <a:spcPts val="375"/>
              </a:spcBef>
              <a:buChar char="•"/>
              <a:defRPr sz="1300">
                <a:solidFill>
                  <a:schemeClr val="tx1"/>
                </a:solidFill>
                <a:latin typeface="Calibri" panose="020F0502020204030204" pitchFamily="34" charset="0"/>
                <a:ea typeface="宋体" panose="02010600030101010101" pitchFamily="2" charset="-122"/>
              </a:defRPr>
            </a:lvl4pPr>
            <a:lvl5pPr marL="2057400" indent="-228600" defTabSz="522288">
              <a:lnSpc>
                <a:spcPct val="90000"/>
              </a:lnSpc>
              <a:spcBef>
                <a:spcPts val="375"/>
              </a:spcBef>
              <a:buChar char="•"/>
              <a:defRPr sz="1300">
                <a:solidFill>
                  <a:schemeClr val="tx1"/>
                </a:solidFill>
                <a:latin typeface="Calibri" panose="020F0502020204030204" pitchFamily="34" charset="0"/>
                <a:ea typeface="宋体" panose="02010600030101010101" pitchFamily="2" charset="-122"/>
              </a:defRPr>
            </a:lvl5pPr>
            <a:lvl6pPr marL="25146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SG" altLang="en-US" sz="1100" dirty="0">
                <a:solidFill>
                  <a:schemeClr val="bg1"/>
                </a:solidFill>
                <a:latin typeface="Arial" panose="020B0604020202020204" pitchFamily="34" charset="0"/>
                <a:cs typeface="Arial" panose="020B0604020202020204" pitchFamily="34" charset="0"/>
              </a:rPr>
              <a:t>100% capital in 17 assets* with monthly rebalancing </a:t>
            </a:r>
            <a:endParaRPr lang="en-US" altLang="en-US" sz="1100" dirty="0">
              <a:solidFill>
                <a:schemeClr val="bg1"/>
              </a:solidFill>
              <a:latin typeface="Arial" panose="020B0604020202020204" pitchFamily="34" charset="0"/>
              <a:cs typeface="Arial" panose="020B0604020202020204" pitchFamily="34" charset="0"/>
            </a:endParaRPr>
          </a:p>
        </p:txBody>
      </p:sp>
      <p:sp>
        <p:nvSpPr>
          <p:cNvPr id="29" name="矩形 37">
            <a:extLst>
              <a:ext uri="{FF2B5EF4-FFF2-40B4-BE49-F238E27FC236}">
                <a16:creationId xmlns:a16="http://schemas.microsoft.com/office/drawing/2014/main" id="{90C297CA-E524-49DD-8989-73EA17560D9D}"/>
              </a:ext>
            </a:extLst>
          </p:cNvPr>
          <p:cNvSpPr>
            <a:spLocks noChangeArrowheads="1"/>
          </p:cNvSpPr>
          <p:nvPr/>
        </p:nvSpPr>
        <p:spPr bwMode="auto">
          <a:xfrm>
            <a:off x="5820633" y="1342298"/>
            <a:ext cx="137953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9pPr>
          </a:lstStyle>
          <a:p>
            <a:pPr eaLnBrk="1" hangingPunct="1"/>
            <a:r>
              <a:rPr lang="en-SG" altLang="en-US" sz="1100" b="1" dirty="0">
                <a:solidFill>
                  <a:srgbClr val="1E1E1E"/>
                </a:solidFill>
                <a:latin typeface="+mn-lt"/>
                <a:ea typeface="方正兰亭黑_GBK" pitchFamily="2" charset="-122"/>
              </a:rPr>
              <a:t>Performance Evaluation</a:t>
            </a:r>
            <a:endParaRPr lang="zh-CN" altLang="en-US" sz="900" b="1" dirty="0">
              <a:solidFill>
                <a:srgbClr val="1E1E1E"/>
              </a:solidFill>
              <a:latin typeface="+mn-lt"/>
              <a:ea typeface="方正兰亭黑_GBK" pitchFamily="2" charset="-122"/>
            </a:endParaRPr>
          </a:p>
        </p:txBody>
      </p:sp>
      <p:sp>
        <p:nvSpPr>
          <p:cNvPr id="30" name="矩形 37">
            <a:extLst>
              <a:ext uri="{FF2B5EF4-FFF2-40B4-BE49-F238E27FC236}">
                <a16:creationId xmlns:a16="http://schemas.microsoft.com/office/drawing/2014/main" id="{99184A58-7E12-46AA-BE4A-7505ACCB3E15}"/>
              </a:ext>
            </a:extLst>
          </p:cNvPr>
          <p:cNvSpPr>
            <a:spLocks noChangeArrowheads="1"/>
          </p:cNvSpPr>
          <p:nvPr/>
        </p:nvSpPr>
        <p:spPr bwMode="auto">
          <a:xfrm>
            <a:off x="4376785" y="1902394"/>
            <a:ext cx="1379537"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9pPr>
          </a:lstStyle>
          <a:p>
            <a:pPr eaLnBrk="1" hangingPunct="1"/>
            <a:r>
              <a:rPr lang="en-SG" altLang="en-US" sz="900" b="1" dirty="0">
                <a:solidFill>
                  <a:srgbClr val="1E1E1E"/>
                </a:solidFill>
                <a:latin typeface="+mn-lt"/>
                <a:ea typeface="方正兰亭黑_GBK" pitchFamily="2" charset="-122"/>
              </a:rPr>
              <a:t>Volatility harvesting with implied correlation and VIX</a:t>
            </a:r>
            <a:endParaRPr lang="zh-CN" altLang="en-US" sz="900" b="1" dirty="0">
              <a:solidFill>
                <a:srgbClr val="1E1E1E"/>
              </a:solidFill>
              <a:latin typeface="+mn-lt"/>
              <a:ea typeface="方正兰亭黑_GBK" pitchFamily="2" charset="-122"/>
            </a:endParaRPr>
          </a:p>
        </p:txBody>
      </p:sp>
      <p:sp>
        <p:nvSpPr>
          <p:cNvPr id="31" name="TextBox 46">
            <a:extLst>
              <a:ext uri="{FF2B5EF4-FFF2-40B4-BE49-F238E27FC236}">
                <a16:creationId xmlns:a16="http://schemas.microsoft.com/office/drawing/2014/main" id="{75BDA13D-157E-46DF-9235-EF8B54E53EB5}"/>
              </a:ext>
            </a:extLst>
          </p:cNvPr>
          <p:cNvSpPr txBox="1">
            <a:spLocks noChangeArrowheads="1"/>
          </p:cNvSpPr>
          <p:nvPr/>
        </p:nvSpPr>
        <p:spPr bwMode="auto">
          <a:xfrm>
            <a:off x="5756322" y="1856227"/>
            <a:ext cx="2989326"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22288">
              <a:lnSpc>
                <a:spcPct val="90000"/>
              </a:lnSpc>
              <a:spcBef>
                <a:spcPts val="750"/>
              </a:spcBef>
              <a:buChar char="•"/>
              <a:defRPr sz="2100">
                <a:solidFill>
                  <a:schemeClr val="tx1"/>
                </a:solidFill>
                <a:latin typeface="Calibri" panose="020F0502020204030204" pitchFamily="34" charset="0"/>
                <a:ea typeface="宋体" panose="02010600030101010101" pitchFamily="2" charset="-122"/>
              </a:defRPr>
            </a:lvl1pPr>
            <a:lvl2pPr marL="742950" indent="-285750" defTabSz="522288">
              <a:lnSpc>
                <a:spcPct val="90000"/>
              </a:lnSpc>
              <a:spcBef>
                <a:spcPts val="375"/>
              </a:spcBef>
              <a:buChar char="•"/>
              <a:defRPr>
                <a:solidFill>
                  <a:schemeClr val="tx1"/>
                </a:solidFill>
                <a:latin typeface="Calibri" panose="020F0502020204030204" pitchFamily="34" charset="0"/>
                <a:ea typeface="宋体" panose="02010600030101010101" pitchFamily="2" charset="-122"/>
              </a:defRPr>
            </a:lvl2pPr>
            <a:lvl3pPr marL="1143000" indent="-228600" defTabSz="522288">
              <a:lnSpc>
                <a:spcPct val="90000"/>
              </a:lnSpc>
              <a:spcBef>
                <a:spcPts val="375"/>
              </a:spcBef>
              <a:buChar char="•"/>
              <a:defRPr sz="1500">
                <a:solidFill>
                  <a:schemeClr val="tx1"/>
                </a:solidFill>
                <a:latin typeface="Calibri" panose="020F0502020204030204" pitchFamily="34" charset="0"/>
                <a:ea typeface="宋体" panose="02010600030101010101" pitchFamily="2" charset="-122"/>
              </a:defRPr>
            </a:lvl3pPr>
            <a:lvl4pPr marL="1600200" indent="-228600" defTabSz="522288">
              <a:lnSpc>
                <a:spcPct val="90000"/>
              </a:lnSpc>
              <a:spcBef>
                <a:spcPts val="375"/>
              </a:spcBef>
              <a:buChar char="•"/>
              <a:defRPr sz="1300">
                <a:solidFill>
                  <a:schemeClr val="tx1"/>
                </a:solidFill>
                <a:latin typeface="Calibri" panose="020F0502020204030204" pitchFamily="34" charset="0"/>
                <a:ea typeface="宋体" panose="02010600030101010101" pitchFamily="2" charset="-122"/>
              </a:defRPr>
            </a:lvl4pPr>
            <a:lvl5pPr marL="2057400" indent="-228600" defTabSz="522288">
              <a:lnSpc>
                <a:spcPct val="90000"/>
              </a:lnSpc>
              <a:spcBef>
                <a:spcPts val="375"/>
              </a:spcBef>
              <a:buChar char="•"/>
              <a:defRPr sz="1300">
                <a:solidFill>
                  <a:schemeClr val="tx1"/>
                </a:solidFill>
                <a:latin typeface="Calibri" panose="020F0502020204030204" pitchFamily="34" charset="0"/>
                <a:ea typeface="宋体" panose="02010600030101010101" pitchFamily="2" charset="-122"/>
              </a:defRPr>
            </a:lvl5pPr>
            <a:lvl6pPr marL="25146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SG" altLang="en-US" sz="1100" dirty="0">
                <a:solidFill>
                  <a:schemeClr val="bg1"/>
                </a:solidFill>
                <a:latin typeface="Arial" panose="020B0604020202020204" pitchFamily="34" charset="0"/>
                <a:cs typeface="Arial" panose="020B0604020202020204" pitchFamily="34" charset="0"/>
              </a:rPr>
              <a:t>80% in risky portfolio and 20% in cash. Equal weight** rebalancing based on implied correlation and VIX signal</a:t>
            </a:r>
            <a:endParaRPr lang="en-US" altLang="en-US" sz="1100" dirty="0">
              <a:solidFill>
                <a:schemeClr val="bg1"/>
              </a:solidFill>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A0109698-305F-BA43-B5D5-B531C7C8384E}"/>
              </a:ext>
            </a:extLst>
          </p:cNvPr>
          <p:cNvSpPr txBox="1"/>
          <p:nvPr/>
        </p:nvSpPr>
        <p:spPr>
          <a:xfrm>
            <a:off x="428625" y="4770359"/>
            <a:ext cx="3126177" cy="430887"/>
          </a:xfrm>
          <a:prstGeom prst="rect">
            <a:avLst/>
          </a:prstGeom>
          <a:noFill/>
        </p:spPr>
        <p:txBody>
          <a:bodyPr wrap="none" rtlCol="0">
            <a:spAutoFit/>
          </a:bodyPr>
          <a:lstStyle/>
          <a:p>
            <a:r>
              <a:rPr lang="en-US" sz="1100" dirty="0">
                <a:solidFill>
                  <a:schemeClr val="bg1"/>
                </a:solidFill>
              </a:rPr>
              <a:t>*All portfolio construction are vol-weighted</a:t>
            </a:r>
          </a:p>
          <a:p>
            <a:r>
              <a:rPr lang="en-US" sz="1100" dirty="0">
                <a:solidFill>
                  <a:schemeClr val="bg1"/>
                </a:solidFill>
              </a:rPr>
              <a:t>** Equal notional value weighted between pairs</a:t>
            </a:r>
          </a:p>
        </p:txBody>
      </p:sp>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16;p4">
            <a:extLst>
              <a:ext uri="{FF2B5EF4-FFF2-40B4-BE49-F238E27FC236}">
                <a16:creationId xmlns:a16="http://schemas.microsoft.com/office/drawing/2014/main" id="{A5B81CBF-1A54-4FE6-B6BC-177F60E0D11A}"/>
              </a:ext>
            </a:extLst>
          </p:cNvPr>
          <p:cNvSpPr txBox="1"/>
          <p:nvPr/>
        </p:nvSpPr>
        <p:spPr>
          <a:xfrm>
            <a:off x="428625" y="45078"/>
            <a:ext cx="6970713"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SG" sz="2400" b="1" dirty="0">
                <a:solidFill>
                  <a:srgbClr val="DBB76C"/>
                </a:solidFill>
              </a:rPr>
              <a:t>Methodology </a:t>
            </a:r>
            <a:endParaRPr lang="en-SG" sz="3200" b="1" dirty="0">
              <a:solidFill>
                <a:srgbClr val="DBB76C"/>
              </a:solidFill>
              <a:latin typeface="Arial"/>
              <a:ea typeface="Arial"/>
              <a:cs typeface="Arial"/>
              <a:sym typeface="Arial"/>
            </a:endParaRPr>
          </a:p>
        </p:txBody>
      </p:sp>
      <p:sp>
        <p:nvSpPr>
          <p:cNvPr id="6" name="TextBox 5">
            <a:extLst>
              <a:ext uri="{FF2B5EF4-FFF2-40B4-BE49-F238E27FC236}">
                <a16:creationId xmlns:a16="http://schemas.microsoft.com/office/drawing/2014/main" id="{CC4B1ADA-7876-4BAC-8329-A9ABD9F00D0F}"/>
              </a:ext>
            </a:extLst>
          </p:cNvPr>
          <p:cNvSpPr txBox="1"/>
          <p:nvPr/>
        </p:nvSpPr>
        <p:spPr>
          <a:xfrm>
            <a:off x="428625" y="733330"/>
            <a:ext cx="3751348" cy="375552"/>
          </a:xfrm>
          <a:prstGeom prst="rect">
            <a:avLst/>
          </a:prstGeom>
          <a:noFill/>
        </p:spPr>
        <p:txBody>
          <a:bodyPr wrap="none" rtlCol="0">
            <a:spAutoFit/>
          </a:bodyPr>
          <a:lstStyle/>
          <a:p>
            <a:pPr algn="just">
              <a:lnSpc>
                <a:spcPct val="107000"/>
              </a:lnSpc>
              <a:spcAft>
                <a:spcPts val="800"/>
              </a:spcAft>
            </a:pPr>
            <a:r>
              <a:rPr lang="en-SG" sz="1800" b="1" dirty="0">
                <a:solidFill>
                  <a:schemeClr val="bg1"/>
                </a:solidFill>
                <a:effectLst/>
                <a:latin typeface="Calibri" panose="020F0502020204030204" pitchFamily="34" charset="0"/>
                <a:ea typeface="等线" panose="02010600030101010101" pitchFamily="2" charset="-122"/>
                <a:cs typeface="Times New Roman" panose="02020603050405020304" pitchFamily="18" charset="0"/>
              </a:rPr>
              <a:t>Where is rebalancing premium from?</a:t>
            </a:r>
            <a:endParaRPr lang="en-SG" sz="1800" dirty="0">
              <a:solidFill>
                <a:schemeClr val="bg1"/>
              </a:solidFill>
              <a:effectLst/>
              <a:latin typeface="Calibri" panose="020F0502020204030204" pitchFamily="34" charset="0"/>
              <a:ea typeface="等线" panose="0201060003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2E18815-EE80-4630-BF96-71F6BC57FD9E}"/>
                  </a:ext>
                </a:extLst>
              </p:cNvPr>
              <p:cNvSpPr txBox="1"/>
              <p:nvPr/>
            </p:nvSpPr>
            <p:spPr>
              <a:xfrm>
                <a:off x="425514" y="1285592"/>
                <a:ext cx="4964436" cy="98405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SG" sz="1800" b="1" i="1" smtClean="0">
                              <a:solidFill>
                                <a:schemeClr val="bg1"/>
                              </a:solidFill>
                              <a:effectLst/>
                              <a:latin typeface="Cambria Math" panose="02040503050406030204" pitchFamily="18" charset="0"/>
                            </a:rPr>
                          </m:ctrlPr>
                        </m:sSubPr>
                        <m:e>
                          <m:r>
                            <a:rPr lang="en-SG" sz="1800" b="1"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𝒈</m:t>
                          </m:r>
                        </m:e>
                        <m:sub>
                          <m:r>
                            <a:rPr lang="en-SG" sz="1800" b="1"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𝒑</m:t>
                          </m:r>
                        </m:sub>
                      </m:sSub>
                      <m:r>
                        <m:rPr>
                          <m:aln/>
                        </m:rPr>
                        <a:rPr lang="en-SG" sz="1800" b="1"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r>
                        <a:rPr lang="en-SG" sz="1800" b="1"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 </m:t>
                      </m:r>
                      <m:nary>
                        <m:naryPr>
                          <m:chr m:val="∑"/>
                          <m:limLoc m:val="undOvr"/>
                          <m:ctrlPr>
                            <a:rPr lang="en-SG" sz="1800" b="1" i="1">
                              <a:solidFill>
                                <a:schemeClr val="bg1"/>
                              </a:solidFill>
                              <a:effectLst/>
                              <a:latin typeface="Cambria Math" panose="02040503050406030204" pitchFamily="18" charset="0"/>
                            </a:rPr>
                          </m:ctrlPr>
                        </m:naryPr>
                        <m:sub>
                          <m:r>
                            <a:rPr lang="en-SG" sz="1800" b="1"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𝒊</m:t>
                          </m:r>
                          <m:r>
                            <a:rPr lang="en-SG" sz="1800" b="1"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r>
                            <a:rPr lang="en-SG" sz="1800" b="1"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𝟏</m:t>
                          </m:r>
                        </m:sub>
                        <m:sup>
                          <m:r>
                            <a:rPr lang="en-SG" sz="1800" b="1"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𝑵</m:t>
                          </m:r>
                        </m:sup>
                        <m:e>
                          <m:sSub>
                            <m:sSubPr>
                              <m:ctrlPr>
                                <a:rPr lang="en-SG" sz="1800" b="1" i="1">
                                  <a:solidFill>
                                    <a:schemeClr val="bg1"/>
                                  </a:solidFill>
                                  <a:effectLst/>
                                  <a:latin typeface="Cambria Math" panose="02040503050406030204" pitchFamily="18" charset="0"/>
                                </a:rPr>
                              </m:ctrlPr>
                            </m:sSubPr>
                            <m:e>
                              <m:r>
                                <a:rPr lang="en-SG" sz="1800" b="1"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𝒘</m:t>
                              </m:r>
                            </m:e>
                            <m:sub>
                              <m:r>
                                <a:rPr lang="en-SG" sz="1800" b="1"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𝒊</m:t>
                              </m:r>
                            </m:sub>
                          </m:sSub>
                          <m:sSub>
                            <m:sSubPr>
                              <m:ctrlPr>
                                <a:rPr lang="en-SG" sz="1800" b="1" i="1">
                                  <a:solidFill>
                                    <a:schemeClr val="bg1"/>
                                  </a:solidFill>
                                  <a:effectLst/>
                                  <a:latin typeface="Cambria Math" panose="02040503050406030204" pitchFamily="18" charset="0"/>
                                </a:rPr>
                              </m:ctrlPr>
                            </m:sSubPr>
                            <m:e>
                              <m:r>
                                <a:rPr lang="en-SG" sz="1800" b="1"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𝒈</m:t>
                              </m:r>
                            </m:e>
                            <m:sub>
                              <m:r>
                                <a:rPr lang="en-SG" sz="1800" b="1"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𝒊</m:t>
                              </m:r>
                            </m:sub>
                          </m:sSub>
                          <m:r>
                            <a:rPr lang="en-SG" sz="1800" b="1"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 </m:t>
                          </m:r>
                          <m:f>
                            <m:fPr>
                              <m:ctrlPr>
                                <a:rPr lang="en-SG" sz="1800" b="1" i="1">
                                  <a:solidFill>
                                    <a:schemeClr val="bg1"/>
                                  </a:solidFill>
                                  <a:effectLst/>
                                  <a:latin typeface="Cambria Math" panose="02040503050406030204" pitchFamily="18" charset="0"/>
                                </a:rPr>
                              </m:ctrlPr>
                            </m:fPr>
                            <m:num>
                              <m:r>
                                <a:rPr lang="en-SG" sz="1800" b="1"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𝟏</m:t>
                              </m:r>
                            </m:num>
                            <m:den>
                              <m:r>
                                <a:rPr lang="en-SG" sz="1800" b="1"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𝟐</m:t>
                              </m:r>
                            </m:den>
                          </m:f>
                          <m:d>
                            <m:dPr>
                              <m:ctrlPr>
                                <a:rPr lang="en-SG" sz="1800" b="1" i="1">
                                  <a:solidFill>
                                    <a:schemeClr val="bg1"/>
                                  </a:solidFill>
                                  <a:effectLst/>
                                  <a:latin typeface="Cambria Math" panose="02040503050406030204" pitchFamily="18" charset="0"/>
                                </a:rPr>
                              </m:ctrlPr>
                            </m:dPr>
                            <m:e>
                              <m:nary>
                                <m:naryPr>
                                  <m:chr m:val="∑"/>
                                  <m:limLoc m:val="undOvr"/>
                                  <m:ctrlPr>
                                    <a:rPr lang="en-SG" sz="1800" b="1" i="1">
                                      <a:solidFill>
                                        <a:schemeClr val="bg1"/>
                                      </a:solidFill>
                                      <a:effectLst/>
                                      <a:latin typeface="Cambria Math" panose="02040503050406030204" pitchFamily="18" charset="0"/>
                                    </a:rPr>
                                  </m:ctrlPr>
                                </m:naryPr>
                                <m:sub>
                                  <m:r>
                                    <a:rPr lang="en-SG" sz="1800" b="1"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𝒊</m:t>
                                  </m:r>
                                  <m:r>
                                    <a:rPr lang="en-SG" sz="1800" b="1"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r>
                                    <a:rPr lang="en-SG" sz="1800" b="1"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𝟏</m:t>
                                  </m:r>
                                </m:sub>
                                <m:sup>
                                  <m:r>
                                    <a:rPr lang="en-SG" sz="1800" b="1"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𝑵</m:t>
                                  </m:r>
                                </m:sup>
                                <m:e>
                                  <m:sSub>
                                    <m:sSubPr>
                                      <m:ctrlPr>
                                        <a:rPr lang="en-SG" sz="1800" b="1" i="1">
                                          <a:solidFill>
                                            <a:schemeClr val="bg1"/>
                                          </a:solidFill>
                                          <a:effectLst/>
                                          <a:latin typeface="Cambria Math" panose="02040503050406030204" pitchFamily="18" charset="0"/>
                                        </a:rPr>
                                      </m:ctrlPr>
                                    </m:sSubPr>
                                    <m:e>
                                      <m:r>
                                        <a:rPr lang="en-SG" sz="1800" b="1"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𝒘</m:t>
                                      </m:r>
                                    </m:e>
                                    <m:sub>
                                      <m:r>
                                        <a:rPr lang="en-SG" sz="1800" b="1"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𝒊</m:t>
                                      </m:r>
                                    </m:sub>
                                  </m:sSub>
                                  <m:sSubSup>
                                    <m:sSubSupPr>
                                      <m:ctrlPr>
                                        <a:rPr lang="en-SG" sz="1800" b="1" i="1">
                                          <a:solidFill>
                                            <a:schemeClr val="bg1"/>
                                          </a:solidFill>
                                          <a:effectLst/>
                                          <a:latin typeface="Cambria Math" panose="02040503050406030204" pitchFamily="18" charset="0"/>
                                        </a:rPr>
                                      </m:ctrlPr>
                                    </m:sSubSupPr>
                                    <m:e>
                                      <m:r>
                                        <a:rPr lang="en-SG" sz="1800" b="1"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𝝈</m:t>
                                      </m:r>
                                    </m:e>
                                    <m:sub>
                                      <m:r>
                                        <a:rPr lang="en-SG" sz="1800" b="1"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𝒊</m:t>
                                      </m:r>
                                    </m:sub>
                                    <m:sup>
                                      <m:r>
                                        <a:rPr lang="en-SG" sz="1800" b="1"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𝟐</m:t>
                                      </m:r>
                                    </m:sup>
                                  </m:sSubSup>
                                  <m:r>
                                    <a:rPr lang="en-SG" sz="1800" b="1"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 − </m:t>
                                  </m:r>
                                  <m:nary>
                                    <m:naryPr>
                                      <m:chr m:val="∑"/>
                                      <m:limLoc m:val="undOvr"/>
                                      <m:ctrlPr>
                                        <a:rPr lang="en-SG" sz="1800" b="1" i="1">
                                          <a:solidFill>
                                            <a:schemeClr val="bg1"/>
                                          </a:solidFill>
                                          <a:effectLst/>
                                          <a:latin typeface="Cambria Math" panose="02040503050406030204" pitchFamily="18" charset="0"/>
                                        </a:rPr>
                                      </m:ctrlPr>
                                    </m:naryPr>
                                    <m:sub>
                                      <m:r>
                                        <a:rPr lang="en-SG" sz="1800" b="1"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𝒊</m:t>
                                      </m:r>
                                      <m:r>
                                        <a:rPr lang="en-SG" sz="1800" b="1"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r>
                                        <a:rPr lang="en-SG" sz="1800" b="1"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𝒋</m:t>
                                      </m:r>
                                      <m:r>
                                        <a:rPr lang="en-SG" sz="1800" b="1"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r>
                                        <a:rPr lang="en-SG" sz="1800" b="1"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𝟏</m:t>
                                      </m:r>
                                    </m:sub>
                                    <m:sup>
                                      <m:r>
                                        <a:rPr lang="en-SG" sz="1800" b="1"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𝑵</m:t>
                                      </m:r>
                                      <m:r>
                                        <a:rPr lang="en-SG" sz="1800" b="1"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r>
                                        <a:rPr lang="en-SG" sz="1800" b="1"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𝑴</m:t>
                                      </m:r>
                                    </m:sup>
                                    <m:e>
                                      <m:sSub>
                                        <m:sSubPr>
                                          <m:ctrlPr>
                                            <a:rPr lang="en-SG" sz="1800" b="1" i="1">
                                              <a:solidFill>
                                                <a:schemeClr val="bg1"/>
                                              </a:solidFill>
                                              <a:effectLst/>
                                              <a:latin typeface="Cambria Math" panose="02040503050406030204" pitchFamily="18" charset="0"/>
                                            </a:rPr>
                                          </m:ctrlPr>
                                        </m:sSubPr>
                                        <m:e>
                                          <m:r>
                                            <a:rPr lang="en-SG" sz="1800" b="1"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𝒘</m:t>
                                          </m:r>
                                        </m:e>
                                        <m:sub>
                                          <m:r>
                                            <a:rPr lang="en-SG" sz="1800" b="1"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𝒊</m:t>
                                          </m:r>
                                        </m:sub>
                                      </m:sSub>
                                      <m:sSub>
                                        <m:sSubPr>
                                          <m:ctrlPr>
                                            <a:rPr lang="en-SG" sz="1800" b="1" i="1">
                                              <a:solidFill>
                                                <a:schemeClr val="bg1"/>
                                              </a:solidFill>
                                              <a:effectLst/>
                                              <a:latin typeface="Cambria Math" panose="02040503050406030204" pitchFamily="18" charset="0"/>
                                            </a:rPr>
                                          </m:ctrlPr>
                                        </m:sSubPr>
                                        <m:e>
                                          <m:r>
                                            <a:rPr lang="en-SG" sz="1800" b="1"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𝝈</m:t>
                                          </m:r>
                                        </m:e>
                                        <m:sub>
                                          <m:r>
                                            <a:rPr lang="en-SG" sz="1800" b="1"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𝒊𝒋</m:t>
                                          </m:r>
                                        </m:sub>
                                      </m:sSub>
                                      <m:sSub>
                                        <m:sSubPr>
                                          <m:ctrlPr>
                                            <a:rPr lang="en-SG" sz="1800" b="1" i="1">
                                              <a:solidFill>
                                                <a:schemeClr val="bg1"/>
                                              </a:solidFill>
                                              <a:effectLst/>
                                              <a:latin typeface="Cambria Math" panose="02040503050406030204" pitchFamily="18" charset="0"/>
                                            </a:rPr>
                                          </m:ctrlPr>
                                        </m:sSubPr>
                                        <m:e>
                                          <m:r>
                                            <a:rPr lang="en-SG" sz="1800" b="1"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𝒘</m:t>
                                          </m:r>
                                        </m:e>
                                        <m:sub>
                                          <m:r>
                                            <a:rPr lang="en-SG" sz="1800" b="1"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𝒋</m:t>
                                          </m:r>
                                        </m:sub>
                                      </m:sSub>
                                    </m:e>
                                  </m:nary>
                                </m:e>
                              </m:nary>
                            </m:e>
                          </m:d>
                        </m:e>
                      </m:nary>
                    </m:oMath>
                  </m:oMathPara>
                </a14:m>
                <a:endParaRPr lang="en-SG" dirty="0">
                  <a:solidFill>
                    <a:schemeClr val="bg1"/>
                  </a:solidFill>
                </a:endParaRPr>
              </a:p>
            </p:txBody>
          </p:sp>
        </mc:Choice>
        <mc:Fallback xmlns="">
          <p:sp>
            <p:nvSpPr>
              <p:cNvPr id="7" name="TextBox 6">
                <a:extLst>
                  <a:ext uri="{FF2B5EF4-FFF2-40B4-BE49-F238E27FC236}">
                    <a16:creationId xmlns:a16="http://schemas.microsoft.com/office/drawing/2014/main" id="{72E18815-EE80-4630-BF96-71F6BC57FD9E}"/>
                  </a:ext>
                </a:extLst>
              </p:cNvPr>
              <p:cNvSpPr txBox="1">
                <a:spLocks noRot="1" noChangeAspect="1" noMove="1" noResize="1" noEditPoints="1" noAdjustHandles="1" noChangeArrowheads="1" noChangeShapeType="1" noTextEdit="1"/>
              </p:cNvSpPr>
              <p:nvPr/>
            </p:nvSpPr>
            <p:spPr>
              <a:xfrm>
                <a:off x="425514" y="1285592"/>
                <a:ext cx="4964436" cy="984052"/>
              </a:xfrm>
              <a:prstGeom prst="rect">
                <a:avLst/>
              </a:prstGeom>
              <a:blipFill>
                <a:blip r:embed="rId2"/>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9E6B621-181E-4EE9-8348-23DEA7C3669C}"/>
                  </a:ext>
                </a:extLst>
              </p:cNvPr>
              <p:cNvSpPr txBox="1"/>
              <p:nvPr/>
            </p:nvSpPr>
            <p:spPr>
              <a:xfrm>
                <a:off x="769548" y="2269644"/>
                <a:ext cx="5120697" cy="4524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aln/>
                        </m:rPr>
                        <a:rPr lang="en-SG" sz="1800" b="1" i="1" smtClean="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r>
                        <a:rPr lang="en-SG" sz="1800" b="1" i="1" smtClean="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𝑨𝒗𝒆𝒓𝒂𝒈𝒆</m:t>
                      </m:r>
                      <m:r>
                        <a:rPr lang="en-SG" sz="1800" b="1"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 </m:t>
                      </m:r>
                      <m:r>
                        <a:rPr lang="en-SG" sz="1800" b="1"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𝑮𝒓𝒐𝒘𝒕𝒉</m:t>
                      </m:r>
                      <m:r>
                        <a:rPr lang="en-SG" sz="1800" b="1"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 </m:t>
                      </m:r>
                      <m:f>
                        <m:fPr>
                          <m:type m:val="skw"/>
                          <m:ctrlPr>
                            <a:rPr lang="en-SG" sz="1800" b="1" i="1">
                              <a:solidFill>
                                <a:schemeClr val="bg1"/>
                              </a:solidFill>
                              <a:effectLst/>
                              <a:latin typeface="Cambria Math" panose="02040503050406030204" pitchFamily="18" charset="0"/>
                            </a:rPr>
                          </m:ctrlPr>
                        </m:fPr>
                        <m:num>
                          <m:r>
                            <a:rPr lang="en-SG" sz="1800" b="1"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𝟏</m:t>
                          </m:r>
                        </m:num>
                        <m:den>
                          <m:r>
                            <a:rPr lang="en-SG" sz="1800" b="1"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𝟐</m:t>
                          </m:r>
                        </m:den>
                      </m:f>
                      <m:r>
                        <a:rPr lang="en-SG" sz="1800" b="1"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𝑨𝒗𝒆𝒓𝒂𝒈𝒆</m:t>
                      </m:r>
                      <m:r>
                        <a:rPr lang="en-SG" sz="1800" b="1"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 </m:t>
                      </m:r>
                      <m:r>
                        <a:rPr lang="en-SG" sz="1800" b="1"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𝑽𝒂𝒓𝒊𝒂𝒏𝒄𝒆</m:t>
                      </m:r>
                    </m:oMath>
                  </m:oMathPara>
                </a14:m>
                <a:endParaRPr lang="en-SG" dirty="0">
                  <a:solidFill>
                    <a:schemeClr val="bg1"/>
                  </a:solidFill>
                </a:endParaRPr>
              </a:p>
            </p:txBody>
          </p:sp>
        </mc:Choice>
        <mc:Fallback xmlns="">
          <p:sp>
            <p:nvSpPr>
              <p:cNvPr id="8" name="TextBox 7">
                <a:extLst>
                  <a:ext uri="{FF2B5EF4-FFF2-40B4-BE49-F238E27FC236}">
                    <a16:creationId xmlns:a16="http://schemas.microsoft.com/office/drawing/2014/main" id="{29E6B621-181E-4EE9-8348-23DEA7C3669C}"/>
                  </a:ext>
                </a:extLst>
              </p:cNvPr>
              <p:cNvSpPr txBox="1">
                <a:spLocks noRot="1" noChangeAspect="1" noMove="1" noResize="1" noEditPoints="1" noAdjustHandles="1" noChangeArrowheads="1" noChangeShapeType="1" noTextEdit="1"/>
              </p:cNvSpPr>
              <p:nvPr/>
            </p:nvSpPr>
            <p:spPr>
              <a:xfrm>
                <a:off x="769548" y="2269644"/>
                <a:ext cx="5120697" cy="452496"/>
              </a:xfrm>
              <a:prstGeom prst="rect">
                <a:avLst/>
              </a:prstGeom>
              <a:blipFill>
                <a:blip r:embed="rId3"/>
                <a:stretch>
                  <a:fillRect t="-118667" b="-184000"/>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438049F-6D57-47F6-8EF1-22C914C8A6A7}"/>
                  </a:ext>
                </a:extLst>
              </p:cNvPr>
              <p:cNvSpPr txBox="1"/>
              <p:nvPr/>
            </p:nvSpPr>
            <p:spPr>
              <a:xfrm>
                <a:off x="5669186" y="2269644"/>
                <a:ext cx="3080074" cy="4524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SG" sz="1800" b="1" i="1" smtClean="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 </m:t>
                      </m:r>
                      <m:f>
                        <m:fPr>
                          <m:type m:val="skw"/>
                          <m:ctrlPr>
                            <a:rPr lang="en-SG" sz="1800" b="1" i="1">
                              <a:solidFill>
                                <a:schemeClr val="bg1"/>
                              </a:solidFill>
                              <a:effectLst/>
                              <a:latin typeface="Cambria Math" panose="02040503050406030204" pitchFamily="18" charset="0"/>
                            </a:rPr>
                          </m:ctrlPr>
                        </m:fPr>
                        <m:num>
                          <m:r>
                            <a:rPr lang="en-SG" sz="1800" b="1"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𝟏</m:t>
                          </m:r>
                        </m:num>
                        <m:den>
                          <m:r>
                            <a:rPr lang="en-SG" sz="1800" b="1"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𝟐</m:t>
                          </m:r>
                        </m:den>
                      </m:f>
                      <m:r>
                        <a:rPr lang="en-SG" sz="1800" b="1"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𝑷𝒐𝒓𝒕𝒇𝒐𝒍𝒊𝒐</m:t>
                      </m:r>
                      <m:r>
                        <a:rPr lang="en-SG" sz="1800" b="1"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 </m:t>
                      </m:r>
                      <m:r>
                        <a:rPr lang="en-SG" sz="1800" b="1" i="1">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𝑽𝒂𝒓𝒊𝒂𝒏𝒄𝒆</m:t>
                      </m:r>
                    </m:oMath>
                  </m:oMathPara>
                </a14:m>
                <a:endParaRPr lang="en-SG" dirty="0">
                  <a:solidFill>
                    <a:schemeClr val="bg1"/>
                  </a:solidFill>
                </a:endParaRPr>
              </a:p>
            </p:txBody>
          </p:sp>
        </mc:Choice>
        <mc:Fallback xmlns="">
          <p:sp>
            <p:nvSpPr>
              <p:cNvPr id="9" name="TextBox 8">
                <a:extLst>
                  <a:ext uri="{FF2B5EF4-FFF2-40B4-BE49-F238E27FC236}">
                    <a16:creationId xmlns:a16="http://schemas.microsoft.com/office/drawing/2014/main" id="{7438049F-6D57-47F6-8EF1-22C914C8A6A7}"/>
                  </a:ext>
                </a:extLst>
              </p:cNvPr>
              <p:cNvSpPr txBox="1">
                <a:spLocks noRot="1" noChangeAspect="1" noMove="1" noResize="1" noEditPoints="1" noAdjustHandles="1" noChangeArrowheads="1" noChangeShapeType="1" noTextEdit="1"/>
              </p:cNvSpPr>
              <p:nvPr/>
            </p:nvSpPr>
            <p:spPr>
              <a:xfrm>
                <a:off x="5669186" y="2269644"/>
                <a:ext cx="3080074" cy="452496"/>
              </a:xfrm>
              <a:prstGeom prst="rect">
                <a:avLst/>
              </a:prstGeom>
              <a:blipFill>
                <a:blip r:embed="rId4"/>
                <a:stretch>
                  <a:fillRect l="-594" t="-118667" b="-184000"/>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8F62BD3-535E-4914-ADB8-EAE2A889842E}"/>
                  </a:ext>
                </a:extLst>
              </p:cNvPr>
              <p:cNvSpPr txBox="1"/>
              <p:nvPr/>
            </p:nvSpPr>
            <p:spPr>
              <a:xfrm>
                <a:off x="775595" y="2802890"/>
                <a:ext cx="5178021" cy="491288"/>
              </a:xfrm>
              <a:prstGeom prst="rect">
                <a:avLst/>
              </a:prstGeom>
              <a:noFill/>
            </p:spPr>
            <p:txBody>
              <a:bodyPr wrap="none" rtlCol="0">
                <a:spAutoFit/>
              </a:bodyPr>
              <a:lstStyle/>
              <a:p>
                <a:pPr algn="just">
                  <a:lnSpc>
                    <a:spcPct val="107000"/>
                  </a:lnSpc>
                  <a:spcAft>
                    <a:spcPts val="800"/>
                  </a:spcAft>
                </a:pPr>
                <a14:m>
                  <m:oMathPara xmlns:m="http://schemas.openxmlformats.org/officeDocument/2006/math">
                    <m:oMathParaPr>
                      <m:jc m:val="centerGroup"/>
                    </m:oMathParaPr>
                    <m:oMath xmlns:m="http://schemas.openxmlformats.org/officeDocument/2006/math">
                      <m:r>
                        <a:rPr lang="en-SG" sz="1800" b="1" i="1" smtClean="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r>
                        <a:rPr lang="en-SG" sz="1800" b="1" i="1" smtClean="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𝑨𝒗𝒆𝒓𝒂𝒈𝒆</m:t>
                      </m:r>
                      <m:r>
                        <a:rPr lang="en-SG" sz="1800" b="1" i="1" smtClean="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 </m:t>
                      </m:r>
                      <m:r>
                        <a:rPr lang="en-SG" sz="1800" b="1" i="1" smtClean="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𝑮𝒓𝒐𝒘𝒕𝒉</m:t>
                      </m:r>
                      <m:r>
                        <a:rPr lang="en-SG" sz="1800" b="1" i="1" smtClean="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m:t>
                      </m:r>
                      <m:r>
                        <a:rPr lang="en-SG" sz="1800" b="1" i="1" smtClean="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𝑹𝒆𝒃𝒂𝒍𝒂𝒏𝒄𝒊𝒏𝒈</m:t>
                      </m:r>
                      <m:r>
                        <a:rPr lang="en-SG" sz="1800" b="1" i="1" smtClean="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 </m:t>
                      </m:r>
                      <m:r>
                        <a:rPr lang="en-SG" sz="1800" b="1" i="1" smtClean="0">
                          <a:solidFill>
                            <a:schemeClr val="bg1"/>
                          </a:solidFill>
                          <a:effectLst/>
                          <a:latin typeface="Cambria Math" panose="02040503050406030204" pitchFamily="18" charset="0"/>
                          <a:ea typeface="等线" panose="02010600030101010101" pitchFamily="2" charset="-122"/>
                          <a:cs typeface="Times New Roman" panose="02020603050405020304" pitchFamily="18" charset="0"/>
                        </a:rPr>
                        <m:t>𝑷𝒓𝒆𝒎𝒊𝒖𝒎</m:t>
                      </m:r>
                    </m:oMath>
                  </m:oMathPara>
                </a14:m>
                <a:endParaRPr lang="en-SG" sz="1800" dirty="0">
                  <a:solidFill>
                    <a:schemeClr val="bg1"/>
                  </a:solidFill>
                  <a:effectLst/>
                  <a:latin typeface="Calibri" panose="020F0502020204030204" pitchFamily="34" charset="0"/>
                  <a:ea typeface="等线" panose="02010600030101010101" pitchFamily="2" charset="-122"/>
                  <a:cs typeface="Times New Roman" panose="02020603050405020304" pitchFamily="18" charset="0"/>
                </a:endParaRPr>
              </a:p>
            </p:txBody>
          </p:sp>
        </mc:Choice>
        <mc:Fallback xmlns="">
          <p:sp>
            <p:nvSpPr>
              <p:cNvPr id="10" name="TextBox 9">
                <a:extLst>
                  <a:ext uri="{FF2B5EF4-FFF2-40B4-BE49-F238E27FC236}">
                    <a16:creationId xmlns:a16="http://schemas.microsoft.com/office/drawing/2014/main" id="{F8F62BD3-535E-4914-ADB8-EAE2A889842E}"/>
                  </a:ext>
                </a:extLst>
              </p:cNvPr>
              <p:cNvSpPr txBox="1">
                <a:spLocks noRot="1" noChangeAspect="1" noMove="1" noResize="1" noEditPoints="1" noAdjustHandles="1" noChangeArrowheads="1" noChangeShapeType="1" noTextEdit="1"/>
              </p:cNvSpPr>
              <p:nvPr/>
            </p:nvSpPr>
            <p:spPr>
              <a:xfrm>
                <a:off x="775595" y="2802890"/>
                <a:ext cx="5178021" cy="491288"/>
              </a:xfrm>
              <a:prstGeom prst="rect">
                <a:avLst/>
              </a:prstGeom>
              <a:blipFill>
                <a:blip r:embed="rId5"/>
                <a:stretch>
                  <a:fillRect/>
                </a:stretch>
              </a:blipFill>
            </p:spPr>
            <p:txBody>
              <a:bodyPr/>
              <a:lstStyle/>
              <a:p>
                <a:r>
                  <a:rPr lang="en-SG">
                    <a:noFill/>
                  </a:rPr>
                  <a:t> </a:t>
                </a:r>
              </a:p>
            </p:txBody>
          </p:sp>
        </mc:Fallback>
      </mc:AlternateContent>
      <p:sp>
        <p:nvSpPr>
          <p:cNvPr id="11" name="TextBox 10">
            <a:extLst>
              <a:ext uri="{FF2B5EF4-FFF2-40B4-BE49-F238E27FC236}">
                <a16:creationId xmlns:a16="http://schemas.microsoft.com/office/drawing/2014/main" id="{5F3263BA-9708-4CF6-A369-A9E0CD183EDE}"/>
              </a:ext>
            </a:extLst>
          </p:cNvPr>
          <p:cNvSpPr txBox="1"/>
          <p:nvPr/>
        </p:nvSpPr>
        <p:spPr>
          <a:xfrm>
            <a:off x="552261" y="3521950"/>
            <a:ext cx="8323743" cy="671915"/>
          </a:xfrm>
          <a:prstGeom prst="rect">
            <a:avLst/>
          </a:prstGeom>
          <a:noFill/>
        </p:spPr>
        <p:txBody>
          <a:bodyPr wrap="square" rtlCol="0">
            <a:spAutoFit/>
          </a:bodyPr>
          <a:lstStyle/>
          <a:p>
            <a:pPr algn="just">
              <a:lnSpc>
                <a:spcPct val="107000"/>
              </a:lnSpc>
              <a:spcAft>
                <a:spcPts val="800"/>
              </a:spcAft>
            </a:pPr>
            <a:r>
              <a:rPr lang="en-SG" sz="1800" i="1" dirty="0">
                <a:solidFill>
                  <a:schemeClr val="bg1"/>
                </a:solidFill>
                <a:effectLst/>
                <a:latin typeface="Calibri" panose="020F0502020204030204" pitchFamily="34" charset="0"/>
                <a:ea typeface="等线" panose="02010600030101010101" pitchFamily="2" charset="-122"/>
                <a:cs typeface="Times New Roman" panose="02020603050405020304" pitchFamily="18" charset="0"/>
              </a:rPr>
              <a:t>This formula explains rebalancing premium can be optimized by choosing high individual asset volatile and low correlation portfolio. </a:t>
            </a:r>
          </a:p>
        </p:txBody>
      </p:sp>
    </p:spTree>
    <p:extLst>
      <p:ext uri="{BB962C8B-B14F-4D97-AF65-F5344CB8AC3E}">
        <p14:creationId xmlns:p14="http://schemas.microsoft.com/office/powerpoint/2010/main" val="4034925302"/>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16;p4">
            <a:extLst>
              <a:ext uri="{FF2B5EF4-FFF2-40B4-BE49-F238E27FC236}">
                <a16:creationId xmlns:a16="http://schemas.microsoft.com/office/drawing/2014/main" id="{CB8F0A19-3B54-4E58-98A6-65A3060EB0BC}"/>
              </a:ext>
            </a:extLst>
          </p:cNvPr>
          <p:cNvSpPr txBox="1"/>
          <p:nvPr/>
        </p:nvSpPr>
        <p:spPr>
          <a:xfrm>
            <a:off x="428625" y="45078"/>
            <a:ext cx="6970713"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SG" sz="2400" b="1" dirty="0">
                <a:solidFill>
                  <a:srgbClr val="DBB76C"/>
                </a:solidFill>
              </a:rPr>
              <a:t>Methodology – VIX </a:t>
            </a:r>
            <a:endParaRPr lang="en-SG" sz="3200" b="1" dirty="0">
              <a:solidFill>
                <a:srgbClr val="DBB76C"/>
              </a:solidFill>
              <a:latin typeface="Arial"/>
              <a:ea typeface="Arial"/>
              <a:cs typeface="Arial"/>
              <a:sym typeface="Arial"/>
            </a:endParaRPr>
          </a:p>
        </p:txBody>
      </p:sp>
      <p:sp>
        <p:nvSpPr>
          <p:cNvPr id="5" name="TextBox 4">
            <a:extLst>
              <a:ext uri="{FF2B5EF4-FFF2-40B4-BE49-F238E27FC236}">
                <a16:creationId xmlns:a16="http://schemas.microsoft.com/office/drawing/2014/main" id="{D75CF5D6-8B84-42BF-8ECE-04E42F5E25DA}"/>
              </a:ext>
            </a:extLst>
          </p:cNvPr>
          <p:cNvSpPr txBox="1"/>
          <p:nvPr/>
        </p:nvSpPr>
        <p:spPr>
          <a:xfrm>
            <a:off x="348974" y="679009"/>
            <a:ext cx="8152229" cy="1262525"/>
          </a:xfrm>
          <a:prstGeom prst="rect">
            <a:avLst/>
          </a:prstGeom>
          <a:noFill/>
        </p:spPr>
        <p:txBody>
          <a:bodyPr wrap="square" rtlCol="0">
            <a:spAutoFit/>
          </a:bodyPr>
          <a:lstStyle/>
          <a:p>
            <a:pPr algn="just">
              <a:lnSpc>
                <a:spcPct val="107000"/>
              </a:lnSpc>
              <a:spcAft>
                <a:spcPts val="800"/>
              </a:spcAft>
            </a:pPr>
            <a:r>
              <a:rPr lang="en-SG" sz="1800" b="1" dirty="0">
                <a:solidFill>
                  <a:srgbClr val="DBB76C"/>
                </a:solidFill>
              </a:rPr>
              <a:t>VIX Introduction:</a:t>
            </a:r>
            <a:endParaRPr lang="en-SG" sz="1800" b="1" dirty="0">
              <a:solidFill>
                <a:schemeClr val="bg1"/>
              </a:solidFill>
              <a:effectLst/>
              <a:latin typeface="Calibri" panose="020F0502020204030204" pitchFamily="34" charset="0"/>
              <a:ea typeface="等线" panose="02010600030101010101" pitchFamily="2" charset="-122"/>
              <a:cs typeface="Times New Roman" panose="02020603050405020304" pitchFamily="18" charset="0"/>
            </a:endParaRPr>
          </a:p>
          <a:p>
            <a:pPr algn="just">
              <a:lnSpc>
                <a:spcPct val="107000"/>
              </a:lnSpc>
              <a:spcAft>
                <a:spcPts val="800"/>
              </a:spcAft>
            </a:pPr>
            <a:r>
              <a:rPr lang="en-SG" sz="1600" dirty="0">
                <a:solidFill>
                  <a:schemeClr val="bg1"/>
                </a:solidFill>
                <a:effectLst/>
                <a:latin typeface="+mn-lt"/>
                <a:ea typeface="等线" panose="02010600030101010101" pitchFamily="2" charset="-122"/>
                <a:cs typeface="Times New Roman" panose="02020603050405020304" pitchFamily="18" charset="0"/>
              </a:rPr>
              <a:t>CBOE Volatility Index (VIX) is a real-time index that represents the market's expectations for the relative strength of near-term price changes of the S&amp;P 500 index (SPX). It generates a 30-day forward projection of volatility.</a:t>
            </a:r>
          </a:p>
        </p:txBody>
      </p:sp>
      <p:sp>
        <p:nvSpPr>
          <p:cNvPr id="6" name="TextBox 5">
            <a:extLst>
              <a:ext uri="{FF2B5EF4-FFF2-40B4-BE49-F238E27FC236}">
                <a16:creationId xmlns:a16="http://schemas.microsoft.com/office/drawing/2014/main" id="{D0662BED-3B2A-4F20-9EB3-4EA32BEB30C7}"/>
              </a:ext>
            </a:extLst>
          </p:cNvPr>
          <p:cNvSpPr txBox="1"/>
          <p:nvPr/>
        </p:nvSpPr>
        <p:spPr>
          <a:xfrm>
            <a:off x="348975" y="2087611"/>
            <a:ext cx="2964593" cy="373757"/>
          </a:xfrm>
          <a:prstGeom prst="rect">
            <a:avLst/>
          </a:prstGeom>
          <a:noFill/>
        </p:spPr>
        <p:txBody>
          <a:bodyPr wrap="square" rtlCol="0">
            <a:spAutoFit/>
          </a:bodyPr>
          <a:lstStyle/>
          <a:p>
            <a:pPr algn="just">
              <a:lnSpc>
                <a:spcPct val="107000"/>
              </a:lnSpc>
              <a:spcAft>
                <a:spcPts val="800"/>
              </a:spcAft>
            </a:pPr>
            <a:r>
              <a:rPr lang="en-SG" sz="1800" b="1" dirty="0">
                <a:solidFill>
                  <a:srgbClr val="DBB76C"/>
                </a:solidFill>
              </a:rPr>
              <a:t>VIX Signal:</a:t>
            </a:r>
            <a:endParaRPr lang="en-SG" sz="1800" b="1" dirty="0">
              <a:solidFill>
                <a:schemeClr val="bg1"/>
              </a:solidFill>
              <a:effectLst/>
              <a:latin typeface="Calibri" panose="020F0502020204030204" pitchFamily="34" charset="0"/>
              <a:ea typeface="等线" panose="02010600030101010101" pitchFamily="2" charset="-122"/>
              <a:cs typeface="Times New Roman" panose="02020603050405020304" pitchFamily="18" charset="0"/>
            </a:endParaRPr>
          </a:p>
        </p:txBody>
      </p:sp>
      <p:sp>
        <p:nvSpPr>
          <p:cNvPr id="7" name="TextBox 46">
            <a:extLst>
              <a:ext uri="{FF2B5EF4-FFF2-40B4-BE49-F238E27FC236}">
                <a16:creationId xmlns:a16="http://schemas.microsoft.com/office/drawing/2014/main" id="{BB7FF6DF-E2FA-403A-9A00-C7B236F480FC}"/>
              </a:ext>
            </a:extLst>
          </p:cNvPr>
          <p:cNvSpPr txBox="1">
            <a:spLocks noChangeArrowheads="1"/>
          </p:cNvSpPr>
          <p:nvPr/>
        </p:nvSpPr>
        <p:spPr bwMode="auto">
          <a:xfrm>
            <a:off x="873125" y="2641220"/>
            <a:ext cx="328846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22288">
              <a:lnSpc>
                <a:spcPct val="90000"/>
              </a:lnSpc>
              <a:spcBef>
                <a:spcPts val="750"/>
              </a:spcBef>
              <a:buChar char="•"/>
              <a:defRPr sz="2100">
                <a:solidFill>
                  <a:schemeClr val="tx1"/>
                </a:solidFill>
                <a:latin typeface="Calibri" panose="020F0502020204030204" pitchFamily="34" charset="0"/>
                <a:ea typeface="宋体" panose="02010600030101010101" pitchFamily="2" charset="-122"/>
              </a:defRPr>
            </a:lvl1pPr>
            <a:lvl2pPr marL="742950" indent="-285750" defTabSz="522288">
              <a:lnSpc>
                <a:spcPct val="90000"/>
              </a:lnSpc>
              <a:spcBef>
                <a:spcPts val="375"/>
              </a:spcBef>
              <a:buChar char="•"/>
              <a:defRPr>
                <a:solidFill>
                  <a:schemeClr val="tx1"/>
                </a:solidFill>
                <a:latin typeface="Calibri" panose="020F0502020204030204" pitchFamily="34" charset="0"/>
                <a:ea typeface="宋体" panose="02010600030101010101" pitchFamily="2" charset="-122"/>
              </a:defRPr>
            </a:lvl2pPr>
            <a:lvl3pPr marL="1143000" indent="-228600" defTabSz="522288">
              <a:lnSpc>
                <a:spcPct val="90000"/>
              </a:lnSpc>
              <a:spcBef>
                <a:spcPts val="375"/>
              </a:spcBef>
              <a:buChar char="•"/>
              <a:defRPr sz="1500">
                <a:solidFill>
                  <a:schemeClr val="tx1"/>
                </a:solidFill>
                <a:latin typeface="Calibri" panose="020F0502020204030204" pitchFamily="34" charset="0"/>
                <a:ea typeface="宋体" panose="02010600030101010101" pitchFamily="2" charset="-122"/>
              </a:defRPr>
            </a:lvl3pPr>
            <a:lvl4pPr marL="1600200" indent="-228600" defTabSz="522288">
              <a:lnSpc>
                <a:spcPct val="90000"/>
              </a:lnSpc>
              <a:spcBef>
                <a:spcPts val="375"/>
              </a:spcBef>
              <a:buChar char="•"/>
              <a:defRPr sz="1300">
                <a:solidFill>
                  <a:schemeClr val="tx1"/>
                </a:solidFill>
                <a:latin typeface="Calibri" panose="020F0502020204030204" pitchFamily="34" charset="0"/>
                <a:ea typeface="宋体" panose="02010600030101010101" pitchFamily="2" charset="-122"/>
              </a:defRPr>
            </a:lvl4pPr>
            <a:lvl5pPr marL="2057400" indent="-228600" defTabSz="522288">
              <a:lnSpc>
                <a:spcPct val="90000"/>
              </a:lnSpc>
              <a:spcBef>
                <a:spcPts val="375"/>
              </a:spcBef>
              <a:buChar char="•"/>
              <a:defRPr sz="1300">
                <a:solidFill>
                  <a:schemeClr val="tx1"/>
                </a:solidFill>
                <a:latin typeface="Calibri" panose="020F0502020204030204" pitchFamily="34" charset="0"/>
                <a:ea typeface="宋体" panose="02010600030101010101" pitchFamily="2" charset="-122"/>
              </a:defRPr>
            </a:lvl5pPr>
            <a:lvl6pPr marL="25146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en-US" sz="1600" dirty="0">
                <a:solidFill>
                  <a:schemeClr val="bg1"/>
                </a:solidFill>
                <a:latin typeface="Arial" panose="020B0604020202020204" pitchFamily="34" charset="0"/>
                <a:cs typeface="Arial" panose="020B0604020202020204" pitchFamily="34" charset="0"/>
              </a:rPr>
              <a:t>Calibrated VIX target level</a:t>
            </a:r>
          </a:p>
        </p:txBody>
      </p:sp>
      <p:grpSp>
        <p:nvGrpSpPr>
          <p:cNvPr id="8" name="组合 56">
            <a:extLst>
              <a:ext uri="{FF2B5EF4-FFF2-40B4-BE49-F238E27FC236}">
                <a16:creationId xmlns:a16="http://schemas.microsoft.com/office/drawing/2014/main" id="{42628C18-7114-4E89-A3AD-54DAE443BB47}"/>
              </a:ext>
            </a:extLst>
          </p:cNvPr>
          <p:cNvGrpSpPr>
            <a:grpSpLocks/>
          </p:cNvGrpSpPr>
          <p:nvPr/>
        </p:nvGrpSpPr>
        <p:grpSpPr bwMode="auto">
          <a:xfrm>
            <a:off x="428625" y="2625554"/>
            <a:ext cx="369887" cy="369887"/>
            <a:chOff x="0" y="0"/>
            <a:chExt cx="370671" cy="370671"/>
          </a:xfrm>
        </p:grpSpPr>
        <p:sp>
          <p:nvSpPr>
            <p:cNvPr id="9" name="椭圆 7">
              <a:extLst>
                <a:ext uri="{FF2B5EF4-FFF2-40B4-BE49-F238E27FC236}">
                  <a16:creationId xmlns:a16="http://schemas.microsoft.com/office/drawing/2014/main" id="{7D485B79-3F21-4887-BA05-8E9804DA7AE6}"/>
                </a:ext>
              </a:extLst>
            </p:cNvPr>
            <p:cNvSpPr>
              <a:spLocks noChangeArrowheads="1"/>
            </p:cNvSpPr>
            <p:nvPr/>
          </p:nvSpPr>
          <p:spPr bwMode="auto">
            <a:xfrm>
              <a:off x="0" y="0"/>
              <a:ext cx="370671" cy="370671"/>
            </a:xfrm>
            <a:prstGeom prst="ellipse">
              <a:avLst/>
            </a:prstGeom>
            <a:solidFill>
              <a:srgbClr val="DBB76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600" i="1">
                <a:solidFill>
                  <a:srgbClr val="FFFFFF"/>
                </a:solidFill>
              </a:endParaRPr>
            </a:p>
          </p:txBody>
        </p:sp>
        <p:sp>
          <p:nvSpPr>
            <p:cNvPr id="10" name="文本框 55">
              <a:extLst>
                <a:ext uri="{FF2B5EF4-FFF2-40B4-BE49-F238E27FC236}">
                  <a16:creationId xmlns:a16="http://schemas.microsoft.com/office/drawing/2014/main" id="{6A4C848A-0B83-4A33-BD6B-AEABA1A18DB3}"/>
                </a:ext>
              </a:extLst>
            </p:cNvPr>
            <p:cNvSpPr txBox="1">
              <a:spLocks noChangeArrowheads="1"/>
            </p:cNvSpPr>
            <p:nvPr/>
          </p:nvSpPr>
          <p:spPr bwMode="auto">
            <a:xfrm>
              <a:off x="9545" y="34999"/>
              <a:ext cx="361126" cy="300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en-US" b="1" i="1">
                  <a:solidFill>
                    <a:srgbClr val="282828"/>
                  </a:solidFill>
                </a:rPr>
                <a:t>01</a:t>
              </a:r>
              <a:endParaRPr lang="zh-CN" altLang="en-US" b="1" i="1">
                <a:solidFill>
                  <a:srgbClr val="282828"/>
                </a:solidFill>
              </a:endParaRPr>
            </a:p>
          </p:txBody>
        </p:sp>
      </p:grpSp>
      <p:grpSp>
        <p:nvGrpSpPr>
          <p:cNvPr id="11" name="组合 57">
            <a:extLst>
              <a:ext uri="{FF2B5EF4-FFF2-40B4-BE49-F238E27FC236}">
                <a16:creationId xmlns:a16="http://schemas.microsoft.com/office/drawing/2014/main" id="{ED1EFA0D-73FC-47F3-B8E3-70DB5ACBF89C}"/>
              </a:ext>
            </a:extLst>
          </p:cNvPr>
          <p:cNvGrpSpPr>
            <a:grpSpLocks/>
          </p:cNvGrpSpPr>
          <p:nvPr/>
        </p:nvGrpSpPr>
        <p:grpSpPr bwMode="auto">
          <a:xfrm>
            <a:off x="438150" y="3405016"/>
            <a:ext cx="369887" cy="369888"/>
            <a:chOff x="0" y="0"/>
            <a:chExt cx="370671" cy="370671"/>
          </a:xfrm>
        </p:grpSpPr>
        <p:sp>
          <p:nvSpPr>
            <p:cNvPr id="12" name="椭圆 7">
              <a:extLst>
                <a:ext uri="{FF2B5EF4-FFF2-40B4-BE49-F238E27FC236}">
                  <a16:creationId xmlns:a16="http://schemas.microsoft.com/office/drawing/2014/main" id="{0B7A397B-F579-4F9E-ADD0-6D5FC7E8EF08}"/>
                </a:ext>
              </a:extLst>
            </p:cNvPr>
            <p:cNvSpPr>
              <a:spLocks noChangeArrowheads="1"/>
            </p:cNvSpPr>
            <p:nvPr/>
          </p:nvSpPr>
          <p:spPr bwMode="auto">
            <a:xfrm>
              <a:off x="0" y="0"/>
              <a:ext cx="370671" cy="370671"/>
            </a:xfrm>
            <a:prstGeom prst="ellipse">
              <a:avLst/>
            </a:prstGeom>
            <a:solidFill>
              <a:srgbClr val="DBB76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600" i="1">
                <a:solidFill>
                  <a:srgbClr val="FFFFFF"/>
                </a:solidFill>
              </a:endParaRPr>
            </a:p>
          </p:txBody>
        </p:sp>
        <p:sp>
          <p:nvSpPr>
            <p:cNvPr id="13" name="文本框 59">
              <a:extLst>
                <a:ext uri="{FF2B5EF4-FFF2-40B4-BE49-F238E27FC236}">
                  <a16:creationId xmlns:a16="http://schemas.microsoft.com/office/drawing/2014/main" id="{50E648FE-B414-47C6-843F-D3D6DA50F590}"/>
                </a:ext>
              </a:extLst>
            </p:cNvPr>
            <p:cNvSpPr txBox="1">
              <a:spLocks noChangeArrowheads="1"/>
            </p:cNvSpPr>
            <p:nvPr/>
          </p:nvSpPr>
          <p:spPr bwMode="auto">
            <a:xfrm>
              <a:off x="9545" y="34999"/>
              <a:ext cx="361126" cy="300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en-US" b="1" i="1">
                  <a:solidFill>
                    <a:srgbClr val="282828"/>
                  </a:solidFill>
                </a:rPr>
                <a:t>02</a:t>
              </a:r>
              <a:endParaRPr lang="zh-CN" altLang="en-US" b="1" i="1">
                <a:solidFill>
                  <a:srgbClr val="282828"/>
                </a:solidFill>
              </a:endParaRPr>
            </a:p>
          </p:txBody>
        </p:sp>
      </p:grpSp>
      <p:sp>
        <p:nvSpPr>
          <p:cNvPr id="14" name="TextBox 46">
            <a:extLst>
              <a:ext uri="{FF2B5EF4-FFF2-40B4-BE49-F238E27FC236}">
                <a16:creationId xmlns:a16="http://schemas.microsoft.com/office/drawing/2014/main" id="{EFBDC300-5F6D-4DEB-ADB9-DFCDA77B090F}"/>
              </a:ext>
            </a:extLst>
          </p:cNvPr>
          <p:cNvSpPr txBox="1">
            <a:spLocks noChangeArrowheads="1"/>
          </p:cNvSpPr>
          <p:nvPr/>
        </p:nvSpPr>
        <p:spPr bwMode="auto">
          <a:xfrm>
            <a:off x="873125" y="3420683"/>
            <a:ext cx="340365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22288">
              <a:lnSpc>
                <a:spcPct val="90000"/>
              </a:lnSpc>
              <a:spcBef>
                <a:spcPts val="750"/>
              </a:spcBef>
              <a:buChar char="•"/>
              <a:defRPr sz="2100">
                <a:solidFill>
                  <a:schemeClr val="tx1"/>
                </a:solidFill>
                <a:latin typeface="Calibri" panose="020F0502020204030204" pitchFamily="34" charset="0"/>
                <a:ea typeface="宋体" panose="02010600030101010101" pitchFamily="2" charset="-122"/>
              </a:defRPr>
            </a:lvl1pPr>
            <a:lvl2pPr marL="742950" indent="-285750" defTabSz="522288">
              <a:lnSpc>
                <a:spcPct val="90000"/>
              </a:lnSpc>
              <a:spcBef>
                <a:spcPts val="375"/>
              </a:spcBef>
              <a:buChar char="•"/>
              <a:defRPr>
                <a:solidFill>
                  <a:schemeClr val="tx1"/>
                </a:solidFill>
                <a:latin typeface="Calibri" panose="020F0502020204030204" pitchFamily="34" charset="0"/>
                <a:ea typeface="宋体" panose="02010600030101010101" pitchFamily="2" charset="-122"/>
              </a:defRPr>
            </a:lvl2pPr>
            <a:lvl3pPr marL="1143000" indent="-228600" defTabSz="522288">
              <a:lnSpc>
                <a:spcPct val="90000"/>
              </a:lnSpc>
              <a:spcBef>
                <a:spcPts val="375"/>
              </a:spcBef>
              <a:buChar char="•"/>
              <a:defRPr sz="1500">
                <a:solidFill>
                  <a:schemeClr val="tx1"/>
                </a:solidFill>
                <a:latin typeface="Calibri" panose="020F0502020204030204" pitchFamily="34" charset="0"/>
                <a:ea typeface="宋体" panose="02010600030101010101" pitchFamily="2" charset="-122"/>
              </a:defRPr>
            </a:lvl3pPr>
            <a:lvl4pPr marL="1600200" indent="-228600" defTabSz="522288">
              <a:lnSpc>
                <a:spcPct val="90000"/>
              </a:lnSpc>
              <a:spcBef>
                <a:spcPts val="375"/>
              </a:spcBef>
              <a:buChar char="•"/>
              <a:defRPr sz="1300">
                <a:solidFill>
                  <a:schemeClr val="tx1"/>
                </a:solidFill>
                <a:latin typeface="Calibri" panose="020F0502020204030204" pitchFamily="34" charset="0"/>
                <a:ea typeface="宋体" panose="02010600030101010101" pitchFamily="2" charset="-122"/>
              </a:defRPr>
            </a:lvl4pPr>
            <a:lvl5pPr marL="2057400" indent="-228600" defTabSz="522288">
              <a:lnSpc>
                <a:spcPct val="90000"/>
              </a:lnSpc>
              <a:spcBef>
                <a:spcPts val="375"/>
              </a:spcBef>
              <a:buChar char="•"/>
              <a:defRPr sz="1300">
                <a:solidFill>
                  <a:schemeClr val="tx1"/>
                </a:solidFill>
                <a:latin typeface="Calibri" panose="020F0502020204030204" pitchFamily="34" charset="0"/>
                <a:ea typeface="宋体" panose="02010600030101010101" pitchFamily="2" charset="-122"/>
              </a:defRPr>
            </a:lvl5pPr>
            <a:lvl6pPr marL="25146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en-US" sz="1600" dirty="0">
                <a:solidFill>
                  <a:schemeClr val="bg1"/>
                </a:solidFill>
                <a:latin typeface="Arial" panose="020B0604020202020204" pitchFamily="34" charset="0"/>
                <a:cs typeface="Arial" panose="020B0604020202020204" pitchFamily="34" charset="0"/>
              </a:rPr>
              <a:t>Daily VIX level changes</a:t>
            </a:r>
          </a:p>
        </p:txBody>
      </p:sp>
      <p:grpSp>
        <p:nvGrpSpPr>
          <p:cNvPr id="15" name="组合 61">
            <a:extLst>
              <a:ext uri="{FF2B5EF4-FFF2-40B4-BE49-F238E27FC236}">
                <a16:creationId xmlns:a16="http://schemas.microsoft.com/office/drawing/2014/main" id="{6CDDF6D8-2BFC-4967-A5D5-919E39117629}"/>
              </a:ext>
            </a:extLst>
          </p:cNvPr>
          <p:cNvGrpSpPr>
            <a:grpSpLocks/>
          </p:cNvGrpSpPr>
          <p:nvPr/>
        </p:nvGrpSpPr>
        <p:grpSpPr bwMode="auto">
          <a:xfrm>
            <a:off x="428625" y="4251154"/>
            <a:ext cx="369887" cy="371475"/>
            <a:chOff x="0" y="0"/>
            <a:chExt cx="370671" cy="370671"/>
          </a:xfrm>
        </p:grpSpPr>
        <p:sp>
          <p:nvSpPr>
            <p:cNvPr id="16" name="椭圆 7">
              <a:extLst>
                <a:ext uri="{FF2B5EF4-FFF2-40B4-BE49-F238E27FC236}">
                  <a16:creationId xmlns:a16="http://schemas.microsoft.com/office/drawing/2014/main" id="{76DBCF67-BBC9-4155-8C3C-30BB01F0B05E}"/>
                </a:ext>
              </a:extLst>
            </p:cNvPr>
            <p:cNvSpPr>
              <a:spLocks noChangeArrowheads="1"/>
            </p:cNvSpPr>
            <p:nvPr/>
          </p:nvSpPr>
          <p:spPr bwMode="auto">
            <a:xfrm>
              <a:off x="0" y="0"/>
              <a:ext cx="370671" cy="370671"/>
            </a:xfrm>
            <a:prstGeom prst="ellipse">
              <a:avLst/>
            </a:prstGeom>
            <a:solidFill>
              <a:srgbClr val="DBB76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600" i="1">
                <a:solidFill>
                  <a:srgbClr val="FFFFFF"/>
                </a:solidFill>
              </a:endParaRPr>
            </a:p>
          </p:txBody>
        </p:sp>
        <p:sp>
          <p:nvSpPr>
            <p:cNvPr id="17" name="文本框 63">
              <a:extLst>
                <a:ext uri="{FF2B5EF4-FFF2-40B4-BE49-F238E27FC236}">
                  <a16:creationId xmlns:a16="http://schemas.microsoft.com/office/drawing/2014/main" id="{ABDFEEF9-D26E-48A8-9324-03B950C38CE5}"/>
                </a:ext>
              </a:extLst>
            </p:cNvPr>
            <p:cNvSpPr txBox="1">
              <a:spLocks noChangeArrowheads="1"/>
            </p:cNvSpPr>
            <p:nvPr/>
          </p:nvSpPr>
          <p:spPr bwMode="auto">
            <a:xfrm>
              <a:off x="9545" y="34849"/>
              <a:ext cx="361126" cy="300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en-US" b="1" i="1">
                  <a:solidFill>
                    <a:srgbClr val="282828"/>
                  </a:solidFill>
                </a:rPr>
                <a:t>03</a:t>
              </a:r>
              <a:endParaRPr lang="zh-CN" altLang="en-US" b="1" i="1">
                <a:solidFill>
                  <a:srgbClr val="282828"/>
                </a:solidFill>
              </a:endParaRPr>
            </a:p>
          </p:txBody>
        </p:sp>
      </p:grpSp>
      <p:sp>
        <p:nvSpPr>
          <p:cNvPr id="18" name="TextBox 46">
            <a:extLst>
              <a:ext uri="{FF2B5EF4-FFF2-40B4-BE49-F238E27FC236}">
                <a16:creationId xmlns:a16="http://schemas.microsoft.com/office/drawing/2014/main" id="{45CCCD46-BBE7-426D-80AD-514D1E7B01FD}"/>
              </a:ext>
            </a:extLst>
          </p:cNvPr>
          <p:cNvSpPr txBox="1">
            <a:spLocks noChangeArrowheads="1"/>
          </p:cNvSpPr>
          <p:nvPr/>
        </p:nvSpPr>
        <p:spPr bwMode="auto">
          <a:xfrm>
            <a:off x="873126" y="4168382"/>
            <a:ext cx="3795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22288">
              <a:lnSpc>
                <a:spcPct val="90000"/>
              </a:lnSpc>
              <a:spcBef>
                <a:spcPts val="750"/>
              </a:spcBef>
              <a:buChar char="•"/>
              <a:defRPr sz="2100">
                <a:solidFill>
                  <a:schemeClr val="tx1"/>
                </a:solidFill>
                <a:latin typeface="Calibri" panose="020F0502020204030204" pitchFamily="34" charset="0"/>
                <a:ea typeface="宋体" panose="02010600030101010101" pitchFamily="2" charset="-122"/>
              </a:defRPr>
            </a:lvl1pPr>
            <a:lvl2pPr marL="742950" indent="-285750" defTabSz="522288">
              <a:lnSpc>
                <a:spcPct val="90000"/>
              </a:lnSpc>
              <a:spcBef>
                <a:spcPts val="375"/>
              </a:spcBef>
              <a:buChar char="•"/>
              <a:defRPr>
                <a:solidFill>
                  <a:schemeClr val="tx1"/>
                </a:solidFill>
                <a:latin typeface="Calibri" panose="020F0502020204030204" pitchFamily="34" charset="0"/>
                <a:ea typeface="宋体" panose="02010600030101010101" pitchFamily="2" charset="-122"/>
              </a:defRPr>
            </a:lvl2pPr>
            <a:lvl3pPr marL="1143000" indent="-228600" defTabSz="522288">
              <a:lnSpc>
                <a:spcPct val="90000"/>
              </a:lnSpc>
              <a:spcBef>
                <a:spcPts val="375"/>
              </a:spcBef>
              <a:buChar char="•"/>
              <a:defRPr sz="1500">
                <a:solidFill>
                  <a:schemeClr val="tx1"/>
                </a:solidFill>
                <a:latin typeface="Calibri" panose="020F0502020204030204" pitchFamily="34" charset="0"/>
                <a:ea typeface="宋体" panose="02010600030101010101" pitchFamily="2" charset="-122"/>
              </a:defRPr>
            </a:lvl3pPr>
            <a:lvl4pPr marL="1600200" indent="-228600" defTabSz="522288">
              <a:lnSpc>
                <a:spcPct val="90000"/>
              </a:lnSpc>
              <a:spcBef>
                <a:spcPts val="375"/>
              </a:spcBef>
              <a:buChar char="•"/>
              <a:defRPr sz="1300">
                <a:solidFill>
                  <a:schemeClr val="tx1"/>
                </a:solidFill>
                <a:latin typeface="Calibri" panose="020F0502020204030204" pitchFamily="34" charset="0"/>
                <a:ea typeface="宋体" panose="02010600030101010101" pitchFamily="2" charset="-122"/>
              </a:defRPr>
            </a:lvl4pPr>
            <a:lvl5pPr marL="2057400" indent="-228600" defTabSz="522288">
              <a:lnSpc>
                <a:spcPct val="90000"/>
              </a:lnSpc>
              <a:spcBef>
                <a:spcPts val="375"/>
              </a:spcBef>
              <a:buChar char="•"/>
              <a:defRPr sz="1300">
                <a:solidFill>
                  <a:schemeClr val="tx1"/>
                </a:solidFill>
                <a:latin typeface="Calibri" panose="020F0502020204030204" pitchFamily="34" charset="0"/>
                <a:ea typeface="宋体" panose="02010600030101010101" pitchFamily="2" charset="-122"/>
              </a:defRPr>
            </a:lvl5pPr>
            <a:lvl6pPr marL="25146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en-US" sz="1600" dirty="0">
                <a:solidFill>
                  <a:schemeClr val="bg1"/>
                </a:solidFill>
                <a:latin typeface="Arial" panose="020B0604020202020204" pitchFamily="34" charset="0"/>
                <a:cs typeface="Arial" panose="020B0604020202020204" pitchFamily="34" charset="0"/>
              </a:rPr>
              <a:t>Changes in Exponential moving average on daily price</a:t>
            </a:r>
          </a:p>
        </p:txBody>
      </p:sp>
      <p:pic>
        <p:nvPicPr>
          <p:cNvPr id="3" name="Picture 2">
            <a:extLst>
              <a:ext uri="{FF2B5EF4-FFF2-40B4-BE49-F238E27FC236}">
                <a16:creationId xmlns:a16="http://schemas.microsoft.com/office/drawing/2014/main" id="{4A9BBD43-E3A4-4147-AE93-8158DD15EE31}"/>
              </a:ext>
            </a:extLst>
          </p:cNvPr>
          <p:cNvPicPr>
            <a:picLocks noChangeAspect="1"/>
          </p:cNvPicPr>
          <p:nvPr/>
        </p:nvPicPr>
        <p:blipFill>
          <a:blip r:embed="rId2">
            <a:duotone>
              <a:prstClr val="black"/>
              <a:srgbClr val="D9C3A5">
                <a:tint val="50000"/>
                <a:satMod val="180000"/>
              </a:srgbClr>
            </a:duotone>
          </a:blip>
          <a:stretch>
            <a:fillRect/>
          </a:stretch>
        </p:blipFill>
        <p:spPr>
          <a:xfrm>
            <a:off x="4572000" y="2135940"/>
            <a:ext cx="3989045" cy="2569485"/>
          </a:xfrm>
          <a:prstGeom prst="rect">
            <a:avLst/>
          </a:prstGeom>
        </p:spPr>
      </p:pic>
    </p:spTree>
    <p:extLst>
      <p:ext uri="{BB962C8B-B14F-4D97-AF65-F5344CB8AC3E}">
        <p14:creationId xmlns:p14="http://schemas.microsoft.com/office/powerpoint/2010/main" val="70557497"/>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16;p4">
            <a:extLst>
              <a:ext uri="{FF2B5EF4-FFF2-40B4-BE49-F238E27FC236}">
                <a16:creationId xmlns:a16="http://schemas.microsoft.com/office/drawing/2014/main" id="{E3CE10D1-E13C-479E-BB9F-328A935681A5}"/>
              </a:ext>
            </a:extLst>
          </p:cNvPr>
          <p:cNvSpPr txBox="1"/>
          <p:nvPr/>
        </p:nvSpPr>
        <p:spPr>
          <a:xfrm>
            <a:off x="428625" y="45078"/>
            <a:ext cx="6970713"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SG" sz="2400" b="1" dirty="0">
                <a:solidFill>
                  <a:srgbClr val="DBB76C"/>
                </a:solidFill>
              </a:rPr>
              <a:t>Methodology – Implied Correlation </a:t>
            </a:r>
            <a:endParaRPr lang="en-SG" sz="3200" b="1" dirty="0">
              <a:solidFill>
                <a:srgbClr val="DBB76C"/>
              </a:solidFill>
              <a:latin typeface="Arial"/>
              <a:ea typeface="Arial"/>
              <a:cs typeface="Arial"/>
              <a:sym typeface="Arial"/>
            </a:endParaRPr>
          </a:p>
        </p:txBody>
      </p:sp>
      <p:sp>
        <p:nvSpPr>
          <p:cNvPr id="5" name="TextBox 4">
            <a:extLst>
              <a:ext uri="{FF2B5EF4-FFF2-40B4-BE49-F238E27FC236}">
                <a16:creationId xmlns:a16="http://schemas.microsoft.com/office/drawing/2014/main" id="{1F0DBD93-F12E-4020-AF9E-8C17834A50C9}"/>
              </a:ext>
            </a:extLst>
          </p:cNvPr>
          <p:cNvSpPr txBox="1"/>
          <p:nvPr/>
        </p:nvSpPr>
        <p:spPr>
          <a:xfrm>
            <a:off x="348974" y="679009"/>
            <a:ext cx="8288032" cy="373757"/>
          </a:xfrm>
          <a:prstGeom prst="rect">
            <a:avLst/>
          </a:prstGeom>
          <a:noFill/>
        </p:spPr>
        <p:txBody>
          <a:bodyPr wrap="square" rtlCol="0">
            <a:spAutoFit/>
          </a:bodyPr>
          <a:lstStyle/>
          <a:p>
            <a:pPr algn="just">
              <a:lnSpc>
                <a:spcPct val="107000"/>
              </a:lnSpc>
              <a:spcAft>
                <a:spcPts val="800"/>
              </a:spcAft>
            </a:pPr>
            <a:r>
              <a:rPr lang="en-SG" sz="1800" b="1" dirty="0">
                <a:solidFill>
                  <a:srgbClr val="DBB76C"/>
                </a:solidFill>
              </a:rPr>
              <a:t>Implied Correlation Index:</a:t>
            </a:r>
            <a:endParaRPr lang="en-SG" sz="1800" b="1" dirty="0">
              <a:solidFill>
                <a:schemeClr val="bg1"/>
              </a:solidFill>
              <a:effectLst/>
              <a:latin typeface="Calibri" panose="020F0502020204030204" pitchFamily="34" charset="0"/>
              <a:ea typeface="等线" panose="02010600030101010101" pitchFamily="2" charset="-122"/>
              <a:cs typeface="Times New Roman" panose="02020603050405020304" pitchFamily="18" charset="0"/>
            </a:endParaRPr>
          </a:p>
        </p:txBody>
      </p:sp>
      <p:sp>
        <p:nvSpPr>
          <p:cNvPr id="6" name="TextBox 46">
            <a:extLst>
              <a:ext uri="{FF2B5EF4-FFF2-40B4-BE49-F238E27FC236}">
                <a16:creationId xmlns:a16="http://schemas.microsoft.com/office/drawing/2014/main" id="{19FE53FD-308A-460D-B444-AAEFB9FF8BB7}"/>
              </a:ext>
            </a:extLst>
          </p:cNvPr>
          <p:cNvSpPr txBox="1">
            <a:spLocks noChangeArrowheads="1"/>
          </p:cNvSpPr>
          <p:nvPr/>
        </p:nvSpPr>
        <p:spPr bwMode="auto">
          <a:xfrm>
            <a:off x="873125" y="1246986"/>
            <a:ext cx="7823200" cy="600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22288">
              <a:lnSpc>
                <a:spcPct val="90000"/>
              </a:lnSpc>
              <a:spcBef>
                <a:spcPts val="750"/>
              </a:spcBef>
              <a:buChar char="•"/>
              <a:defRPr sz="2100">
                <a:solidFill>
                  <a:schemeClr val="tx1"/>
                </a:solidFill>
                <a:latin typeface="Calibri" panose="020F0502020204030204" pitchFamily="34" charset="0"/>
                <a:ea typeface="宋体" panose="02010600030101010101" pitchFamily="2" charset="-122"/>
              </a:defRPr>
            </a:lvl1pPr>
            <a:lvl2pPr marL="742950" indent="-285750" defTabSz="522288">
              <a:lnSpc>
                <a:spcPct val="90000"/>
              </a:lnSpc>
              <a:spcBef>
                <a:spcPts val="375"/>
              </a:spcBef>
              <a:buChar char="•"/>
              <a:defRPr>
                <a:solidFill>
                  <a:schemeClr val="tx1"/>
                </a:solidFill>
                <a:latin typeface="Calibri" panose="020F0502020204030204" pitchFamily="34" charset="0"/>
                <a:ea typeface="宋体" panose="02010600030101010101" pitchFamily="2" charset="-122"/>
              </a:defRPr>
            </a:lvl2pPr>
            <a:lvl3pPr marL="1143000" indent="-228600" defTabSz="522288">
              <a:lnSpc>
                <a:spcPct val="90000"/>
              </a:lnSpc>
              <a:spcBef>
                <a:spcPts val="375"/>
              </a:spcBef>
              <a:buChar char="•"/>
              <a:defRPr sz="1500">
                <a:solidFill>
                  <a:schemeClr val="tx1"/>
                </a:solidFill>
                <a:latin typeface="Calibri" panose="020F0502020204030204" pitchFamily="34" charset="0"/>
                <a:ea typeface="宋体" panose="02010600030101010101" pitchFamily="2" charset="-122"/>
              </a:defRPr>
            </a:lvl3pPr>
            <a:lvl4pPr marL="1600200" indent="-228600" defTabSz="522288">
              <a:lnSpc>
                <a:spcPct val="90000"/>
              </a:lnSpc>
              <a:spcBef>
                <a:spcPts val="375"/>
              </a:spcBef>
              <a:buChar char="•"/>
              <a:defRPr sz="1300">
                <a:solidFill>
                  <a:schemeClr val="tx1"/>
                </a:solidFill>
                <a:latin typeface="Calibri" panose="020F0502020204030204" pitchFamily="34" charset="0"/>
                <a:ea typeface="宋体" panose="02010600030101010101" pitchFamily="2" charset="-122"/>
              </a:defRPr>
            </a:lvl4pPr>
            <a:lvl5pPr marL="2057400" indent="-228600" defTabSz="522288">
              <a:lnSpc>
                <a:spcPct val="90000"/>
              </a:lnSpc>
              <a:spcBef>
                <a:spcPts val="375"/>
              </a:spcBef>
              <a:buChar char="•"/>
              <a:defRPr sz="1300">
                <a:solidFill>
                  <a:schemeClr val="tx1"/>
                </a:solidFill>
                <a:latin typeface="Calibri" panose="020F0502020204030204" pitchFamily="34" charset="0"/>
                <a:ea typeface="宋体" panose="02010600030101010101" pitchFamily="2" charset="-122"/>
              </a:defRPr>
            </a:lvl5pPr>
            <a:lvl6pPr marL="25146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just">
              <a:lnSpc>
                <a:spcPct val="107000"/>
              </a:lnSpc>
              <a:spcAft>
                <a:spcPts val="800"/>
              </a:spcAft>
              <a:buNone/>
            </a:pPr>
            <a:r>
              <a:rPr lang="en-SG" sz="1600" dirty="0">
                <a:solidFill>
                  <a:schemeClr val="bg1"/>
                </a:solidFill>
                <a:latin typeface="+mn-lt"/>
                <a:ea typeface="等线" panose="02010600030101010101" pitchFamily="2" charset="-122"/>
                <a:cs typeface="Times New Roman" panose="02020603050405020304" pitchFamily="18" charset="0"/>
              </a:rPr>
              <a:t>VIX index is an important measure for “market fear” and well known in practice. Correlation is paid less attention. </a:t>
            </a:r>
          </a:p>
        </p:txBody>
      </p:sp>
      <p:grpSp>
        <p:nvGrpSpPr>
          <p:cNvPr id="7" name="组合 56">
            <a:extLst>
              <a:ext uri="{FF2B5EF4-FFF2-40B4-BE49-F238E27FC236}">
                <a16:creationId xmlns:a16="http://schemas.microsoft.com/office/drawing/2014/main" id="{EA6E94EE-90CD-45E7-8988-002467E66698}"/>
              </a:ext>
            </a:extLst>
          </p:cNvPr>
          <p:cNvGrpSpPr>
            <a:grpSpLocks/>
          </p:cNvGrpSpPr>
          <p:nvPr/>
        </p:nvGrpSpPr>
        <p:grpSpPr bwMode="auto">
          <a:xfrm>
            <a:off x="428625" y="1339958"/>
            <a:ext cx="369887" cy="369887"/>
            <a:chOff x="0" y="0"/>
            <a:chExt cx="370671" cy="370671"/>
          </a:xfrm>
        </p:grpSpPr>
        <p:sp>
          <p:nvSpPr>
            <p:cNvPr id="8" name="椭圆 7">
              <a:extLst>
                <a:ext uri="{FF2B5EF4-FFF2-40B4-BE49-F238E27FC236}">
                  <a16:creationId xmlns:a16="http://schemas.microsoft.com/office/drawing/2014/main" id="{76B4AAD9-45A7-470E-8854-B3E9C4E59F67}"/>
                </a:ext>
              </a:extLst>
            </p:cNvPr>
            <p:cNvSpPr>
              <a:spLocks noChangeArrowheads="1"/>
            </p:cNvSpPr>
            <p:nvPr/>
          </p:nvSpPr>
          <p:spPr bwMode="auto">
            <a:xfrm>
              <a:off x="0" y="0"/>
              <a:ext cx="370671" cy="370671"/>
            </a:xfrm>
            <a:prstGeom prst="ellipse">
              <a:avLst/>
            </a:prstGeom>
            <a:solidFill>
              <a:srgbClr val="DBB76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600" i="1">
                <a:solidFill>
                  <a:srgbClr val="FFFFFF"/>
                </a:solidFill>
              </a:endParaRPr>
            </a:p>
          </p:txBody>
        </p:sp>
        <p:sp>
          <p:nvSpPr>
            <p:cNvPr id="9" name="文本框 55">
              <a:extLst>
                <a:ext uri="{FF2B5EF4-FFF2-40B4-BE49-F238E27FC236}">
                  <a16:creationId xmlns:a16="http://schemas.microsoft.com/office/drawing/2014/main" id="{20ACA47A-AAD8-47BE-8FE1-9E72318DA842}"/>
                </a:ext>
              </a:extLst>
            </p:cNvPr>
            <p:cNvSpPr txBox="1">
              <a:spLocks noChangeArrowheads="1"/>
            </p:cNvSpPr>
            <p:nvPr/>
          </p:nvSpPr>
          <p:spPr bwMode="auto">
            <a:xfrm>
              <a:off x="9545" y="34999"/>
              <a:ext cx="361126" cy="300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en-US" b="1" i="1">
                  <a:solidFill>
                    <a:srgbClr val="282828"/>
                  </a:solidFill>
                </a:rPr>
                <a:t>01</a:t>
              </a:r>
              <a:endParaRPr lang="zh-CN" altLang="en-US" b="1" i="1">
                <a:solidFill>
                  <a:srgbClr val="282828"/>
                </a:solidFill>
              </a:endParaRPr>
            </a:p>
          </p:txBody>
        </p:sp>
      </p:grpSp>
      <p:grpSp>
        <p:nvGrpSpPr>
          <p:cNvPr id="10" name="组合 57">
            <a:extLst>
              <a:ext uri="{FF2B5EF4-FFF2-40B4-BE49-F238E27FC236}">
                <a16:creationId xmlns:a16="http://schemas.microsoft.com/office/drawing/2014/main" id="{204BE42D-60AC-4B6C-A7A1-6D1F99217117}"/>
              </a:ext>
            </a:extLst>
          </p:cNvPr>
          <p:cNvGrpSpPr>
            <a:grpSpLocks/>
          </p:cNvGrpSpPr>
          <p:nvPr/>
        </p:nvGrpSpPr>
        <p:grpSpPr bwMode="auto">
          <a:xfrm>
            <a:off x="438150" y="2418180"/>
            <a:ext cx="369887" cy="369888"/>
            <a:chOff x="0" y="0"/>
            <a:chExt cx="370671" cy="370671"/>
          </a:xfrm>
        </p:grpSpPr>
        <p:sp>
          <p:nvSpPr>
            <p:cNvPr id="11" name="椭圆 7">
              <a:extLst>
                <a:ext uri="{FF2B5EF4-FFF2-40B4-BE49-F238E27FC236}">
                  <a16:creationId xmlns:a16="http://schemas.microsoft.com/office/drawing/2014/main" id="{747DC583-875F-4854-BCB3-4B0E04E7D0DF}"/>
                </a:ext>
              </a:extLst>
            </p:cNvPr>
            <p:cNvSpPr>
              <a:spLocks noChangeArrowheads="1"/>
            </p:cNvSpPr>
            <p:nvPr/>
          </p:nvSpPr>
          <p:spPr bwMode="auto">
            <a:xfrm>
              <a:off x="0" y="0"/>
              <a:ext cx="370671" cy="370671"/>
            </a:xfrm>
            <a:prstGeom prst="ellipse">
              <a:avLst/>
            </a:prstGeom>
            <a:solidFill>
              <a:srgbClr val="DBB76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600" i="1">
                <a:solidFill>
                  <a:srgbClr val="FFFFFF"/>
                </a:solidFill>
              </a:endParaRPr>
            </a:p>
          </p:txBody>
        </p:sp>
        <p:sp>
          <p:nvSpPr>
            <p:cNvPr id="12" name="文本框 59">
              <a:extLst>
                <a:ext uri="{FF2B5EF4-FFF2-40B4-BE49-F238E27FC236}">
                  <a16:creationId xmlns:a16="http://schemas.microsoft.com/office/drawing/2014/main" id="{3ED2BAAF-5CBF-418D-9367-772197AF665E}"/>
                </a:ext>
              </a:extLst>
            </p:cNvPr>
            <p:cNvSpPr txBox="1">
              <a:spLocks noChangeArrowheads="1"/>
            </p:cNvSpPr>
            <p:nvPr/>
          </p:nvSpPr>
          <p:spPr bwMode="auto">
            <a:xfrm>
              <a:off x="9545" y="34999"/>
              <a:ext cx="361126" cy="300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en-US" b="1" i="1">
                  <a:solidFill>
                    <a:srgbClr val="282828"/>
                  </a:solidFill>
                </a:rPr>
                <a:t>02</a:t>
              </a:r>
              <a:endParaRPr lang="zh-CN" altLang="en-US" b="1" i="1">
                <a:solidFill>
                  <a:srgbClr val="282828"/>
                </a:solidFill>
              </a:endParaRPr>
            </a:p>
          </p:txBody>
        </p:sp>
      </p:grpSp>
      <p:sp>
        <p:nvSpPr>
          <p:cNvPr id="13" name="TextBox 46">
            <a:extLst>
              <a:ext uri="{FF2B5EF4-FFF2-40B4-BE49-F238E27FC236}">
                <a16:creationId xmlns:a16="http://schemas.microsoft.com/office/drawing/2014/main" id="{5BC6F044-AB45-4A98-92BA-633D5A40D308}"/>
              </a:ext>
            </a:extLst>
          </p:cNvPr>
          <p:cNvSpPr txBox="1">
            <a:spLocks noChangeArrowheads="1"/>
          </p:cNvSpPr>
          <p:nvPr/>
        </p:nvSpPr>
        <p:spPr bwMode="auto">
          <a:xfrm>
            <a:off x="873124" y="2089822"/>
            <a:ext cx="7990219"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22288">
              <a:lnSpc>
                <a:spcPct val="90000"/>
              </a:lnSpc>
              <a:spcBef>
                <a:spcPts val="750"/>
              </a:spcBef>
              <a:buChar char="•"/>
              <a:defRPr sz="2100">
                <a:solidFill>
                  <a:schemeClr val="tx1"/>
                </a:solidFill>
                <a:latin typeface="Calibri" panose="020F0502020204030204" pitchFamily="34" charset="0"/>
                <a:ea typeface="宋体" panose="02010600030101010101" pitchFamily="2" charset="-122"/>
              </a:defRPr>
            </a:lvl1pPr>
            <a:lvl2pPr marL="742950" indent="-285750" defTabSz="522288">
              <a:lnSpc>
                <a:spcPct val="90000"/>
              </a:lnSpc>
              <a:spcBef>
                <a:spcPts val="375"/>
              </a:spcBef>
              <a:buChar char="•"/>
              <a:defRPr>
                <a:solidFill>
                  <a:schemeClr val="tx1"/>
                </a:solidFill>
                <a:latin typeface="Calibri" panose="020F0502020204030204" pitchFamily="34" charset="0"/>
                <a:ea typeface="宋体" panose="02010600030101010101" pitchFamily="2" charset="-122"/>
              </a:defRPr>
            </a:lvl2pPr>
            <a:lvl3pPr marL="1143000" indent="-228600" defTabSz="522288">
              <a:lnSpc>
                <a:spcPct val="90000"/>
              </a:lnSpc>
              <a:spcBef>
                <a:spcPts val="375"/>
              </a:spcBef>
              <a:buChar char="•"/>
              <a:defRPr sz="1500">
                <a:solidFill>
                  <a:schemeClr val="tx1"/>
                </a:solidFill>
                <a:latin typeface="Calibri" panose="020F0502020204030204" pitchFamily="34" charset="0"/>
                <a:ea typeface="宋体" panose="02010600030101010101" pitchFamily="2" charset="-122"/>
              </a:defRPr>
            </a:lvl3pPr>
            <a:lvl4pPr marL="1600200" indent="-228600" defTabSz="522288">
              <a:lnSpc>
                <a:spcPct val="90000"/>
              </a:lnSpc>
              <a:spcBef>
                <a:spcPts val="375"/>
              </a:spcBef>
              <a:buChar char="•"/>
              <a:defRPr sz="1300">
                <a:solidFill>
                  <a:schemeClr val="tx1"/>
                </a:solidFill>
                <a:latin typeface="Calibri" panose="020F0502020204030204" pitchFamily="34" charset="0"/>
                <a:ea typeface="宋体" panose="02010600030101010101" pitchFamily="2" charset="-122"/>
              </a:defRPr>
            </a:lvl4pPr>
            <a:lvl5pPr marL="2057400" indent="-228600" defTabSz="522288">
              <a:lnSpc>
                <a:spcPct val="90000"/>
              </a:lnSpc>
              <a:spcBef>
                <a:spcPts val="375"/>
              </a:spcBef>
              <a:buChar char="•"/>
              <a:defRPr sz="1300">
                <a:solidFill>
                  <a:schemeClr val="tx1"/>
                </a:solidFill>
                <a:latin typeface="Calibri" panose="020F0502020204030204" pitchFamily="34" charset="0"/>
                <a:ea typeface="宋体" panose="02010600030101010101" pitchFamily="2" charset="-122"/>
              </a:defRPr>
            </a:lvl5pPr>
            <a:lvl6pPr marL="25146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SG" altLang="en-US" sz="1600" dirty="0">
                <a:solidFill>
                  <a:schemeClr val="bg1"/>
                </a:solidFill>
                <a:latin typeface="Arial" panose="020B0604020202020204" pitchFamily="34" charset="0"/>
                <a:cs typeface="Arial" panose="020B0604020202020204" pitchFamily="34" charset="0"/>
              </a:rPr>
              <a:t>The CBOE launched its implied correlation indexes in 2009 based on the S&amp;P 500 index. The correlation index is an index that tracks the correlation between the implied volatilities of index options and the weighted implied volatilities of options on the index components. </a:t>
            </a:r>
          </a:p>
        </p:txBody>
      </p:sp>
      <p:grpSp>
        <p:nvGrpSpPr>
          <p:cNvPr id="14" name="组合 61">
            <a:extLst>
              <a:ext uri="{FF2B5EF4-FFF2-40B4-BE49-F238E27FC236}">
                <a16:creationId xmlns:a16="http://schemas.microsoft.com/office/drawing/2014/main" id="{F01B4D2D-3FDE-484B-9FC2-B1DE0B1A550B}"/>
              </a:ext>
            </a:extLst>
          </p:cNvPr>
          <p:cNvGrpSpPr>
            <a:grpSpLocks/>
          </p:cNvGrpSpPr>
          <p:nvPr/>
        </p:nvGrpSpPr>
        <p:grpSpPr bwMode="auto">
          <a:xfrm>
            <a:off x="428625" y="3472549"/>
            <a:ext cx="369887" cy="371475"/>
            <a:chOff x="0" y="0"/>
            <a:chExt cx="370671" cy="370671"/>
          </a:xfrm>
        </p:grpSpPr>
        <p:sp>
          <p:nvSpPr>
            <p:cNvPr id="15" name="椭圆 7">
              <a:extLst>
                <a:ext uri="{FF2B5EF4-FFF2-40B4-BE49-F238E27FC236}">
                  <a16:creationId xmlns:a16="http://schemas.microsoft.com/office/drawing/2014/main" id="{6871334A-989B-48F3-9A26-D02656329E77}"/>
                </a:ext>
              </a:extLst>
            </p:cNvPr>
            <p:cNvSpPr>
              <a:spLocks noChangeArrowheads="1"/>
            </p:cNvSpPr>
            <p:nvPr/>
          </p:nvSpPr>
          <p:spPr bwMode="auto">
            <a:xfrm>
              <a:off x="0" y="0"/>
              <a:ext cx="370671" cy="370671"/>
            </a:xfrm>
            <a:prstGeom prst="ellipse">
              <a:avLst/>
            </a:prstGeom>
            <a:solidFill>
              <a:srgbClr val="DBB76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600" i="1">
                <a:solidFill>
                  <a:srgbClr val="FFFFFF"/>
                </a:solidFill>
              </a:endParaRPr>
            </a:p>
          </p:txBody>
        </p:sp>
        <p:sp>
          <p:nvSpPr>
            <p:cNvPr id="16" name="文本框 63">
              <a:extLst>
                <a:ext uri="{FF2B5EF4-FFF2-40B4-BE49-F238E27FC236}">
                  <a16:creationId xmlns:a16="http://schemas.microsoft.com/office/drawing/2014/main" id="{01C1448D-3A5A-4C7B-BF81-CBCB84D262E5}"/>
                </a:ext>
              </a:extLst>
            </p:cNvPr>
            <p:cNvSpPr txBox="1">
              <a:spLocks noChangeArrowheads="1"/>
            </p:cNvSpPr>
            <p:nvPr/>
          </p:nvSpPr>
          <p:spPr bwMode="auto">
            <a:xfrm>
              <a:off x="9545" y="34849"/>
              <a:ext cx="361126" cy="300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en-US" b="1" i="1">
                  <a:solidFill>
                    <a:srgbClr val="282828"/>
                  </a:solidFill>
                </a:rPr>
                <a:t>03</a:t>
              </a:r>
              <a:endParaRPr lang="zh-CN" altLang="en-US" b="1" i="1">
                <a:solidFill>
                  <a:srgbClr val="282828"/>
                </a:solidFill>
              </a:endParaRPr>
            </a:p>
          </p:txBody>
        </p:sp>
      </p:grpSp>
      <p:sp>
        <p:nvSpPr>
          <p:cNvPr id="17" name="TextBox 46">
            <a:extLst>
              <a:ext uri="{FF2B5EF4-FFF2-40B4-BE49-F238E27FC236}">
                <a16:creationId xmlns:a16="http://schemas.microsoft.com/office/drawing/2014/main" id="{61F1E3BC-3A57-45B4-A1D3-0E766E2D6252}"/>
              </a:ext>
            </a:extLst>
          </p:cNvPr>
          <p:cNvSpPr txBox="1">
            <a:spLocks noChangeArrowheads="1"/>
          </p:cNvSpPr>
          <p:nvPr/>
        </p:nvSpPr>
        <p:spPr bwMode="auto">
          <a:xfrm>
            <a:off x="873125" y="3407530"/>
            <a:ext cx="813507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522288">
              <a:lnSpc>
                <a:spcPct val="90000"/>
              </a:lnSpc>
              <a:spcBef>
                <a:spcPts val="750"/>
              </a:spcBef>
              <a:buChar char="•"/>
              <a:defRPr sz="2100">
                <a:solidFill>
                  <a:schemeClr val="tx1"/>
                </a:solidFill>
                <a:latin typeface="Calibri" panose="020F0502020204030204" pitchFamily="34" charset="0"/>
                <a:ea typeface="宋体" panose="02010600030101010101" pitchFamily="2" charset="-122"/>
              </a:defRPr>
            </a:lvl1pPr>
            <a:lvl2pPr marL="742950" indent="-285750" defTabSz="522288">
              <a:lnSpc>
                <a:spcPct val="90000"/>
              </a:lnSpc>
              <a:spcBef>
                <a:spcPts val="375"/>
              </a:spcBef>
              <a:buChar char="•"/>
              <a:defRPr>
                <a:solidFill>
                  <a:schemeClr val="tx1"/>
                </a:solidFill>
                <a:latin typeface="Calibri" panose="020F0502020204030204" pitchFamily="34" charset="0"/>
                <a:ea typeface="宋体" panose="02010600030101010101" pitchFamily="2" charset="-122"/>
              </a:defRPr>
            </a:lvl2pPr>
            <a:lvl3pPr marL="1143000" indent="-228600" defTabSz="522288">
              <a:lnSpc>
                <a:spcPct val="90000"/>
              </a:lnSpc>
              <a:spcBef>
                <a:spcPts val="375"/>
              </a:spcBef>
              <a:buChar char="•"/>
              <a:defRPr sz="1500">
                <a:solidFill>
                  <a:schemeClr val="tx1"/>
                </a:solidFill>
                <a:latin typeface="Calibri" panose="020F0502020204030204" pitchFamily="34" charset="0"/>
                <a:ea typeface="宋体" panose="02010600030101010101" pitchFamily="2" charset="-122"/>
              </a:defRPr>
            </a:lvl3pPr>
            <a:lvl4pPr marL="1600200" indent="-228600" defTabSz="522288">
              <a:lnSpc>
                <a:spcPct val="90000"/>
              </a:lnSpc>
              <a:spcBef>
                <a:spcPts val="375"/>
              </a:spcBef>
              <a:buChar char="•"/>
              <a:defRPr sz="1300">
                <a:solidFill>
                  <a:schemeClr val="tx1"/>
                </a:solidFill>
                <a:latin typeface="Calibri" panose="020F0502020204030204" pitchFamily="34" charset="0"/>
                <a:ea typeface="宋体" panose="02010600030101010101" pitchFamily="2" charset="-122"/>
              </a:defRPr>
            </a:lvl4pPr>
            <a:lvl5pPr marL="2057400" indent="-228600" defTabSz="522288">
              <a:lnSpc>
                <a:spcPct val="90000"/>
              </a:lnSpc>
              <a:spcBef>
                <a:spcPts val="375"/>
              </a:spcBef>
              <a:buChar char="•"/>
              <a:defRPr sz="1300">
                <a:solidFill>
                  <a:schemeClr val="tx1"/>
                </a:solidFill>
                <a:latin typeface="Calibri" panose="020F0502020204030204" pitchFamily="34" charset="0"/>
                <a:ea typeface="宋体" panose="02010600030101010101" pitchFamily="2" charset="-122"/>
              </a:defRPr>
            </a:lvl5pPr>
            <a:lvl6pPr marL="25146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defTabSz="522288"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SG" altLang="en-US" sz="1600" dirty="0">
                <a:solidFill>
                  <a:schemeClr val="bg1"/>
                </a:solidFill>
                <a:latin typeface="Arial" panose="020B0604020202020204" pitchFamily="34" charset="0"/>
                <a:cs typeface="Arial" panose="020B0604020202020204" pitchFamily="34" charset="0"/>
              </a:rPr>
              <a:t>Similar to VIX Index, implied correlation exhibits a tendency to increase when the S&amp;P 500 decreases. </a:t>
            </a:r>
          </a:p>
        </p:txBody>
      </p:sp>
    </p:spTree>
    <p:extLst>
      <p:ext uri="{BB962C8B-B14F-4D97-AF65-F5344CB8AC3E}">
        <p14:creationId xmlns:p14="http://schemas.microsoft.com/office/powerpoint/2010/main" val="890286054"/>
      </p:ext>
    </p:extLst>
  </p:cSld>
  <p:clrMapOvr>
    <a:masterClrMapping/>
  </p:clrMapOvr>
  <p:transition spd="slow">
    <p:wipe/>
  </p:transition>
</p:sld>
</file>

<file path=ppt/theme/theme1.xml><?xml version="1.0" encoding="utf-8"?>
<a:theme xmlns:a="http://schemas.openxmlformats.org/drawingml/2006/main" name="Office 主题">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主题">
  <a:themeElements>
    <a:clrScheme name="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Office 主题">
  <a:themeElements>
    <a:clrScheme name="3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1758</TotalTime>
  <Words>1447</Words>
  <Application>Microsoft Macintosh PowerPoint</Application>
  <PresentationFormat>On-screen Show (16:9)</PresentationFormat>
  <Paragraphs>182</Paragraphs>
  <Slides>23</Slides>
  <Notes>7</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23</vt:i4>
      </vt:variant>
    </vt:vector>
  </HeadingPairs>
  <TitlesOfParts>
    <vt:vector size="29" baseType="lpstr">
      <vt:lpstr>Arial</vt:lpstr>
      <vt:lpstr>Calibri</vt:lpstr>
      <vt:lpstr>Cambria Math</vt:lpstr>
      <vt:lpstr>Office 主题</vt:lpstr>
      <vt:lpstr>1_Office 主题</vt:lpstr>
      <vt:lpstr>3_Office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熊猫设计出品</dc:creator>
  <cp:lastModifiedBy>CHUA Yi Yuan</cp:lastModifiedBy>
  <cp:revision>93</cp:revision>
  <dcterms:created xsi:type="dcterms:W3CDTF">2015-07-22T05:55:44Z</dcterms:created>
  <dcterms:modified xsi:type="dcterms:W3CDTF">2021-05-06T15:32:36Z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2052-9.1.0.5184</vt:lpwstr>
  </property>
</Properties>
</file>