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85" r:id="rId6"/>
    <p:sldId id="266" r:id="rId7"/>
    <p:sldId id="281" r:id="rId8"/>
    <p:sldId id="270" r:id="rId9"/>
    <p:sldId id="287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3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78"/>
            <a:ext cx="12205740" cy="6862377"/>
          </a:xfrm>
          <a:prstGeom prst="rect">
            <a:avLst/>
          </a:prstGeom>
        </p:spPr>
      </p:pic>
      <p:sp>
        <p:nvSpPr>
          <p:cNvPr id="8" name="图文框 7"/>
          <p:cNvSpPr/>
          <p:nvPr/>
        </p:nvSpPr>
        <p:spPr>
          <a:xfrm>
            <a:off x="2786063" y="1571625"/>
            <a:ext cx="6615112" cy="2471738"/>
          </a:xfrm>
          <a:prstGeom prst="frame">
            <a:avLst>
              <a:gd name="adj1" fmla="val 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86400" y="1681200"/>
            <a:ext cx="6616800" cy="15084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797200" y="3225600"/>
            <a:ext cx="6616800" cy="468000"/>
          </a:xfrm>
        </p:spPr>
        <p:txBody>
          <a:bodyPr anchor="b" anchorCtr="0"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2432" y="482600"/>
            <a:ext cx="11387137" cy="5745163"/>
          </a:xfrm>
        </p:spPr>
        <p:txBody>
          <a:bodyPr/>
          <a:lstStyle>
            <a:lvl2pPr marL="342900" indent="-342900">
              <a:buClr>
                <a:srgbClr val="000000"/>
              </a:buClr>
              <a:buFont typeface="Arial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81486" y="1333305"/>
            <a:ext cx="10834777" cy="5213270"/>
          </a:xfrm>
        </p:spPr>
        <p:txBody>
          <a:bodyPr lIns="108000" rIns="108000"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474747"/>
              </a:buClr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90000" y="3067200"/>
            <a:ext cx="6681600" cy="1407600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88030" y="4520451"/>
            <a:ext cx="66798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MH_Title"/>
          <p:cNvSpPr/>
          <p:nvPr>
            <p:custDataLst>
              <p:tags r:id="rId1"/>
            </p:custDataLst>
          </p:nvPr>
        </p:nvSpPr>
        <p:spPr>
          <a:xfrm>
            <a:off x="2788031" y="3067536"/>
            <a:ext cx="6679820" cy="1409214"/>
          </a:xfrm>
          <a:custGeom>
            <a:avLst/>
            <a:gdLst>
              <a:gd name="connsiteX0" fmla="*/ 0 w 3254309"/>
              <a:gd name="connsiteY0" fmla="*/ 0 h 696722"/>
              <a:gd name="connsiteX1" fmla="*/ 3254309 w 3254309"/>
              <a:gd name="connsiteY1" fmla="*/ 0 h 696722"/>
              <a:gd name="connsiteX2" fmla="*/ 3254309 w 3254309"/>
              <a:gd name="connsiteY2" fmla="*/ 696722 h 696722"/>
              <a:gd name="connsiteX3" fmla="*/ 0 w 3254309"/>
              <a:gd name="connsiteY3" fmla="*/ 696722 h 696722"/>
              <a:gd name="connsiteX4" fmla="*/ 0 w 3254309"/>
              <a:gd name="connsiteY4" fmla="*/ 0 h 696722"/>
              <a:gd name="connsiteX0-1" fmla="*/ 0 w 3254309"/>
              <a:gd name="connsiteY0-2" fmla="*/ 2004 h 698726"/>
              <a:gd name="connsiteX1-3" fmla="*/ 206017 w 3254309"/>
              <a:gd name="connsiteY1-4" fmla="*/ 0 h 698726"/>
              <a:gd name="connsiteX2-5" fmla="*/ 3254309 w 3254309"/>
              <a:gd name="connsiteY2-6" fmla="*/ 2004 h 698726"/>
              <a:gd name="connsiteX3-7" fmla="*/ 3254309 w 3254309"/>
              <a:gd name="connsiteY3-8" fmla="*/ 698726 h 698726"/>
              <a:gd name="connsiteX4-9" fmla="*/ 0 w 3254309"/>
              <a:gd name="connsiteY4-10" fmla="*/ 698726 h 698726"/>
              <a:gd name="connsiteX5" fmla="*/ 0 w 3254309"/>
              <a:gd name="connsiteY5" fmla="*/ 2004 h 698726"/>
              <a:gd name="connsiteX0-11" fmla="*/ 11697 w 3266006"/>
              <a:gd name="connsiteY0-12" fmla="*/ 2004 h 698726"/>
              <a:gd name="connsiteX1-13" fmla="*/ 217714 w 3266006"/>
              <a:gd name="connsiteY1-14" fmla="*/ 0 h 698726"/>
              <a:gd name="connsiteX2-15" fmla="*/ 3266006 w 3266006"/>
              <a:gd name="connsiteY2-16" fmla="*/ 2004 h 698726"/>
              <a:gd name="connsiteX3-17" fmla="*/ 3266006 w 3266006"/>
              <a:gd name="connsiteY3-18" fmla="*/ 698726 h 698726"/>
              <a:gd name="connsiteX4-19" fmla="*/ 11697 w 3266006"/>
              <a:gd name="connsiteY4-20" fmla="*/ 698726 h 698726"/>
              <a:gd name="connsiteX5-21" fmla="*/ 0 w 3266006"/>
              <a:gd name="connsiteY5-22" fmla="*/ 203200 h 698726"/>
              <a:gd name="connsiteX6" fmla="*/ 11697 w 3266006"/>
              <a:gd name="connsiteY6" fmla="*/ 2004 h 698726"/>
              <a:gd name="connsiteX0-23" fmla="*/ 0 w 3266006"/>
              <a:gd name="connsiteY0-24" fmla="*/ 203200 h 698726"/>
              <a:gd name="connsiteX1-25" fmla="*/ 217714 w 3266006"/>
              <a:gd name="connsiteY1-26" fmla="*/ 0 h 698726"/>
              <a:gd name="connsiteX2-27" fmla="*/ 3266006 w 3266006"/>
              <a:gd name="connsiteY2-28" fmla="*/ 2004 h 698726"/>
              <a:gd name="connsiteX3-29" fmla="*/ 3266006 w 3266006"/>
              <a:gd name="connsiteY3-30" fmla="*/ 698726 h 698726"/>
              <a:gd name="connsiteX4-31" fmla="*/ 11697 w 3266006"/>
              <a:gd name="connsiteY4-32" fmla="*/ 698726 h 698726"/>
              <a:gd name="connsiteX5-33" fmla="*/ 0 w 3266006"/>
              <a:gd name="connsiteY5-34" fmla="*/ 203200 h 698726"/>
              <a:gd name="connsiteX0-35" fmla="*/ 217714 w 3266006"/>
              <a:gd name="connsiteY0-36" fmla="*/ 0 h 698726"/>
              <a:gd name="connsiteX1-37" fmla="*/ 3266006 w 3266006"/>
              <a:gd name="connsiteY1-38" fmla="*/ 2004 h 698726"/>
              <a:gd name="connsiteX2-39" fmla="*/ 3266006 w 3266006"/>
              <a:gd name="connsiteY2-40" fmla="*/ 698726 h 698726"/>
              <a:gd name="connsiteX3-41" fmla="*/ 11697 w 3266006"/>
              <a:gd name="connsiteY3-42" fmla="*/ 698726 h 698726"/>
              <a:gd name="connsiteX4-43" fmla="*/ 0 w 3266006"/>
              <a:gd name="connsiteY4-44" fmla="*/ 203200 h 698726"/>
              <a:gd name="connsiteX5-45" fmla="*/ 309154 w 3266006"/>
              <a:gd name="connsiteY5-46" fmla="*/ 91440 h 698726"/>
              <a:gd name="connsiteX0-47" fmla="*/ 217714 w 3266006"/>
              <a:gd name="connsiteY0-48" fmla="*/ 0 h 698726"/>
              <a:gd name="connsiteX1-49" fmla="*/ 3266006 w 3266006"/>
              <a:gd name="connsiteY1-50" fmla="*/ 2004 h 698726"/>
              <a:gd name="connsiteX2-51" fmla="*/ 3266006 w 3266006"/>
              <a:gd name="connsiteY2-52" fmla="*/ 698726 h 698726"/>
              <a:gd name="connsiteX3-53" fmla="*/ 11697 w 3266006"/>
              <a:gd name="connsiteY3-54" fmla="*/ 698726 h 698726"/>
              <a:gd name="connsiteX4-55" fmla="*/ 0 w 3266006"/>
              <a:gd name="connsiteY4-56" fmla="*/ 203200 h 698726"/>
              <a:gd name="connsiteX0-57" fmla="*/ 206017 w 3254309"/>
              <a:gd name="connsiteY0-58" fmla="*/ 0 h 698726"/>
              <a:gd name="connsiteX1-59" fmla="*/ 3254309 w 3254309"/>
              <a:gd name="connsiteY1-60" fmla="*/ 2004 h 698726"/>
              <a:gd name="connsiteX2-61" fmla="*/ 3254309 w 3254309"/>
              <a:gd name="connsiteY2-62" fmla="*/ 698726 h 698726"/>
              <a:gd name="connsiteX3-63" fmla="*/ 0 w 3254309"/>
              <a:gd name="connsiteY3-64" fmla="*/ 698726 h 698726"/>
              <a:gd name="connsiteX4-65" fmla="*/ 209 w 3254309"/>
              <a:gd name="connsiteY4-66" fmla="*/ 203200 h 698726"/>
            </a:gdLst>
            <a:ahLst/>
            <a:cxnLst>
              <a:cxn ang="0">
                <a:pos x="connsiteX0-57" y="connsiteY0-58"/>
              </a:cxn>
              <a:cxn ang="0">
                <a:pos x="connsiteX1-59" y="connsiteY1-60"/>
              </a:cxn>
              <a:cxn ang="0">
                <a:pos x="connsiteX2-61" y="connsiteY2-62"/>
              </a:cxn>
              <a:cxn ang="0">
                <a:pos x="connsiteX3-63" y="connsiteY3-64"/>
              </a:cxn>
              <a:cxn ang="0">
                <a:pos x="connsiteX4-65" y="connsiteY4-66"/>
              </a:cxn>
            </a:cxnLst>
            <a:rect l="l" t="t" r="r" b="b"/>
            <a:pathLst>
              <a:path w="3254309" h="698726">
                <a:moveTo>
                  <a:pt x="206017" y="0"/>
                </a:moveTo>
                <a:lnTo>
                  <a:pt x="3254309" y="2004"/>
                </a:lnTo>
                <a:lnTo>
                  <a:pt x="3254309" y="698726"/>
                </a:lnTo>
                <a:lnTo>
                  <a:pt x="0" y="698726"/>
                </a:lnTo>
                <a:cubicBezTo>
                  <a:pt x="70" y="533551"/>
                  <a:pt x="139" y="368375"/>
                  <a:pt x="209" y="203200"/>
                </a:cubicBezTo>
              </a:path>
            </a:pathLst>
          </a:cu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MH_Others_1"/>
          <p:cNvSpPr/>
          <p:nvPr>
            <p:custDataLst>
              <p:tags r:id="rId2"/>
            </p:custDataLst>
          </p:nvPr>
        </p:nvSpPr>
        <p:spPr>
          <a:xfrm rot="8275313">
            <a:off x="2615843" y="2524064"/>
            <a:ext cx="394704" cy="78940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MH_Others_2"/>
          <p:cNvSpPr/>
          <p:nvPr>
            <p:custDataLst>
              <p:tags r:id="rId3"/>
            </p:custDataLst>
          </p:nvPr>
        </p:nvSpPr>
        <p:spPr>
          <a:xfrm rot="5747767">
            <a:off x="2657030" y="3160936"/>
            <a:ext cx="183046" cy="36609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81486" y="1382556"/>
            <a:ext cx="5242235" cy="5177269"/>
          </a:xfrm>
        </p:spPr>
        <p:txBody>
          <a:bodyPr lIns="108000" tIns="46800" rIns="108000" bIns="46800"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2400"/>
            </a:lvl1pPr>
            <a:lvl2pPr marL="0" indent="0"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74029" y="1382556"/>
            <a:ext cx="5242235" cy="5177269"/>
          </a:xfrm>
        </p:spPr>
        <p:txBody>
          <a:bodyPr lIns="108000" tIns="46800" rIns="108000" bIns="46800">
            <a:normAutofit/>
          </a:bodyPr>
          <a:lstStyle>
            <a:lvl1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2400"/>
            </a:lvl1pPr>
            <a:lvl2pPr marL="0" indent="0"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184" y="423595"/>
            <a:ext cx="10515602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83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8183" y="22002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70597" y="22002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3090863" y="1503363"/>
            <a:ext cx="3600450" cy="3600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8021639" y="2095501"/>
            <a:ext cx="733425" cy="73342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736013" y="1566863"/>
            <a:ext cx="392112" cy="3937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3773489" y="5027613"/>
            <a:ext cx="574675" cy="576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4252913" y="5734051"/>
            <a:ext cx="360362" cy="358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4916488" y="1503363"/>
            <a:ext cx="3600450" cy="360045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87780" y="2676144"/>
            <a:ext cx="4333859" cy="1254887"/>
          </a:xfrm>
        </p:spPr>
        <p:txBody>
          <a:bodyPr>
            <a:normAutofit/>
          </a:bodyPr>
          <a:lstStyle>
            <a:lvl1pPr algn="ctr">
              <a:defRPr sz="7200" b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" r="34078" b="34300"/>
          <a:stretch>
            <a:fillRect/>
          </a:stretch>
        </p:blipFill>
        <p:spPr>
          <a:xfrm>
            <a:off x="0" y="-85592"/>
            <a:ext cx="12363450" cy="694359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" r="34078" b="34300"/>
          <a:stretch>
            <a:fillRect/>
          </a:stretch>
        </p:blipFill>
        <p:spPr>
          <a:xfrm>
            <a:off x="0" y="-85592"/>
            <a:ext cx="12363450" cy="6943592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554600" y="211051"/>
            <a:ext cx="9082800" cy="9396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554600" y="1298747"/>
            <a:ext cx="9082800" cy="45432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54600" y="5990043"/>
            <a:ext cx="9082800" cy="597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" r="34078" b="34300"/>
          <a:stretch>
            <a:fillRect/>
          </a:stretch>
        </p:blipFill>
        <p:spPr>
          <a:xfrm>
            <a:off x="0" y="-85592"/>
            <a:ext cx="12363450" cy="6943592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727881" y="544514"/>
            <a:ext cx="1182511" cy="5811839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344557" y="544514"/>
            <a:ext cx="10007353" cy="5811839"/>
          </a:xfrm>
        </p:spPr>
        <p:txBody>
          <a:bodyPr vert="eaVert"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" r="34078" b="34300"/>
          <a:stretch>
            <a:fillRect/>
          </a:stretch>
        </p:blipFill>
        <p:spPr>
          <a:xfrm>
            <a:off x="0" y="-85592"/>
            <a:ext cx="12363450" cy="6943592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81487" y="234606"/>
            <a:ext cx="10834777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  <a:pPr/>
              <a:t>2016/12/30 Friday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81487" y="1254399"/>
            <a:ext cx="10834777" cy="496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462D27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60000"/>
        <a:buFont typeface="Webdings" pitchFamily="18" charset="2"/>
        <a:buChar char=""/>
        <a:defRPr sz="24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20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file:///C:\Users\Administrator\Desktop\Mandisa%20-%20Dear%20John.mp3" TargetMode="External"/><Relationship Id="rId2" Type="http://schemas.microsoft.com/office/2007/relationships/media" Target="file:///C:\Users\Administrator\Desktop\Mandisa%20-%20Dear%20John.mp3" TargetMode="Externa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600" y="1341000"/>
            <a:ext cx="11304000" cy="161290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Student Information </a:t>
            </a:r>
            <a:r>
              <a:rPr lang="en-US" altLang="zh-CN" dirty="0" smtClean="0">
                <a:solidFill>
                  <a:schemeClr val="accent5"/>
                </a:solidFill>
              </a:rPr>
              <a:t/>
            </a:r>
            <a:br>
              <a:rPr lang="en-US" altLang="zh-CN" dirty="0" smtClean="0">
                <a:solidFill>
                  <a:schemeClr val="accent5"/>
                </a:solidFill>
              </a:rPr>
            </a:br>
            <a:r>
              <a:rPr lang="en-US" altLang="zh-CN" dirty="0" smtClean="0">
                <a:solidFill>
                  <a:schemeClr val="accent5"/>
                </a:solidFill>
              </a:rPr>
              <a:t>Management System</a:t>
            </a:r>
            <a:endParaRPr lang="en-US" altLang="zh-CN" dirty="0">
              <a:solidFill>
                <a:schemeClr val="accent5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By Crazy </a:t>
            </a:r>
            <a:r>
              <a:rPr lang="en-US" altLang="zh-CN" dirty="0">
                <a:solidFill>
                  <a:schemeClr val="accent5"/>
                </a:solidFill>
              </a:rPr>
              <a:t>Human</a:t>
            </a:r>
            <a:endParaRPr lang="en-US" altLang="zh-CN" dirty="0">
              <a:solidFill>
                <a:schemeClr val="accent5"/>
              </a:solidFill>
              <a:uFillTx/>
            </a:endParaRPr>
          </a:p>
        </p:txBody>
      </p:sp>
      <p:pic>
        <p:nvPicPr>
          <p:cNvPr id="8" name="Mandisa - Dear John.mp3"/>
          <p:cNvPicPr/>
          <p:nvPr>
            <a:audi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250" y="6143625"/>
            <a:ext cx="619125" cy="619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6264" y="4786322"/>
            <a:ext cx="43100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Team Leader : Regan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Member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: </a:t>
            </a:r>
            <a:r>
              <a:rPr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Issac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  Kevin  Jack</a:t>
            </a:r>
            <a:endParaRPr lang="zh-CN" altLang="en-US" sz="2000" b="1" dirty="0" smtClean="0">
              <a:solidFill>
                <a:schemeClr val="tx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8000" numSld="999" showWhenStopped="0">
                <p:cTn id="33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88255" y="1484630"/>
            <a:ext cx="2147570" cy="2176780"/>
            <a:chOff x="8013" y="2338"/>
            <a:chExt cx="3382" cy="3428"/>
          </a:xfrm>
        </p:grpSpPr>
        <p:sp>
          <p:nvSpPr>
            <p:cNvPr id="4" name="椭圆 3"/>
            <p:cNvSpPr/>
            <p:nvPr/>
          </p:nvSpPr>
          <p:spPr>
            <a:xfrm>
              <a:off x="8013" y="2338"/>
              <a:ext cx="3382" cy="34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13" y="3606"/>
              <a:ext cx="3171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chemeClr val="tx2"/>
                  </a:solidFill>
                  <a:uFillTx/>
                  <a:latin typeface="Arial Black" charset="0"/>
                  <a:ea typeface="微软雅黑" pitchFamily="34" charset="-122"/>
                </a:rPr>
                <a:t> Thank you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7" name="组合 2296"/>
          <p:cNvGrpSpPr/>
          <p:nvPr/>
        </p:nvGrpSpPr>
        <p:grpSpPr>
          <a:xfrm>
            <a:off x="5558719" y="1607979"/>
            <a:ext cx="847725" cy="846138"/>
            <a:chOff x="920750" y="711201"/>
            <a:chExt cx="847725" cy="846138"/>
          </a:xfrm>
        </p:grpSpPr>
        <p:sp>
          <p:nvSpPr>
            <p:cNvPr id="2067" name="Oval 251"/>
            <p:cNvSpPr>
              <a:spLocks noChangeArrowheads="1"/>
            </p:cNvSpPr>
            <p:nvPr/>
          </p:nvSpPr>
          <p:spPr bwMode="auto">
            <a:xfrm>
              <a:off x="920750" y="711201"/>
              <a:ext cx="847725" cy="846138"/>
            </a:xfrm>
            <a:prstGeom prst="ellipse">
              <a:avLst/>
            </a:prstGeom>
            <a:solidFill>
              <a:srgbClr val="00B2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Oval 252"/>
            <p:cNvSpPr>
              <a:spLocks noChangeArrowheads="1"/>
            </p:cNvSpPr>
            <p:nvPr/>
          </p:nvSpPr>
          <p:spPr bwMode="auto">
            <a:xfrm>
              <a:off x="920750" y="711201"/>
              <a:ext cx="847725" cy="846138"/>
            </a:xfrm>
            <a:prstGeom prst="ellipse">
              <a:avLst/>
            </a:prstGeom>
            <a:solidFill>
              <a:srgbClr val="00A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253"/>
            <p:cNvSpPr>
              <a:spLocks noEditPoints="1"/>
            </p:cNvSpPr>
            <p:nvPr/>
          </p:nvSpPr>
          <p:spPr bwMode="auto">
            <a:xfrm>
              <a:off x="1114425" y="887413"/>
              <a:ext cx="642938" cy="669925"/>
            </a:xfrm>
            <a:custGeom>
              <a:avLst/>
              <a:gdLst>
                <a:gd name="T0" fmla="*/ 27 w 276"/>
                <a:gd name="T1" fmla="*/ 92 h 288"/>
                <a:gd name="T2" fmla="*/ 27 w 276"/>
                <a:gd name="T3" fmla="*/ 92 h 288"/>
                <a:gd name="T4" fmla="*/ 67 w 276"/>
                <a:gd name="T5" fmla="*/ 144 h 288"/>
                <a:gd name="T6" fmla="*/ 69 w 276"/>
                <a:gd name="T7" fmla="*/ 132 h 288"/>
                <a:gd name="T8" fmla="*/ 44 w 276"/>
                <a:gd name="T9" fmla="*/ 97 h 288"/>
                <a:gd name="T10" fmla="*/ 43 w 276"/>
                <a:gd name="T11" fmla="*/ 97 h 288"/>
                <a:gd name="T12" fmla="*/ 27 w 276"/>
                <a:gd name="T13" fmla="*/ 92 h 288"/>
                <a:gd name="T14" fmla="*/ 137 w 276"/>
                <a:gd name="T15" fmla="*/ 10 h 288"/>
                <a:gd name="T16" fmla="*/ 161 w 276"/>
                <a:gd name="T17" fmla="*/ 61 h 288"/>
                <a:gd name="T18" fmla="*/ 168 w 276"/>
                <a:gd name="T19" fmla="*/ 78 h 288"/>
                <a:gd name="T20" fmla="*/ 168 w 276"/>
                <a:gd name="T21" fmla="*/ 83 h 288"/>
                <a:gd name="T22" fmla="*/ 160 w 276"/>
                <a:gd name="T23" fmla="*/ 95 h 288"/>
                <a:gd name="T24" fmla="*/ 161 w 276"/>
                <a:gd name="T25" fmla="*/ 127 h 288"/>
                <a:gd name="T26" fmla="*/ 161 w 276"/>
                <a:gd name="T27" fmla="*/ 127 h 288"/>
                <a:gd name="T28" fmla="*/ 155 w 276"/>
                <a:gd name="T29" fmla="*/ 139 h 288"/>
                <a:gd name="T30" fmla="*/ 135 w 276"/>
                <a:gd name="T31" fmla="*/ 143 h 288"/>
                <a:gd name="T32" fmla="*/ 132 w 276"/>
                <a:gd name="T33" fmla="*/ 143 h 288"/>
                <a:gd name="T34" fmla="*/ 129 w 276"/>
                <a:gd name="T35" fmla="*/ 141 h 288"/>
                <a:gd name="T36" fmla="*/ 129 w 276"/>
                <a:gd name="T37" fmla="*/ 139 h 288"/>
                <a:gd name="T38" fmla="*/ 131 w 276"/>
                <a:gd name="T39" fmla="*/ 137 h 288"/>
                <a:gd name="T40" fmla="*/ 137 w 276"/>
                <a:gd name="T41" fmla="*/ 135 h 288"/>
                <a:gd name="T42" fmla="*/ 138 w 276"/>
                <a:gd name="T43" fmla="*/ 136 h 288"/>
                <a:gd name="T44" fmla="*/ 138 w 276"/>
                <a:gd name="T45" fmla="*/ 137 h 288"/>
                <a:gd name="T46" fmla="*/ 138 w 276"/>
                <a:gd name="T47" fmla="*/ 137 h 288"/>
                <a:gd name="T48" fmla="*/ 151 w 276"/>
                <a:gd name="T49" fmla="*/ 134 h 288"/>
                <a:gd name="T50" fmla="*/ 155 w 276"/>
                <a:gd name="T51" fmla="*/ 130 h 288"/>
                <a:gd name="T52" fmla="*/ 156 w 276"/>
                <a:gd name="T53" fmla="*/ 97 h 288"/>
                <a:gd name="T54" fmla="*/ 148 w 276"/>
                <a:gd name="T55" fmla="*/ 97 h 288"/>
                <a:gd name="T56" fmla="*/ 146 w 276"/>
                <a:gd name="T57" fmla="*/ 97 h 288"/>
                <a:gd name="T58" fmla="*/ 125 w 276"/>
                <a:gd name="T59" fmla="*/ 134 h 288"/>
                <a:gd name="T60" fmla="*/ 182 w 276"/>
                <a:gd name="T61" fmla="*/ 177 h 288"/>
                <a:gd name="T62" fmla="*/ 201 w 276"/>
                <a:gd name="T63" fmla="*/ 216 h 288"/>
                <a:gd name="T64" fmla="*/ 0 w 276"/>
                <a:gd name="T65" fmla="*/ 216 h 288"/>
                <a:gd name="T66" fmla="*/ 69 w 276"/>
                <a:gd name="T67" fmla="*/ 286 h 288"/>
                <a:gd name="T68" fmla="*/ 99 w 276"/>
                <a:gd name="T69" fmla="*/ 288 h 288"/>
                <a:gd name="T70" fmla="*/ 276 w 276"/>
                <a:gd name="T71" fmla="*/ 149 h 288"/>
                <a:gd name="T72" fmla="*/ 138 w 276"/>
                <a:gd name="T73" fmla="*/ 11 h 288"/>
                <a:gd name="T74" fmla="*/ 137 w 276"/>
                <a:gd name="T75" fmla="*/ 10 h 288"/>
                <a:gd name="T76" fmla="*/ 96 w 276"/>
                <a:gd name="T77" fmla="*/ 0 h 288"/>
                <a:gd name="T78" fmla="*/ 93 w 276"/>
                <a:gd name="T79" fmla="*/ 0 h 288"/>
                <a:gd name="T80" fmla="*/ 35 w 276"/>
                <a:gd name="T81" fmla="*/ 60 h 288"/>
                <a:gd name="T82" fmla="*/ 43 w 276"/>
                <a:gd name="T83" fmla="*/ 59 h 288"/>
                <a:gd name="T84" fmla="*/ 43 w 276"/>
                <a:gd name="T85" fmla="*/ 59 h 288"/>
                <a:gd name="T86" fmla="*/ 43 w 276"/>
                <a:gd name="T87" fmla="*/ 59 h 288"/>
                <a:gd name="T88" fmla="*/ 97 w 276"/>
                <a:gd name="T89" fmla="*/ 10 h 288"/>
                <a:gd name="T90" fmla="*/ 149 w 276"/>
                <a:gd name="T91" fmla="*/ 59 h 288"/>
                <a:gd name="T92" fmla="*/ 149 w 276"/>
                <a:gd name="T93" fmla="*/ 59 h 288"/>
                <a:gd name="T94" fmla="*/ 149 w 276"/>
                <a:gd name="T95" fmla="*/ 59 h 288"/>
                <a:gd name="T96" fmla="*/ 156 w 276"/>
                <a:gd name="T97" fmla="*/ 60 h 288"/>
                <a:gd name="T98" fmla="*/ 96 w 276"/>
                <a:gd name="T9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6" h="288">
                  <a:moveTo>
                    <a:pt x="27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8" y="140"/>
                    <a:pt x="69" y="136"/>
                    <a:pt x="69" y="132"/>
                  </a:cubicBezTo>
                  <a:cubicBezTo>
                    <a:pt x="69" y="132"/>
                    <a:pt x="51" y="124"/>
                    <a:pt x="44" y="97"/>
                  </a:cubicBezTo>
                  <a:cubicBezTo>
                    <a:pt x="44" y="97"/>
                    <a:pt x="43" y="97"/>
                    <a:pt x="43" y="97"/>
                  </a:cubicBezTo>
                  <a:cubicBezTo>
                    <a:pt x="38" y="97"/>
                    <a:pt x="31" y="97"/>
                    <a:pt x="27" y="92"/>
                  </a:cubicBezTo>
                  <a:moveTo>
                    <a:pt x="137" y="10"/>
                  </a:moveTo>
                  <a:cubicBezTo>
                    <a:pt x="158" y="28"/>
                    <a:pt x="160" y="58"/>
                    <a:pt x="161" y="61"/>
                  </a:cubicBezTo>
                  <a:cubicBezTo>
                    <a:pt x="165" y="64"/>
                    <a:pt x="168" y="69"/>
                    <a:pt x="168" y="78"/>
                  </a:cubicBezTo>
                  <a:cubicBezTo>
                    <a:pt x="168" y="80"/>
                    <a:pt x="168" y="82"/>
                    <a:pt x="168" y="83"/>
                  </a:cubicBezTo>
                  <a:cubicBezTo>
                    <a:pt x="167" y="90"/>
                    <a:pt x="164" y="93"/>
                    <a:pt x="160" y="95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27"/>
                    <a:pt x="160" y="138"/>
                    <a:pt x="155" y="139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4" y="143"/>
                    <a:pt x="133" y="143"/>
                    <a:pt x="132" y="143"/>
                  </a:cubicBezTo>
                  <a:cubicBezTo>
                    <a:pt x="130" y="143"/>
                    <a:pt x="129" y="142"/>
                    <a:pt x="129" y="141"/>
                  </a:cubicBezTo>
                  <a:cubicBezTo>
                    <a:pt x="129" y="140"/>
                    <a:pt x="129" y="140"/>
                    <a:pt x="129" y="139"/>
                  </a:cubicBezTo>
                  <a:cubicBezTo>
                    <a:pt x="129" y="138"/>
                    <a:pt x="129" y="137"/>
                    <a:pt x="131" y="137"/>
                  </a:cubicBezTo>
                  <a:cubicBezTo>
                    <a:pt x="134" y="136"/>
                    <a:pt x="136" y="135"/>
                    <a:pt x="137" y="135"/>
                  </a:cubicBezTo>
                  <a:cubicBezTo>
                    <a:pt x="138" y="135"/>
                    <a:pt x="138" y="136"/>
                    <a:pt x="138" y="136"/>
                  </a:cubicBezTo>
                  <a:cubicBezTo>
                    <a:pt x="138" y="136"/>
                    <a:pt x="138" y="137"/>
                    <a:pt x="138" y="137"/>
                  </a:cubicBezTo>
                  <a:cubicBezTo>
                    <a:pt x="138" y="137"/>
                    <a:pt x="138" y="137"/>
                    <a:pt x="138" y="137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1" y="134"/>
                    <a:pt x="154" y="134"/>
                    <a:pt x="155" y="130"/>
                  </a:cubicBezTo>
                  <a:cubicBezTo>
                    <a:pt x="156" y="124"/>
                    <a:pt x="156" y="104"/>
                    <a:pt x="156" y="97"/>
                  </a:cubicBezTo>
                  <a:cubicBezTo>
                    <a:pt x="153" y="97"/>
                    <a:pt x="151" y="97"/>
                    <a:pt x="148" y="97"/>
                  </a:cubicBezTo>
                  <a:cubicBezTo>
                    <a:pt x="148" y="97"/>
                    <a:pt x="147" y="97"/>
                    <a:pt x="146" y="97"/>
                  </a:cubicBezTo>
                  <a:cubicBezTo>
                    <a:pt x="142" y="111"/>
                    <a:pt x="135" y="128"/>
                    <a:pt x="125" y="134"/>
                  </a:cubicBezTo>
                  <a:cubicBezTo>
                    <a:pt x="125" y="141"/>
                    <a:pt x="121" y="168"/>
                    <a:pt x="182" y="177"/>
                  </a:cubicBezTo>
                  <a:cubicBezTo>
                    <a:pt x="200" y="179"/>
                    <a:pt x="201" y="197"/>
                    <a:pt x="201" y="2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69" y="286"/>
                    <a:pt x="69" y="286"/>
                    <a:pt x="69" y="286"/>
                  </a:cubicBezTo>
                  <a:cubicBezTo>
                    <a:pt x="79" y="287"/>
                    <a:pt x="89" y="288"/>
                    <a:pt x="99" y="288"/>
                  </a:cubicBezTo>
                  <a:cubicBezTo>
                    <a:pt x="185" y="288"/>
                    <a:pt x="257" y="229"/>
                    <a:pt x="276" y="149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37" y="10"/>
                    <a:pt x="137" y="10"/>
                    <a:pt x="137" y="10"/>
                  </a:cubicBezTo>
                  <a:moveTo>
                    <a:pt x="96" y="0"/>
                  </a:moveTo>
                  <a:cubicBezTo>
                    <a:pt x="95" y="0"/>
                    <a:pt x="94" y="0"/>
                    <a:pt x="93" y="0"/>
                  </a:cubicBezTo>
                  <a:cubicBezTo>
                    <a:pt x="50" y="2"/>
                    <a:pt x="38" y="39"/>
                    <a:pt x="35" y="60"/>
                  </a:cubicBezTo>
                  <a:cubicBezTo>
                    <a:pt x="37" y="59"/>
                    <a:pt x="40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8" y="28"/>
                    <a:pt x="68" y="10"/>
                    <a:pt x="97" y="10"/>
                  </a:cubicBezTo>
                  <a:cubicBezTo>
                    <a:pt x="125" y="10"/>
                    <a:pt x="143" y="28"/>
                    <a:pt x="149" y="59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51" y="59"/>
                    <a:pt x="154" y="59"/>
                    <a:pt x="156" y="60"/>
                  </a:cubicBezTo>
                  <a:cubicBezTo>
                    <a:pt x="155" y="48"/>
                    <a:pt x="147" y="0"/>
                    <a:pt x="96" y="0"/>
                  </a:cubicBezTo>
                </a:path>
              </a:pathLst>
            </a:custGeom>
            <a:solidFill>
              <a:srgbClr val="00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254"/>
            <p:cNvSpPr>
              <a:spLocks noEditPoints="1"/>
            </p:cNvSpPr>
            <p:nvPr/>
          </p:nvSpPr>
          <p:spPr bwMode="auto">
            <a:xfrm>
              <a:off x="1085850" y="873126"/>
              <a:ext cx="496888" cy="517525"/>
            </a:xfrm>
            <a:custGeom>
              <a:avLst/>
              <a:gdLst>
                <a:gd name="T0" fmla="*/ 194 w 213"/>
                <a:gd name="T1" fmla="*/ 183 h 222"/>
                <a:gd name="T2" fmla="*/ 137 w 213"/>
                <a:gd name="T3" fmla="*/ 140 h 222"/>
                <a:gd name="T4" fmla="*/ 158 w 213"/>
                <a:gd name="T5" fmla="*/ 103 h 222"/>
                <a:gd name="T6" fmla="*/ 168 w 213"/>
                <a:gd name="T7" fmla="*/ 103 h 222"/>
                <a:gd name="T8" fmla="*/ 167 w 213"/>
                <a:gd name="T9" fmla="*/ 136 h 222"/>
                <a:gd name="T10" fmla="*/ 163 w 213"/>
                <a:gd name="T11" fmla="*/ 140 h 222"/>
                <a:gd name="T12" fmla="*/ 150 w 213"/>
                <a:gd name="T13" fmla="*/ 143 h 222"/>
                <a:gd name="T14" fmla="*/ 150 w 213"/>
                <a:gd name="T15" fmla="*/ 142 h 222"/>
                <a:gd name="T16" fmla="*/ 143 w 213"/>
                <a:gd name="T17" fmla="*/ 143 h 222"/>
                <a:gd name="T18" fmla="*/ 141 w 213"/>
                <a:gd name="T19" fmla="*/ 147 h 222"/>
                <a:gd name="T20" fmla="*/ 147 w 213"/>
                <a:gd name="T21" fmla="*/ 149 h 222"/>
                <a:gd name="T22" fmla="*/ 167 w 213"/>
                <a:gd name="T23" fmla="*/ 145 h 222"/>
                <a:gd name="T24" fmla="*/ 173 w 213"/>
                <a:gd name="T25" fmla="*/ 133 h 222"/>
                <a:gd name="T26" fmla="*/ 172 w 213"/>
                <a:gd name="T27" fmla="*/ 101 h 222"/>
                <a:gd name="T28" fmla="*/ 180 w 213"/>
                <a:gd name="T29" fmla="*/ 89 h 222"/>
                <a:gd name="T30" fmla="*/ 173 w 213"/>
                <a:gd name="T31" fmla="*/ 67 h 222"/>
                <a:gd name="T32" fmla="*/ 105 w 213"/>
                <a:gd name="T33" fmla="*/ 2 h 222"/>
                <a:gd name="T34" fmla="*/ 42 w 213"/>
                <a:gd name="T35" fmla="*/ 68 h 222"/>
                <a:gd name="T36" fmla="*/ 35 w 213"/>
                <a:gd name="T37" fmla="*/ 89 h 222"/>
                <a:gd name="T38" fmla="*/ 56 w 213"/>
                <a:gd name="T39" fmla="*/ 103 h 222"/>
                <a:gd name="T40" fmla="*/ 81 w 213"/>
                <a:gd name="T41" fmla="*/ 138 h 222"/>
                <a:gd name="T42" fmla="*/ 27 w 213"/>
                <a:gd name="T43" fmla="*/ 186 h 222"/>
                <a:gd name="T44" fmla="*/ 11 w 213"/>
                <a:gd name="T45" fmla="*/ 222 h 222"/>
                <a:gd name="T46" fmla="*/ 213 w 213"/>
                <a:gd name="T47" fmla="*/ 222 h 222"/>
                <a:gd name="T48" fmla="*/ 194 w 213"/>
                <a:gd name="T49" fmla="*/ 183 h 222"/>
                <a:gd name="T50" fmla="*/ 55 w 213"/>
                <a:gd name="T51" fmla="*/ 65 h 222"/>
                <a:gd name="T52" fmla="*/ 47 w 213"/>
                <a:gd name="T53" fmla="*/ 66 h 222"/>
                <a:gd name="T54" fmla="*/ 105 w 213"/>
                <a:gd name="T55" fmla="*/ 6 h 222"/>
                <a:gd name="T56" fmla="*/ 168 w 213"/>
                <a:gd name="T57" fmla="*/ 66 h 222"/>
                <a:gd name="T58" fmla="*/ 161 w 213"/>
                <a:gd name="T59" fmla="*/ 65 h 222"/>
                <a:gd name="T60" fmla="*/ 109 w 213"/>
                <a:gd name="T61" fmla="*/ 16 h 222"/>
                <a:gd name="T62" fmla="*/ 55 w 213"/>
                <a:gd name="T63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222">
                  <a:moveTo>
                    <a:pt x="194" y="183"/>
                  </a:moveTo>
                  <a:cubicBezTo>
                    <a:pt x="133" y="174"/>
                    <a:pt x="137" y="147"/>
                    <a:pt x="137" y="140"/>
                  </a:cubicBezTo>
                  <a:cubicBezTo>
                    <a:pt x="147" y="134"/>
                    <a:pt x="154" y="117"/>
                    <a:pt x="158" y="103"/>
                  </a:cubicBezTo>
                  <a:cubicBezTo>
                    <a:pt x="160" y="103"/>
                    <a:pt x="164" y="104"/>
                    <a:pt x="168" y="103"/>
                  </a:cubicBezTo>
                  <a:cubicBezTo>
                    <a:pt x="168" y="110"/>
                    <a:pt x="168" y="130"/>
                    <a:pt x="167" y="136"/>
                  </a:cubicBezTo>
                  <a:cubicBezTo>
                    <a:pt x="166" y="140"/>
                    <a:pt x="163" y="140"/>
                    <a:pt x="163" y="140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50" y="143"/>
                    <a:pt x="150" y="143"/>
                    <a:pt x="150" y="142"/>
                  </a:cubicBezTo>
                  <a:cubicBezTo>
                    <a:pt x="150" y="141"/>
                    <a:pt x="147" y="142"/>
                    <a:pt x="143" y="143"/>
                  </a:cubicBezTo>
                  <a:cubicBezTo>
                    <a:pt x="141" y="143"/>
                    <a:pt x="141" y="145"/>
                    <a:pt x="141" y="147"/>
                  </a:cubicBezTo>
                  <a:cubicBezTo>
                    <a:pt x="141" y="149"/>
                    <a:pt x="142" y="150"/>
                    <a:pt x="147" y="149"/>
                  </a:cubicBezTo>
                  <a:cubicBezTo>
                    <a:pt x="167" y="145"/>
                    <a:pt x="167" y="145"/>
                    <a:pt x="167" y="145"/>
                  </a:cubicBezTo>
                  <a:cubicBezTo>
                    <a:pt x="172" y="144"/>
                    <a:pt x="173" y="133"/>
                    <a:pt x="173" y="133"/>
                  </a:cubicBezTo>
                  <a:cubicBezTo>
                    <a:pt x="172" y="101"/>
                    <a:pt x="172" y="101"/>
                    <a:pt x="172" y="101"/>
                  </a:cubicBezTo>
                  <a:cubicBezTo>
                    <a:pt x="176" y="99"/>
                    <a:pt x="179" y="96"/>
                    <a:pt x="180" y="89"/>
                  </a:cubicBezTo>
                  <a:cubicBezTo>
                    <a:pt x="181" y="77"/>
                    <a:pt x="178" y="71"/>
                    <a:pt x="173" y="67"/>
                  </a:cubicBezTo>
                  <a:cubicBezTo>
                    <a:pt x="172" y="62"/>
                    <a:pt x="167" y="0"/>
                    <a:pt x="105" y="2"/>
                  </a:cubicBezTo>
                  <a:cubicBezTo>
                    <a:pt x="57" y="3"/>
                    <a:pt x="45" y="47"/>
                    <a:pt x="42" y="68"/>
                  </a:cubicBezTo>
                  <a:cubicBezTo>
                    <a:pt x="37" y="71"/>
                    <a:pt x="34" y="77"/>
                    <a:pt x="35" y="89"/>
                  </a:cubicBezTo>
                  <a:cubicBezTo>
                    <a:pt x="37" y="103"/>
                    <a:pt x="51" y="104"/>
                    <a:pt x="56" y="103"/>
                  </a:cubicBezTo>
                  <a:cubicBezTo>
                    <a:pt x="63" y="130"/>
                    <a:pt x="81" y="138"/>
                    <a:pt x="81" y="138"/>
                  </a:cubicBezTo>
                  <a:cubicBezTo>
                    <a:pt x="81" y="168"/>
                    <a:pt x="54" y="177"/>
                    <a:pt x="27" y="186"/>
                  </a:cubicBezTo>
                  <a:cubicBezTo>
                    <a:pt x="0" y="194"/>
                    <a:pt x="11" y="222"/>
                    <a:pt x="11" y="222"/>
                  </a:cubicBezTo>
                  <a:cubicBezTo>
                    <a:pt x="213" y="222"/>
                    <a:pt x="213" y="222"/>
                    <a:pt x="213" y="222"/>
                  </a:cubicBezTo>
                  <a:cubicBezTo>
                    <a:pt x="213" y="203"/>
                    <a:pt x="212" y="185"/>
                    <a:pt x="194" y="183"/>
                  </a:cubicBezTo>
                  <a:moveTo>
                    <a:pt x="55" y="65"/>
                  </a:moveTo>
                  <a:cubicBezTo>
                    <a:pt x="52" y="65"/>
                    <a:pt x="49" y="65"/>
                    <a:pt x="47" y="66"/>
                  </a:cubicBezTo>
                  <a:cubicBezTo>
                    <a:pt x="50" y="45"/>
                    <a:pt x="62" y="8"/>
                    <a:pt x="105" y="6"/>
                  </a:cubicBezTo>
                  <a:cubicBezTo>
                    <a:pt x="159" y="5"/>
                    <a:pt x="167" y="54"/>
                    <a:pt x="168" y="66"/>
                  </a:cubicBezTo>
                  <a:cubicBezTo>
                    <a:pt x="166" y="65"/>
                    <a:pt x="163" y="65"/>
                    <a:pt x="161" y="65"/>
                  </a:cubicBezTo>
                  <a:cubicBezTo>
                    <a:pt x="155" y="34"/>
                    <a:pt x="137" y="16"/>
                    <a:pt x="109" y="16"/>
                  </a:cubicBezTo>
                  <a:cubicBezTo>
                    <a:pt x="80" y="16"/>
                    <a:pt x="60" y="34"/>
                    <a:pt x="55" y="65"/>
                  </a:cubicBezTo>
                </a:path>
              </a:pathLst>
            </a:custGeom>
            <a:solidFill>
              <a:srgbClr val="F9B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255"/>
            <p:cNvSpPr/>
            <p:nvPr/>
          </p:nvSpPr>
          <p:spPr bwMode="auto">
            <a:xfrm>
              <a:off x="1165225" y="873126"/>
              <a:ext cx="342900" cy="349250"/>
            </a:xfrm>
            <a:custGeom>
              <a:avLst/>
              <a:gdLst>
                <a:gd name="T0" fmla="*/ 22 w 147"/>
                <a:gd name="T1" fmla="*/ 103 h 150"/>
                <a:gd name="T2" fmla="*/ 21 w 147"/>
                <a:gd name="T3" fmla="*/ 65 h 150"/>
                <a:gd name="T4" fmla="*/ 13 w 147"/>
                <a:gd name="T5" fmla="*/ 66 h 150"/>
                <a:gd name="T6" fmla="*/ 71 w 147"/>
                <a:gd name="T7" fmla="*/ 6 h 150"/>
                <a:gd name="T8" fmla="*/ 134 w 147"/>
                <a:gd name="T9" fmla="*/ 66 h 150"/>
                <a:gd name="T10" fmla="*/ 127 w 147"/>
                <a:gd name="T11" fmla="*/ 65 h 150"/>
                <a:gd name="T12" fmla="*/ 124 w 147"/>
                <a:gd name="T13" fmla="*/ 103 h 150"/>
                <a:gd name="T14" fmla="*/ 134 w 147"/>
                <a:gd name="T15" fmla="*/ 103 h 150"/>
                <a:gd name="T16" fmla="*/ 133 w 147"/>
                <a:gd name="T17" fmla="*/ 136 h 150"/>
                <a:gd name="T18" fmla="*/ 129 w 147"/>
                <a:gd name="T19" fmla="*/ 140 h 150"/>
                <a:gd name="T20" fmla="*/ 116 w 147"/>
                <a:gd name="T21" fmla="*/ 143 h 150"/>
                <a:gd name="T22" fmla="*/ 116 w 147"/>
                <a:gd name="T23" fmla="*/ 142 h 150"/>
                <a:gd name="T24" fmla="*/ 109 w 147"/>
                <a:gd name="T25" fmla="*/ 143 h 150"/>
                <a:gd name="T26" fmla="*/ 107 w 147"/>
                <a:gd name="T27" fmla="*/ 147 h 150"/>
                <a:gd name="T28" fmla="*/ 113 w 147"/>
                <a:gd name="T29" fmla="*/ 149 h 150"/>
                <a:gd name="T30" fmla="*/ 133 w 147"/>
                <a:gd name="T31" fmla="*/ 145 h 150"/>
                <a:gd name="T32" fmla="*/ 139 w 147"/>
                <a:gd name="T33" fmla="*/ 133 h 150"/>
                <a:gd name="T34" fmla="*/ 138 w 147"/>
                <a:gd name="T35" fmla="*/ 101 h 150"/>
                <a:gd name="T36" fmla="*/ 146 w 147"/>
                <a:gd name="T37" fmla="*/ 89 h 150"/>
                <a:gd name="T38" fmla="*/ 139 w 147"/>
                <a:gd name="T39" fmla="*/ 67 h 150"/>
                <a:gd name="T40" fmla="*/ 71 w 147"/>
                <a:gd name="T41" fmla="*/ 2 h 150"/>
                <a:gd name="T42" fmla="*/ 8 w 147"/>
                <a:gd name="T43" fmla="*/ 68 h 150"/>
                <a:gd name="T44" fmla="*/ 1 w 147"/>
                <a:gd name="T45" fmla="*/ 89 h 150"/>
                <a:gd name="T46" fmla="*/ 22 w 147"/>
                <a:gd name="T47" fmla="*/ 10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7" h="150">
                  <a:moveTo>
                    <a:pt x="22" y="103"/>
                  </a:moveTo>
                  <a:cubicBezTo>
                    <a:pt x="18" y="84"/>
                    <a:pt x="21" y="65"/>
                    <a:pt x="21" y="65"/>
                  </a:cubicBezTo>
                  <a:cubicBezTo>
                    <a:pt x="18" y="65"/>
                    <a:pt x="15" y="65"/>
                    <a:pt x="13" y="66"/>
                  </a:cubicBezTo>
                  <a:cubicBezTo>
                    <a:pt x="16" y="45"/>
                    <a:pt x="28" y="8"/>
                    <a:pt x="71" y="6"/>
                  </a:cubicBezTo>
                  <a:cubicBezTo>
                    <a:pt x="125" y="5"/>
                    <a:pt x="133" y="54"/>
                    <a:pt x="134" y="66"/>
                  </a:cubicBezTo>
                  <a:cubicBezTo>
                    <a:pt x="132" y="65"/>
                    <a:pt x="129" y="65"/>
                    <a:pt x="127" y="65"/>
                  </a:cubicBezTo>
                  <a:cubicBezTo>
                    <a:pt x="127" y="65"/>
                    <a:pt x="127" y="91"/>
                    <a:pt x="124" y="103"/>
                  </a:cubicBezTo>
                  <a:cubicBezTo>
                    <a:pt x="126" y="103"/>
                    <a:pt x="130" y="104"/>
                    <a:pt x="134" y="103"/>
                  </a:cubicBezTo>
                  <a:cubicBezTo>
                    <a:pt x="134" y="110"/>
                    <a:pt x="134" y="130"/>
                    <a:pt x="133" y="136"/>
                  </a:cubicBezTo>
                  <a:cubicBezTo>
                    <a:pt x="132" y="140"/>
                    <a:pt x="129" y="140"/>
                    <a:pt x="129" y="140"/>
                  </a:cubicBezTo>
                  <a:cubicBezTo>
                    <a:pt x="116" y="143"/>
                    <a:pt x="116" y="143"/>
                    <a:pt x="116" y="143"/>
                  </a:cubicBezTo>
                  <a:cubicBezTo>
                    <a:pt x="116" y="143"/>
                    <a:pt x="116" y="143"/>
                    <a:pt x="116" y="142"/>
                  </a:cubicBezTo>
                  <a:cubicBezTo>
                    <a:pt x="116" y="141"/>
                    <a:pt x="113" y="142"/>
                    <a:pt x="109" y="143"/>
                  </a:cubicBezTo>
                  <a:cubicBezTo>
                    <a:pt x="107" y="143"/>
                    <a:pt x="107" y="145"/>
                    <a:pt x="107" y="147"/>
                  </a:cubicBezTo>
                  <a:cubicBezTo>
                    <a:pt x="107" y="149"/>
                    <a:pt x="108" y="150"/>
                    <a:pt x="113" y="149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38" y="144"/>
                    <a:pt x="139" y="133"/>
                    <a:pt x="139" y="133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42" y="99"/>
                    <a:pt x="145" y="96"/>
                    <a:pt x="146" y="89"/>
                  </a:cubicBezTo>
                  <a:cubicBezTo>
                    <a:pt x="147" y="77"/>
                    <a:pt x="144" y="71"/>
                    <a:pt x="139" y="67"/>
                  </a:cubicBezTo>
                  <a:cubicBezTo>
                    <a:pt x="138" y="62"/>
                    <a:pt x="133" y="0"/>
                    <a:pt x="71" y="2"/>
                  </a:cubicBezTo>
                  <a:cubicBezTo>
                    <a:pt x="23" y="3"/>
                    <a:pt x="11" y="47"/>
                    <a:pt x="8" y="68"/>
                  </a:cubicBezTo>
                  <a:cubicBezTo>
                    <a:pt x="3" y="71"/>
                    <a:pt x="0" y="77"/>
                    <a:pt x="1" y="89"/>
                  </a:cubicBezTo>
                  <a:cubicBezTo>
                    <a:pt x="3" y="103"/>
                    <a:pt x="17" y="104"/>
                    <a:pt x="22" y="103"/>
                  </a:cubicBezTo>
                </a:path>
              </a:pathLst>
            </a:custGeom>
            <a:solidFill>
              <a:srgbClr val="0B2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Freeform 256"/>
            <p:cNvSpPr/>
            <p:nvPr/>
          </p:nvSpPr>
          <p:spPr bwMode="auto">
            <a:xfrm>
              <a:off x="1168400" y="1027113"/>
              <a:ext cx="41275" cy="53975"/>
            </a:xfrm>
            <a:custGeom>
              <a:avLst/>
              <a:gdLst>
                <a:gd name="T0" fmla="*/ 16 w 18"/>
                <a:gd name="T1" fmla="*/ 0 h 23"/>
                <a:gd name="T2" fmla="*/ 1 w 18"/>
                <a:gd name="T3" fmla="*/ 23 h 23"/>
                <a:gd name="T4" fmla="*/ 18 w 18"/>
                <a:gd name="T5" fmla="*/ 0 h 23"/>
                <a:gd name="T6" fmla="*/ 16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16" y="0"/>
                  </a:moveTo>
                  <a:cubicBezTo>
                    <a:pt x="12" y="0"/>
                    <a:pt x="0" y="2"/>
                    <a:pt x="1" y="23"/>
                  </a:cubicBezTo>
                  <a:cubicBezTo>
                    <a:pt x="1" y="23"/>
                    <a:pt x="3" y="2"/>
                    <a:pt x="18" y="0"/>
                  </a:cubicBezTo>
                  <a:cubicBezTo>
                    <a:pt x="18" y="0"/>
                    <a:pt x="18" y="0"/>
                    <a:pt x="16" y="0"/>
                  </a:cubicBezTo>
                </a:path>
              </a:pathLst>
            </a:custGeom>
            <a:solidFill>
              <a:srgbClr val="585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257"/>
            <p:cNvSpPr/>
            <p:nvPr/>
          </p:nvSpPr>
          <p:spPr bwMode="auto">
            <a:xfrm>
              <a:off x="1463675" y="1027113"/>
              <a:ext cx="41275" cy="53975"/>
            </a:xfrm>
            <a:custGeom>
              <a:avLst/>
              <a:gdLst>
                <a:gd name="T0" fmla="*/ 2 w 18"/>
                <a:gd name="T1" fmla="*/ 0 h 23"/>
                <a:gd name="T2" fmla="*/ 0 w 18"/>
                <a:gd name="T3" fmla="*/ 0 h 23"/>
                <a:gd name="T4" fmla="*/ 17 w 18"/>
                <a:gd name="T5" fmla="*/ 23 h 23"/>
                <a:gd name="T6" fmla="*/ 2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6" y="2"/>
                    <a:pt x="17" y="23"/>
                    <a:pt x="17" y="23"/>
                  </a:cubicBezTo>
                  <a:cubicBezTo>
                    <a:pt x="18" y="2"/>
                    <a:pt x="6" y="0"/>
                    <a:pt x="2" y="0"/>
                  </a:cubicBezTo>
                </a:path>
              </a:pathLst>
            </a:custGeom>
            <a:solidFill>
              <a:srgbClr val="585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258"/>
            <p:cNvSpPr/>
            <p:nvPr/>
          </p:nvSpPr>
          <p:spPr bwMode="auto">
            <a:xfrm>
              <a:off x="1214438" y="912813"/>
              <a:ext cx="130175" cy="142875"/>
            </a:xfrm>
            <a:custGeom>
              <a:avLst/>
              <a:gdLst>
                <a:gd name="T0" fmla="*/ 54 w 56"/>
                <a:gd name="T1" fmla="*/ 0 h 61"/>
                <a:gd name="T2" fmla="*/ 0 w 56"/>
                <a:gd name="T3" fmla="*/ 61 h 61"/>
                <a:gd name="T4" fmla="*/ 56 w 56"/>
                <a:gd name="T5" fmla="*/ 0 h 61"/>
                <a:gd name="T6" fmla="*/ 54 w 56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1">
                  <a:moveTo>
                    <a:pt x="54" y="0"/>
                  </a:moveTo>
                  <a:cubicBezTo>
                    <a:pt x="44" y="0"/>
                    <a:pt x="2" y="3"/>
                    <a:pt x="0" y="61"/>
                  </a:cubicBezTo>
                  <a:cubicBezTo>
                    <a:pt x="0" y="61"/>
                    <a:pt x="20" y="8"/>
                    <a:pt x="56" y="0"/>
                  </a:cubicBezTo>
                  <a:cubicBezTo>
                    <a:pt x="56" y="0"/>
                    <a:pt x="56" y="0"/>
                    <a:pt x="54" y="0"/>
                  </a:cubicBezTo>
                </a:path>
              </a:pathLst>
            </a:custGeom>
            <a:solidFill>
              <a:srgbClr val="FBC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259"/>
            <p:cNvSpPr>
              <a:spLocks noEditPoints="1"/>
            </p:cNvSpPr>
            <p:nvPr/>
          </p:nvSpPr>
          <p:spPr bwMode="auto">
            <a:xfrm>
              <a:off x="1357313" y="1200151"/>
              <a:ext cx="66675" cy="55563"/>
            </a:xfrm>
            <a:custGeom>
              <a:avLst/>
              <a:gdLst>
                <a:gd name="T0" fmla="*/ 28 w 29"/>
                <a:gd name="T1" fmla="*/ 22 h 24"/>
                <a:gd name="T2" fmla="*/ 29 w 29"/>
                <a:gd name="T3" fmla="*/ 24 h 24"/>
                <a:gd name="T4" fmla="*/ 28 w 29"/>
                <a:gd name="T5" fmla="*/ 22 h 24"/>
                <a:gd name="T6" fmla="*/ 21 w 29"/>
                <a:gd name="T7" fmla="*/ 0 h 24"/>
                <a:gd name="T8" fmla="*/ 0 w 29"/>
                <a:gd name="T9" fmla="*/ 5 h 24"/>
                <a:gd name="T10" fmla="*/ 28 w 29"/>
                <a:gd name="T11" fmla="*/ 22 h 24"/>
                <a:gd name="T12" fmla="*/ 21 w 2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4">
                  <a:moveTo>
                    <a:pt x="28" y="22"/>
                  </a:moveTo>
                  <a:cubicBezTo>
                    <a:pt x="28" y="23"/>
                    <a:pt x="29" y="24"/>
                    <a:pt x="29" y="24"/>
                  </a:cubicBezTo>
                  <a:cubicBezTo>
                    <a:pt x="28" y="23"/>
                    <a:pt x="28" y="23"/>
                    <a:pt x="28" y="22"/>
                  </a:cubicBezTo>
                  <a:moveTo>
                    <a:pt x="21" y="0"/>
                  </a:moveTo>
                  <a:cubicBezTo>
                    <a:pt x="21" y="0"/>
                    <a:pt x="11" y="4"/>
                    <a:pt x="0" y="5"/>
                  </a:cubicBezTo>
                  <a:cubicBezTo>
                    <a:pt x="0" y="5"/>
                    <a:pt x="15" y="7"/>
                    <a:pt x="28" y="22"/>
                  </a:cubicBezTo>
                  <a:cubicBezTo>
                    <a:pt x="25" y="19"/>
                    <a:pt x="20" y="11"/>
                    <a:pt x="21" y="0"/>
                  </a:cubicBezTo>
                </a:path>
              </a:pathLst>
            </a:custGeom>
            <a:solidFill>
              <a:srgbClr val="C3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260"/>
            <p:cNvSpPr/>
            <p:nvPr/>
          </p:nvSpPr>
          <p:spPr bwMode="auto">
            <a:xfrm>
              <a:off x="1090613" y="1300163"/>
              <a:ext cx="88900" cy="87313"/>
            </a:xfrm>
            <a:custGeom>
              <a:avLst/>
              <a:gdLst>
                <a:gd name="T0" fmla="*/ 38 w 38"/>
                <a:gd name="T1" fmla="*/ 0 h 38"/>
                <a:gd name="T2" fmla="*/ 24 w 38"/>
                <a:gd name="T3" fmla="*/ 5 h 38"/>
                <a:gd name="T4" fmla="*/ 10 w 38"/>
                <a:gd name="T5" fmla="*/ 38 h 38"/>
                <a:gd name="T6" fmla="*/ 31 w 38"/>
                <a:gd name="T7" fmla="*/ 38 h 38"/>
                <a:gd name="T8" fmla="*/ 38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0"/>
                  </a:moveTo>
                  <a:cubicBezTo>
                    <a:pt x="33" y="2"/>
                    <a:pt x="29" y="3"/>
                    <a:pt x="24" y="5"/>
                  </a:cubicBezTo>
                  <a:cubicBezTo>
                    <a:pt x="0" y="12"/>
                    <a:pt x="10" y="38"/>
                    <a:pt x="1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28" y="19"/>
                    <a:pt x="33" y="7"/>
                    <a:pt x="38" y="0"/>
                  </a:cubicBezTo>
                </a:path>
              </a:pathLst>
            </a:custGeom>
            <a:solidFill>
              <a:srgbClr val="FBC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05" name="组合 2304"/>
          <p:cNvGrpSpPr/>
          <p:nvPr/>
        </p:nvGrpSpPr>
        <p:grpSpPr>
          <a:xfrm>
            <a:off x="1869655" y="1665922"/>
            <a:ext cx="847725" cy="846138"/>
            <a:chOff x="2932113" y="711201"/>
            <a:chExt cx="847725" cy="846138"/>
          </a:xfrm>
        </p:grpSpPr>
        <p:sp>
          <p:nvSpPr>
            <p:cNvPr id="2104" name="Oval 13"/>
            <p:cNvSpPr>
              <a:spLocks noChangeArrowheads="1"/>
            </p:cNvSpPr>
            <p:nvPr/>
          </p:nvSpPr>
          <p:spPr bwMode="auto">
            <a:xfrm>
              <a:off x="2932113" y="711201"/>
              <a:ext cx="847725" cy="846138"/>
            </a:xfrm>
            <a:prstGeom prst="ellipse">
              <a:avLst/>
            </a:prstGeom>
            <a:solidFill>
              <a:srgbClr val="F9B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14"/>
            <p:cNvSpPr>
              <a:spLocks noEditPoints="1"/>
            </p:cNvSpPr>
            <p:nvPr/>
          </p:nvSpPr>
          <p:spPr bwMode="auto">
            <a:xfrm>
              <a:off x="3340100" y="922339"/>
              <a:ext cx="434975" cy="617538"/>
            </a:xfrm>
            <a:custGeom>
              <a:avLst/>
              <a:gdLst>
                <a:gd name="T0" fmla="*/ 0 w 187"/>
                <a:gd name="T1" fmla="*/ 188 h 265"/>
                <a:gd name="T2" fmla="*/ 6 w 187"/>
                <a:gd name="T3" fmla="*/ 208 h 265"/>
                <a:gd name="T4" fmla="*/ 0 w 187"/>
                <a:gd name="T5" fmla="*/ 188 h 265"/>
                <a:gd name="T6" fmla="*/ 20 w 187"/>
                <a:gd name="T7" fmla="*/ 18 h 265"/>
                <a:gd name="T8" fmla="*/ 7 w 187"/>
                <a:gd name="T9" fmla="*/ 32 h 265"/>
                <a:gd name="T10" fmla="*/ 26 w 187"/>
                <a:gd name="T11" fmla="*/ 52 h 265"/>
                <a:gd name="T12" fmla="*/ 31 w 187"/>
                <a:gd name="T13" fmla="*/ 38 h 265"/>
                <a:gd name="T14" fmla="*/ 20 w 187"/>
                <a:gd name="T15" fmla="*/ 18 h 265"/>
                <a:gd name="T16" fmla="*/ 67 w 187"/>
                <a:gd name="T17" fmla="*/ 0 h 265"/>
                <a:gd name="T18" fmla="*/ 52 w 187"/>
                <a:gd name="T19" fmla="*/ 120 h 265"/>
                <a:gd name="T20" fmla="*/ 18 w 187"/>
                <a:gd name="T21" fmla="*/ 175 h 265"/>
                <a:gd name="T22" fmla="*/ 7 w 187"/>
                <a:gd name="T23" fmla="*/ 212 h 265"/>
                <a:gd name="T24" fmla="*/ 8 w 187"/>
                <a:gd name="T25" fmla="*/ 213 h 265"/>
                <a:gd name="T26" fmla="*/ 60 w 187"/>
                <a:gd name="T27" fmla="*/ 265 h 265"/>
                <a:gd name="T28" fmla="*/ 187 w 187"/>
                <a:gd name="T29" fmla="*/ 119 h 265"/>
                <a:gd name="T30" fmla="*/ 167 w 187"/>
                <a:gd name="T31" fmla="*/ 99 h 265"/>
                <a:gd name="T32" fmla="*/ 67 w 187"/>
                <a:gd name="T3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7" h="265">
                  <a:moveTo>
                    <a:pt x="0" y="188"/>
                  </a:moveTo>
                  <a:cubicBezTo>
                    <a:pt x="6" y="208"/>
                    <a:pt x="6" y="208"/>
                    <a:pt x="6" y="208"/>
                  </a:cubicBezTo>
                  <a:cubicBezTo>
                    <a:pt x="4" y="201"/>
                    <a:pt x="2" y="194"/>
                    <a:pt x="0" y="188"/>
                  </a:cubicBezTo>
                  <a:moveTo>
                    <a:pt x="20" y="18"/>
                  </a:moveTo>
                  <a:cubicBezTo>
                    <a:pt x="7" y="32"/>
                    <a:pt x="7" y="32"/>
                    <a:pt x="7" y="3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9" y="48"/>
                    <a:pt x="31" y="43"/>
                    <a:pt x="31" y="38"/>
                  </a:cubicBezTo>
                  <a:cubicBezTo>
                    <a:pt x="31" y="30"/>
                    <a:pt x="26" y="22"/>
                    <a:pt x="20" y="18"/>
                  </a:cubicBezTo>
                  <a:moveTo>
                    <a:pt x="67" y="0"/>
                  </a:moveTo>
                  <a:cubicBezTo>
                    <a:pt x="82" y="19"/>
                    <a:pt x="102" y="61"/>
                    <a:pt x="52" y="120"/>
                  </a:cubicBezTo>
                  <a:cubicBezTo>
                    <a:pt x="31" y="145"/>
                    <a:pt x="22" y="164"/>
                    <a:pt x="18" y="175"/>
                  </a:cubicBezTo>
                  <a:cubicBezTo>
                    <a:pt x="18" y="175"/>
                    <a:pt x="11" y="195"/>
                    <a:pt x="7" y="212"/>
                  </a:cubicBezTo>
                  <a:cubicBezTo>
                    <a:pt x="8" y="213"/>
                    <a:pt x="8" y="213"/>
                    <a:pt x="8" y="213"/>
                  </a:cubicBezTo>
                  <a:cubicBezTo>
                    <a:pt x="60" y="265"/>
                    <a:pt x="60" y="265"/>
                    <a:pt x="60" y="265"/>
                  </a:cubicBezTo>
                  <a:cubicBezTo>
                    <a:pt x="126" y="245"/>
                    <a:pt x="176" y="188"/>
                    <a:pt x="187" y="119"/>
                  </a:cubicBezTo>
                  <a:cubicBezTo>
                    <a:pt x="167" y="99"/>
                    <a:pt x="167" y="99"/>
                    <a:pt x="167" y="99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B7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6" name="Oval 15"/>
            <p:cNvSpPr>
              <a:spLocks noChangeArrowheads="1"/>
            </p:cNvSpPr>
            <p:nvPr/>
          </p:nvSpPr>
          <p:spPr bwMode="auto">
            <a:xfrm>
              <a:off x="3270250" y="942976"/>
              <a:ext cx="179388" cy="163513"/>
            </a:xfrm>
            <a:prstGeom prst="ellipse">
              <a:avLst/>
            </a:prstGeom>
            <a:solidFill>
              <a:srgbClr val="83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7" name="Freeform 16"/>
            <p:cNvSpPr>
              <a:spLocks noEditPoints="1"/>
            </p:cNvSpPr>
            <p:nvPr/>
          </p:nvSpPr>
          <p:spPr bwMode="auto">
            <a:xfrm>
              <a:off x="3089275" y="852489"/>
              <a:ext cx="534988" cy="563563"/>
            </a:xfrm>
            <a:custGeom>
              <a:avLst/>
              <a:gdLst>
                <a:gd name="T0" fmla="*/ 164 w 230"/>
                <a:gd name="T1" fmla="*/ 18 h 242"/>
                <a:gd name="T2" fmla="*/ 115 w 230"/>
                <a:gd name="T3" fmla="*/ 0 h 242"/>
                <a:gd name="T4" fmla="*/ 115 w 230"/>
                <a:gd name="T5" fmla="*/ 0 h 242"/>
                <a:gd name="T6" fmla="*/ 115 w 230"/>
                <a:gd name="T7" fmla="*/ 0 h 242"/>
                <a:gd name="T8" fmla="*/ 66 w 230"/>
                <a:gd name="T9" fmla="*/ 18 h 242"/>
                <a:gd name="T10" fmla="*/ 70 w 230"/>
                <a:gd name="T11" fmla="*/ 150 h 242"/>
                <a:gd name="T12" fmla="*/ 104 w 230"/>
                <a:gd name="T13" fmla="*/ 205 h 242"/>
                <a:gd name="T14" fmla="*/ 115 w 230"/>
                <a:gd name="T15" fmla="*/ 242 h 242"/>
                <a:gd name="T16" fmla="*/ 115 w 230"/>
                <a:gd name="T17" fmla="*/ 242 h 242"/>
                <a:gd name="T18" fmla="*/ 115 w 230"/>
                <a:gd name="T19" fmla="*/ 242 h 242"/>
                <a:gd name="T20" fmla="*/ 115 w 230"/>
                <a:gd name="T21" fmla="*/ 242 h 242"/>
                <a:gd name="T22" fmla="*/ 115 w 230"/>
                <a:gd name="T23" fmla="*/ 242 h 242"/>
                <a:gd name="T24" fmla="*/ 126 w 230"/>
                <a:gd name="T25" fmla="*/ 205 h 242"/>
                <a:gd name="T26" fmla="*/ 160 w 230"/>
                <a:gd name="T27" fmla="*/ 150 h 242"/>
                <a:gd name="T28" fmla="*/ 164 w 230"/>
                <a:gd name="T29" fmla="*/ 18 h 242"/>
                <a:gd name="T30" fmla="*/ 115 w 230"/>
                <a:gd name="T31" fmla="*/ 91 h 242"/>
                <a:gd name="T32" fmla="*/ 91 w 230"/>
                <a:gd name="T33" fmla="*/ 68 h 242"/>
                <a:gd name="T34" fmla="*/ 115 w 230"/>
                <a:gd name="T35" fmla="*/ 44 h 242"/>
                <a:gd name="T36" fmla="*/ 139 w 230"/>
                <a:gd name="T37" fmla="*/ 68 h 242"/>
                <a:gd name="T38" fmla="*/ 115 w 230"/>
                <a:gd name="T39" fmla="*/ 9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" h="242">
                  <a:moveTo>
                    <a:pt x="164" y="18"/>
                  </a:moveTo>
                  <a:cubicBezTo>
                    <a:pt x="164" y="18"/>
                    <a:pt x="143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7" y="0"/>
                    <a:pt x="66" y="18"/>
                    <a:pt x="66" y="18"/>
                  </a:cubicBezTo>
                  <a:cubicBezTo>
                    <a:pt x="66" y="18"/>
                    <a:pt x="0" y="68"/>
                    <a:pt x="70" y="150"/>
                  </a:cubicBezTo>
                  <a:cubicBezTo>
                    <a:pt x="91" y="175"/>
                    <a:pt x="100" y="194"/>
                    <a:pt x="104" y="205"/>
                  </a:cubicBezTo>
                  <a:cubicBezTo>
                    <a:pt x="104" y="205"/>
                    <a:pt x="111" y="225"/>
                    <a:pt x="115" y="242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19" y="225"/>
                    <a:pt x="126" y="205"/>
                    <a:pt x="126" y="205"/>
                  </a:cubicBezTo>
                  <a:cubicBezTo>
                    <a:pt x="130" y="194"/>
                    <a:pt x="139" y="175"/>
                    <a:pt x="160" y="150"/>
                  </a:cubicBezTo>
                  <a:cubicBezTo>
                    <a:pt x="230" y="68"/>
                    <a:pt x="164" y="18"/>
                    <a:pt x="164" y="18"/>
                  </a:cubicBezTo>
                  <a:moveTo>
                    <a:pt x="115" y="91"/>
                  </a:moveTo>
                  <a:cubicBezTo>
                    <a:pt x="102" y="91"/>
                    <a:pt x="91" y="81"/>
                    <a:pt x="91" y="68"/>
                  </a:cubicBezTo>
                  <a:cubicBezTo>
                    <a:pt x="91" y="55"/>
                    <a:pt x="102" y="44"/>
                    <a:pt x="115" y="44"/>
                  </a:cubicBezTo>
                  <a:cubicBezTo>
                    <a:pt x="128" y="44"/>
                    <a:pt x="139" y="55"/>
                    <a:pt x="139" y="68"/>
                  </a:cubicBezTo>
                  <a:cubicBezTo>
                    <a:pt x="139" y="81"/>
                    <a:pt x="128" y="91"/>
                    <a:pt x="115" y="91"/>
                  </a:cubicBezTo>
                </a:path>
              </a:pathLst>
            </a:custGeom>
            <a:solidFill>
              <a:srgbClr val="0B2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8" name="Freeform 17"/>
            <p:cNvSpPr/>
            <p:nvPr/>
          </p:nvSpPr>
          <p:spPr bwMode="auto">
            <a:xfrm>
              <a:off x="3209925" y="877889"/>
              <a:ext cx="106363" cy="109538"/>
            </a:xfrm>
            <a:custGeom>
              <a:avLst/>
              <a:gdLst>
                <a:gd name="T0" fmla="*/ 46 w 46"/>
                <a:gd name="T1" fmla="*/ 0 h 47"/>
                <a:gd name="T2" fmla="*/ 2 w 46"/>
                <a:gd name="T3" fmla="*/ 29 h 47"/>
                <a:gd name="T4" fmla="*/ 19 w 46"/>
                <a:gd name="T5" fmla="*/ 47 h 47"/>
                <a:gd name="T6" fmla="*/ 46 w 46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7">
                  <a:moveTo>
                    <a:pt x="46" y="0"/>
                  </a:moveTo>
                  <a:cubicBezTo>
                    <a:pt x="16" y="2"/>
                    <a:pt x="2" y="29"/>
                    <a:pt x="2" y="29"/>
                  </a:cubicBezTo>
                  <a:cubicBezTo>
                    <a:pt x="0" y="44"/>
                    <a:pt x="19" y="47"/>
                    <a:pt x="19" y="47"/>
                  </a:cubicBezTo>
                  <a:cubicBezTo>
                    <a:pt x="21" y="23"/>
                    <a:pt x="46" y="0"/>
                    <a:pt x="46" y="0"/>
                  </a:cubicBezTo>
                </a:path>
              </a:pathLst>
            </a:custGeom>
            <a:solidFill>
              <a:srgbClr val="848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9" name="Freeform 18"/>
            <p:cNvSpPr/>
            <p:nvPr/>
          </p:nvSpPr>
          <p:spPr bwMode="auto">
            <a:xfrm>
              <a:off x="3335338" y="1327151"/>
              <a:ext cx="41275" cy="74613"/>
            </a:xfrm>
            <a:custGeom>
              <a:avLst/>
              <a:gdLst>
                <a:gd name="T0" fmla="*/ 0 w 18"/>
                <a:gd name="T1" fmla="*/ 0 h 32"/>
                <a:gd name="T2" fmla="*/ 9 w 18"/>
                <a:gd name="T3" fmla="*/ 32 h 32"/>
                <a:gd name="T4" fmla="*/ 18 w 18"/>
                <a:gd name="T5" fmla="*/ 1 h 32"/>
                <a:gd name="T6" fmla="*/ 8 w 18"/>
                <a:gd name="T7" fmla="*/ 5 h 32"/>
                <a:gd name="T8" fmla="*/ 0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0"/>
                  </a:moveTo>
                  <a:cubicBezTo>
                    <a:pt x="0" y="0"/>
                    <a:pt x="9" y="28"/>
                    <a:pt x="9" y="32"/>
                  </a:cubicBezTo>
                  <a:cubicBezTo>
                    <a:pt x="9" y="32"/>
                    <a:pt x="15" y="4"/>
                    <a:pt x="18" y="1"/>
                  </a:cubicBezTo>
                  <a:cubicBezTo>
                    <a:pt x="18" y="1"/>
                    <a:pt x="14" y="5"/>
                    <a:pt x="8" y="5"/>
                  </a:cubicBezTo>
                  <a:cubicBezTo>
                    <a:pt x="6" y="5"/>
                    <a:pt x="3" y="4"/>
                    <a:pt x="0" y="0"/>
                  </a:cubicBezTo>
                </a:path>
              </a:pathLst>
            </a:custGeom>
            <a:solidFill>
              <a:srgbClr val="032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35352" y="3083903"/>
            <a:ext cx="1303655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accent5"/>
                </a:solidFill>
                <a:uFillTx/>
                <a:latin typeface="Arial Black" charset="0"/>
                <a:ea typeface="微软雅黑" pitchFamily="34" charset="-122"/>
              </a:rPr>
              <a:t>PART  01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1274" y="3115097"/>
            <a:ext cx="150963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accent5"/>
                </a:solidFill>
                <a:uFillTx/>
                <a:latin typeface="Arial Black" charset="0"/>
                <a:ea typeface="微软雅黑" pitchFamily="34" charset="-122"/>
              </a:rPr>
              <a:t>PART  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46609" y="3070001"/>
            <a:ext cx="1426845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accent5"/>
                </a:solidFill>
                <a:uFillTx/>
                <a:latin typeface="Arial Black" charset="0"/>
                <a:ea typeface="微软雅黑" pitchFamily="34" charset="-122"/>
              </a:rPr>
              <a:t>PART  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4902" y="4087684"/>
            <a:ext cx="2873805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996633"/>
                </a:solidFill>
                <a:latin typeface="Arial" pitchFamily="34" charset="0"/>
                <a:ea typeface="微软雅黑" pitchFamily="34" charset="-122"/>
              </a:rPr>
              <a:t>Technology support</a:t>
            </a:r>
            <a:endParaRPr lang="en-US" altLang="zh-CN" sz="2000" b="1" dirty="0">
              <a:solidFill>
                <a:srgbClr val="996633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2201" y="4087684"/>
            <a:ext cx="2938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    </a:t>
            </a:r>
            <a:r>
              <a:rPr lang="en-US" altLang="zh-CN" sz="2000" b="1" dirty="0" smtClean="0">
                <a:solidFill>
                  <a:srgbClr val="996633"/>
                </a:solidFill>
                <a:latin typeface="Arial" pitchFamily="34" charset="0"/>
                <a:ea typeface="微软雅黑" pitchFamily="34" charset="-122"/>
              </a:rPr>
              <a:t>Student  section</a:t>
            </a:r>
            <a:endParaRPr lang="zh-CN" altLang="en-US" sz="2000" b="1" dirty="0" smtClean="0">
              <a:solidFill>
                <a:srgbClr val="996633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1404" y="4087684"/>
            <a:ext cx="3753949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996633"/>
                </a:solidFill>
                <a:latin typeface="Arial" pitchFamily="34" charset="0"/>
                <a:ea typeface="微软雅黑" pitchFamily="34" charset="-122"/>
              </a:rPr>
              <a:t>Manager/Teacher  section</a:t>
            </a:r>
            <a:endParaRPr lang="zh-CN" altLang="en-US" sz="2000" b="1" dirty="0" smtClean="0">
              <a:solidFill>
                <a:srgbClr val="996633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3" name="Oval 210"/>
          <p:cNvSpPr>
            <a:spLocks noChangeArrowheads="1"/>
          </p:cNvSpPr>
          <p:nvPr/>
        </p:nvSpPr>
        <p:spPr bwMode="auto">
          <a:xfrm>
            <a:off x="9146304" y="1554638"/>
            <a:ext cx="847725" cy="846455"/>
          </a:xfrm>
          <a:prstGeom prst="ellipse">
            <a:avLst/>
          </a:prstGeom>
          <a:solidFill>
            <a:srgbClr val="F9B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215"/>
          <p:cNvSpPr>
            <a:spLocks noEditPoints="1"/>
          </p:cNvSpPr>
          <p:nvPr/>
        </p:nvSpPr>
        <p:spPr bwMode="auto">
          <a:xfrm rot="265187">
            <a:off x="9374906" y="1809591"/>
            <a:ext cx="390525" cy="390671"/>
          </a:xfrm>
          <a:custGeom>
            <a:avLst/>
            <a:gdLst>
              <a:gd name="T0" fmla="*/ 84 w 168"/>
              <a:gd name="T1" fmla="*/ 0 h 168"/>
              <a:gd name="T2" fmla="*/ 0 w 168"/>
              <a:gd name="T3" fmla="*/ 84 h 168"/>
              <a:gd name="T4" fmla="*/ 84 w 168"/>
              <a:gd name="T5" fmla="*/ 168 h 168"/>
              <a:gd name="T6" fmla="*/ 168 w 168"/>
              <a:gd name="T7" fmla="*/ 84 h 168"/>
              <a:gd name="T8" fmla="*/ 84 w 168"/>
              <a:gd name="T9" fmla="*/ 0 h 168"/>
              <a:gd name="T10" fmla="*/ 148 w 168"/>
              <a:gd name="T11" fmla="*/ 84 h 168"/>
              <a:gd name="T12" fmla="*/ 84 w 168"/>
              <a:gd name="T13" fmla="*/ 148 h 168"/>
              <a:gd name="T14" fmla="*/ 20 w 168"/>
              <a:gd name="T15" fmla="*/ 84 h 168"/>
              <a:gd name="T16" fmla="*/ 24 w 168"/>
              <a:gd name="T17" fmla="*/ 63 h 168"/>
              <a:gd name="T18" fmla="*/ 144 w 168"/>
              <a:gd name="T19" fmla="*/ 63 h 168"/>
              <a:gd name="T20" fmla="*/ 148 w 168"/>
              <a:gd name="T21" fmla="*/ 8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168">
                <a:moveTo>
                  <a:pt x="84" y="0"/>
                </a:move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131" y="168"/>
                  <a:pt x="168" y="131"/>
                  <a:pt x="168" y="84"/>
                </a:cubicBezTo>
                <a:cubicBezTo>
                  <a:pt x="168" y="38"/>
                  <a:pt x="131" y="0"/>
                  <a:pt x="84" y="0"/>
                </a:cubicBezTo>
                <a:moveTo>
                  <a:pt x="148" y="84"/>
                </a:moveTo>
                <a:cubicBezTo>
                  <a:pt x="148" y="119"/>
                  <a:pt x="119" y="148"/>
                  <a:pt x="84" y="148"/>
                </a:cubicBezTo>
                <a:cubicBezTo>
                  <a:pt x="49" y="148"/>
                  <a:pt x="20" y="119"/>
                  <a:pt x="20" y="84"/>
                </a:cubicBezTo>
                <a:cubicBezTo>
                  <a:pt x="20" y="77"/>
                  <a:pt x="22" y="70"/>
                  <a:pt x="24" y="63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7" y="70"/>
                  <a:pt x="148" y="77"/>
                  <a:pt x="148" y="84"/>
                </a:cubicBezTo>
              </a:path>
            </a:pathLst>
          </a:custGeom>
          <a:solidFill>
            <a:srgbClr val="0B2F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214"/>
          <p:cNvSpPr/>
          <p:nvPr/>
        </p:nvSpPr>
        <p:spPr bwMode="auto">
          <a:xfrm>
            <a:off x="9320930" y="1730044"/>
            <a:ext cx="498475" cy="314669"/>
          </a:xfrm>
          <a:custGeom>
            <a:avLst/>
            <a:gdLst>
              <a:gd name="T0" fmla="*/ 214 w 214"/>
              <a:gd name="T1" fmla="*/ 89 h 135"/>
              <a:gd name="T2" fmla="*/ 107 w 214"/>
              <a:gd name="T3" fmla="*/ 0 h 135"/>
              <a:gd name="T4" fmla="*/ 0 w 214"/>
              <a:gd name="T5" fmla="*/ 89 h 135"/>
              <a:gd name="T6" fmla="*/ 2 w 214"/>
              <a:gd name="T7" fmla="*/ 108 h 135"/>
              <a:gd name="T8" fmla="*/ 2 w 214"/>
              <a:gd name="T9" fmla="*/ 112 h 135"/>
              <a:gd name="T10" fmla="*/ 2 w 214"/>
              <a:gd name="T11" fmla="*/ 124 h 135"/>
              <a:gd name="T12" fmla="*/ 4 w 214"/>
              <a:gd name="T13" fmla="*/ 135 h 135"/>
              <a:gd name="T14" fmla="*/ 21 w 214"/>
              <a:gd name="T15" fmla="*/ 135 h 135"/>
              <a:gd name="T16" fmla="*/ 22 w 214"/>
              <a:gd name="T17" fmla="*/ 124 h 135"/>
              <a:gd name="T18" fmla="*/ 22 w 214"/>
              <a:gd name="T19" fmla="*/ 112 h 135"/>
              <a:gd name="T20" fmla="*/ 21 w 214"/>
              <a:gd name="T21" fmla="*/ 101 h 135"/>
              <a:gd name="T22" fmla="*/ 17 w 214"/>
              <a:gd name="T23" fmla="*/ 101 h 135"/>
              <a:gd name="T24" fmla="*/ 16 w 214"/>
              <a:gd name="T25" fmla="*/ 89 h 135"/>
              <a:gd name="T26" fmla="*/ 107 w 214"/>
              <a:gd name="T27" fmla="*/ 13 h 135"/>
              <a:gd name="T28" fmla="*/ 198 w 214"/>
              <a:gd name="T29" fmla="*/ 89 h 135"/>
              <a:gd name="T30" fmla="*/ 197 w 214"/>
              <a:gd name="T31" fmla="*/ 101 h 135"/>
              <a:gd name="T32" fmla="*/ 194 w 214"/>
              <a:gd name="T33" fmla="*/ 101 h 135"/>
              <a:gd name="T34" fmla="*/ 192 w 214"/>
              <a:gd name="T35" fmla="*/ 112 h 135"/>
              <a:gd name="T36" fmla="*/ 192 w 214"/>
              <a:gd name="T37" fmla="*/ 124 h 135"/>
              <a:gd name="T38" fmla="*/ 194 w 214"/>
              <a:gd name="T39" fmla="*/ 135 h 135"/>
              <a:gd name="T40" fmla="*/ 211 w 214"/>
              <a:gd name="T41" fmla="*/ 135 h 135"/>
              <a:gd name="T42" fmla="*/ 213 w 214"/>
              <a:gd name="T43" fmla="*/ 124 h 135"/>
              <a:gd name="T44" fmla="*/ 213 w 214"/>
              <a:gd name="T45" fmla="*/ 112 h 135"/>
              <a:gd name="T46" fmla="*/ 212 w 214"/>
              <a:gd name="T47" fmla="*/ 106 h 135"/>
              <a:gd name="T48" fmla="*/ 214 w 214"/>
              <a:gd name="T49" fmla="*/ 89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4" h="135">
                <a:moveTo>
                  <a:pt x="214" y="89"/>
                </a:moveTo>
                <a:cubicBezTo>
                  <a:pt x="214" y="39"/>
                  <a:pt x="166" y="0"/>
                  <a:pt x="107" y="0"/>
                </a:cubicBezTo>
                <a:cubicBezTo>
                  <a:pt x="48" y="0"/>
                  <a:pt x="0" y="39"/>
                  <a:pt x="0" y="89"/>
                </a:cubicBezTo>
                <a:cubicBezTo>
                  <a:pt x="0" y="95"/>
                  <a:pt x="1" y="101"/>
                  <a:pt x="2" y="108"/>
                </a:cubicBezTo>
                <a:cubicBezTo>
                  <a:pt x="2" y="109"/>
                  <a:pt x="2" y="110"/>
                  <a:pt x="2" y="112"/>
                </a:cubicBezTo>
                <a:cubicBezTo>
                  <a:pt x="2" y="124"/>
                  <a:pt x="2" y="124"/>
                  <a:pt x="2" y="124"/>
                </a:cubicBezTo>
                <a:cubicBezTo>
                  <a:pt x="2" y="130"/>
                  <a:pt x="3" y="135"/>
                  <a:pt x="4" y="135"/>
                </a:cubicBezTo>
                <a:cubicBezTo>
                  <a:pt x="21" y="135"/>
                  <a:pt x="21" y="135"/>
                  <a:pt x="21" y="135"/>
                </a:cubicBezTo>
                <a:cubicBezTo>
                  <a:pt x="22" y="135"/>
                  <a:pt x="22" y="130"/>
                  <a:pt x="22" y="124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22" y="106"/>
                  <a:pt x="22" y="101"/>
                  <a:pt x="21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6" y="97"/>
                  <a:pt x="16" y="93"/>
                  <a:pt x="16" y="89"/>
                </a:cubicBezTo>
                <a:cubicBezTo>
                  <a:pt x="16" y="47"/>
                  <a:pt x="57" y="13"/>
                  <a:pt x="107" y="13"/>
                </a:cubicBezTo>
                <a:cubicBezTo>
                  <a:pt x="157" y="13"/>
                  <a:pt x="198" y="47"/>
                  <a:pt x="198" y="89"/>
                </a:cubicBezTo>
                <a:cubicBezTo>
                  <a:pt x="198" y="93"/>
                  <a:pt x="198" y="97"/>
                  <a:pt x="197" y="101"/>
                </a:cubicBezTo>
                <a:cubicBezTo>
                  <a:pt x="194" y="101"/>
                  <a:pt x="194" y="101"/>
                  <a:pt x="194" y="101"/>
                </a:cubicBezTo>
                <a:cubicBezTo>
                  <a:pt x="193" y="101"/>
                  <a:pt x="192" y="106"/>
                  <a:pt x="192" y="112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0"/>
                  <a:pt x="193" y="135"/>
                  <a:pt x="194" y="135"/>
                </a:cubicBezTo>
                <a:cubicBezTo>
                  <a:pt x="211" y="135"/>
                  <a:pt x="211" y="135"/>
                  <a:pt x="211" y="135"/>
                </a:cubicBezTo>
                <a:cubicBezTo>
                  <a:pt x="212" y="135"/>
                  <a:pt x="213" y="130"/>
                  <a:pt x="213" y="124"/>
                </a:cubicBezTo>
                <a:cubicBezTo>
                  <a:pt x="213" y="112"/>
                  <a:pt x="213" y="112"/>
                  <a:pt x="213" y="112"/>
                </a:cubicBezTo>
                <a:cubicBezTo>
                  <a:pt x="213" y="110"/>
                  <a:pt x="212" y="108"/>
                  <a:pt x="212" y="106"/>
                </a:cubicBezTo>
                <a:cubicBezTo>
                  <a:pt x="214" y="100"/>
                  <a:pt x="214" y="95"/>
                  <a:pt x="214" y="89"/>
                </a:cubicBezTo>
              </a:path>
            </a:pathLst>
          </a:custGeom>
          <a:solidFill>
            <a:srgbClr val="00A3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211"/>
          <p:cNvSpPr>
            <a:spLocks noEditPoints="1"/>
          </p:cNvSpPr>
          <p:nvPr/>
        </p:nvSpPr>
        <p:spPr bwMode="auto">
          <a:xfrm>
            <a:off x="9333007" y="1757924"/>
            <a:ext cx="654050" cy="617769"/>
          </a:xfrm>
          <a:custGeom>
            <a:avLst/>
            <a:gdLst>
              <a:gd name="T0" fmla="*/ 103 w 281"/>
              <a:gd name="T1" fmla="*/ 187 h 265"/>
              <a:gd name="T2" fmla="*/ 19 w 281"/>
              <a:gd name="T3" fmla="*/ 103 h 265"/>
              <a:gd name="T4" fmla="*/ 103 w 281"/>
              <a:gd name="T5" fmla="*/ 19 h 265"/>
              <a:gd name="T6" fmla="*/ 187 w 281"/>
              <a:gd name="T7" fmla="*/ 103 h 265"/>
              <a:gd name="T8" fmla="*/ 103 w 281"/>
              <a:gd name="T9" fmla="*/ 187 h 265"/>
              <a:gd name="T10" fmla="*/ 103 w 281"/>
              <a:gd name="T11" fmla="*/ 0 h 265"/>
              <a:gd name="T12" fmla="*/ 12 w 281"/>
              <a:gd name="T13" fmla="*/ 76 h 265"/>
              <a:gd name="T14" fmla="*/ 13 w 281"/>
              <a:gd name="T15" fmla="*/ 88 h 265"/>
              <a:gd name="T16" fmla="*/ 17 w 281"/>
              <a:gd name="T17" fmla="*/ 88 h 265"/>
              <a:gd name="T18" fmla="*/ 18 w 281"/>
              <a:gd name="T19" fmla="*/ 99 h 265"/>
              <a:gd name="T20" fmla="*/ 18 w 281"/>
              <a:gd name="T21" fmla="*/ 111 h 265"/>
              <a:gd name="T22" fmla="*/ 17 w 281"/>
              <a:gd name="T23" fmla="*/ 122 h 265"/>
              <a:gd name="T24" fmla="*/ 0 w 281"/>
              <a:gd name="T25" fmla="*/ 122 h 265"/>
              <a:gd name="T26" fmla="*/ 143 w 281"/>
              <a:gd name="T27" fmla="*/ 265 h 265"/>
              <a:gd name="T28" fmla="*/ 281 w 281"/>
              <a:gd name="T29" fmla="*/ 123 h 265"/>
              <a:gd name="T30" fmla="*/ 195 w 281"/>
              <a:gd name="T31" fmla="*/ 30 h 265"/>
              <a:gd name="T32" fmla="*/ 195 w 281"/>
              <a:gd name="T33" fmla="*/ 30 h 265"/>
              <a:gd name="T34" fmla="*/ 210 w 281"/>
              <a:gd name="T35" fmla="*/ 76 h 265"/>
              <a:gd name="T36" fmla="*/ 208 w 281"/>
              <a:gd name="T37" fmla="*/ 93 h 265"/>
              <a:gd name="T38" fmla="*/ 209 w 281"/>
              <a:gd name="T39" fmla="*/ 99 h 265"/>
              <a:gd name="T40" fmla="*/ 209 w 281"/>
              <a:gd name="T41" fmla="*/ 111 h 265"/>
              <a:gd name="T42" fmla="*/ 207 w 281"/>
              <a:gd name="T43" fmla="*/ 122 h 265"/>
              <a:gd name="T44" fmla="*/ 190 w 281"/>
              <a:gd name="T45" fmla="*/ 122 h 265"/>
              <a:gd name="T46" fmla="*/ 188 w 281"/>
              <a:gd name="T47" fmla="*/ 111 h 265"/>
              <a:gd name="T48" fmla="*/ 188 w 281"/>
              <a:gd name="T49" fmla="*/ 99 h 265"/>
              <a:gd name="T50" fmla="*/ 190 w 281"/>
              <a:gd name="T51" fmla="*/ 88 h 265"/>
              <a:gd name="T52" fmla="*/ 193 w 281"/>
              <a:gd name="T53" fmla="*/ 88 h 265"/>
              <a:gd name="T54" fmla="*/ 194 w 281"/>
              <a:gd name="T55" fmla="*/ 76 h 265"/>
              <a:gd name="T56" fmla="*/ 103 w 281"/>
              <a:gd name="T57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65">
                <a:moveTo>
                  <a:pt x="103" y="187"/>
                </a:moveTo>
                <a:cubicBezTo>
                  <a:pt x="57" y="187"/>
                  <a:pt x="19" y="150"/>
                  <a:pt x="19" y="103"/>
                </a:cubicBezTo>
                <a:cubicBezTo>
                  <a:pt x="19" y="57"/>
                  <a:pt x="57" y="19"/>
                  <a:pt x="103" y="19"/>
                </a:cubicBezTo>
                <a:cubicBezTo>
                  <a:pt x="150" y="19"/>
                  <a:pt x="187" y="57"/>
                  <a:pt x="187" y="103"/>
                </a:cubicBezTo>
                <a:cubicBezTo>
                  <a:pt x="187" y="150"/>
                  <a:pt x="150" y="187"/>
                  <a:pt x="103" y="187"/>
                </a:cubicBezTo>
                <a:moveTo>
                  <a:pt x="103" y="0"/>
                </a:moveTo>
                <a:cubicBezTo>
                  <a:pt x="53" y="0"/>
                  <a:pt x="12" y="34"/>
                  <a:pt x="12" y="76"/>
                </a:cubicBezTo>
                <a:cubicBezTo>
                  <a:pt x="12" y="80"/>
                  <a:pt x="12" y="84"/>
                  <a:pt x="13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18" y="88"/>
                  <a:pt x="18" y="93"/>
                  <a:pt x="18" y="99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18" y="117"/>
                  <a:pt x="18" y="122"/>
                  <a:pt x="17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143" y="265"/>
                  <a:pt x="143" y="265"/>
                  <a:pt x="143" y="265"/>
                </a:cubicBezTo>
                <a:cubicBezTo>
                  <a:pt x="212" y="249"/>
                  <a:pt x="267" y="194"/>
                  <a:pt x="281" y="123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205" y="43"/>
                  <a:pt x="210" y="59"/>
                  <a:pt x="210" y="76"/>
                </a:cubicBezTo>
                <a:cubicBezTo>
                  <a:pt x="210" y="82"/>
                  <a:pt x="210" y="87"/>
                  <a:pt x="208" y="93"/>
                </a:cubicBezTo>
                <a:cubicBezTo>
                  <a:pt x="208" y="95"/>
                  <a:pt x="209" y="97"/>
                  <a:pt x="209" y="99"/>
                </a:cubicBezTo>
                <a:cubicBezTo>
                  <a:pt x="209" y="111"/>
                  <a:pt x="209" y="111"/>
                  <a:pt x="209" y="111"/>
                </a:cubicBezTo>
                <a:cubicBezTo>
                  <a:pt x="209" y="117"/>
                  <a:pt x="208" y="122"/>
                  <a:pt x="207" y="122"/>
                </a:cubicBezTo>
                <a:cubicBezTo>
                  <a:pt x="190" y="122"/>
                  <a:pt x="190" y="122"/>
                  <a:pt x="190" y="122"/>
                </a:cubicBezTo>
                <a:cubicBezTo>
                  <a:pt x="189" y="122"/>
                  <a:pt x="188" y="117"/>
                  <a:pt x="188" y="111"/>
                </a:cubicBezTo>
                <a:cubicBezTo>
                  <a:pt x="188" y="99"/>
                  <a:pt x="188" y="99"/>
                  <a:pt x="188" y="99"/>
                </a:cubicBezTo>
                <a:cubicBezTo>
                  <a:pt x="188" y="93"/>
                  <a:pt x="189" y="88"/>
                  <a:pt x="190" y="88"/>
                </a:cubicBezTo>
                <a:cubicBezTo>
                  <a:pt x="193" y="88"/>
                  <a:pt x="193" y="88"/>
                  <a:pt x="193" y="88"/>
                </a:cubicBezTo>
                <a:cubicBezTo>
                  <a:pt x="194" y="84"/>
                  <a:pt x="194" y="80"/>
                  <a:pt x="194" y="76"/>
                </a:cubicBezTo>
                <a:cubicBezTo>
                  <a:pt x="194" y="34"/>
                  <a:pt x="153" y="0"/>
                  <a:pt x="103" y="0"/>
                </a:cubicBezTo>
              </a:path>
            </a:pathLst>
          </a:custGeom>
          <a:solidFill>
            <a:srgbClr val="9B7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" grpId="0"/>
      <p:bldP spid="3" grpId="0"/>
      <p:bldP spid="5" grpId="0"/>
      <p:bldP spid="83" grpId="0" animBg="1"/>
      <p:bldP spid="84" grpId="0" animBg="1"/>
      <p:bldP spid="86" grpId="0" animBg="1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84800" y="2004060"/>
            <a:ext cx="1407160" cy="1446530"/>
            <a:chOff x="8494" y="3170"/>
            <a:chExt cx="2216" cy="2278"/>
          </a:xfrm>
        </p:grpSpPr>
        <p:sp>
          <p:nvSpPr>
            <p:cNvPr id="4" name="椭圆 3"/>
            <p:cNvSpPr/>
            <p:nvPr/>
          </p:nvSpPr>
          <p:spPr>
            <a:xfrm>
              <a:off x="8494" y="3170"/>
              <a:ext cx="2216" cy="22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852" y="3453"/>
              <a:ext cx="1417" cy="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4000" dirty="0" smtClean="0">
                  <a:solidFill>
                    <a:schemeClr val="tx2"/>
                  </a:solidFill>
                  <a:uFillTx/>
                  <a:latin typeface="Arial Black" charset="0"/>
                  <a:ea typeface="微软雅黑" pitchFamily="34" charset="-122"/>
                </a:rPr>
                <a:t>01</a:t>
              </a:r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6599555" y="1735455"/>
            <a:ext cx="561340" cy="4279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001895" y="3334385"/>
            <a:ext cx="484505" cy="4267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877685" y="2410460"/>
            <a:ext cx="368935" cy="2984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012055" y="2813685"/>
            <a:ext cx="259080" cy="2057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732270" y="3085465"/>
            <a:ext cx="266700" cy="1993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68000" y="4076065"/>
            <a:ext cx="3614066" cy="59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996633"/>
                </a:solidFill>
                <a:latin typeface="Arial" pitchFamily="34" charset="0"/>
                <a:ea typeface="微软雅黑" pitchFamily="34" charset="-122"/>
              </a:rPr>
              <a:t>Technology support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55739" y="1714781"/>
            <a:ext cx="12071985" cy="3526790"/>
            <a:chOff x="189" y="2112"/>
            <a:chExt cx="19011" cy="5554"/>
          </a:xfrm>
        </p:grpSpPr>
        <p:sp>
          <p:nvSpPr>
            <p:cNvPr id="4" name="矩形 3"/>
            <p:cNvSpPr/>
            <p:nvPr/>
          </p:nvSpPr>
          <p:spPr>
            <a:xfrm>
              <a:off x="189" y="2905"/>
              <a:ext cx="19011" cy="41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/>
                </a:solidFill>
                <a:uFillTx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80000">
              <a:off x="14894" y="3046"/>
              <a:ext cx="3340" cy="4620"/>
            </a:xfrm>
            <a:prstGeom prst="rect">
              <a:avLst/>
            </a:prstGeom>
          </p:spPr>
        </p:pic>
        <p:pic>
          <p:nvPicPr>
            <p:cNvPr id="11" name="图片 10" descr="office6\wpsassist\cache\A000220150821B77PPIC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2" y="2112"/>
              <a:ext cx="3591" cy="4966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3309918" y="1211225"/>
            <a:ext cx="3847465" cy="503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 Black" charset="0"/>
              </a:rPr>
              <a:t>Framework</a:t>
            </a:r>
            <a:endParaRPr lang="en-US" altLang="zh-CN" sz="2000" dirty="0">
              <a:latin typeface="Arial Black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7595" y="2257900"/>
            <a:ext cx="5232720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►</a:t>
            </a:r>
            <a:r>
              <a:rPr lang="en-US" altLang="zh-CN" sz="2000" b="1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Java Server Faces-Login and Register     </a:t>
            </a:r>
            <a:endParaRPr lang="zh-CN" altLang="en-US" sz="2000" b="1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  <a:cs typeface="Aria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7595" y="2996565"/>
            <a:ext cx="551847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►</a:t>
            </a:r>
            <a:r>
              <a:rPr lang="en-US" altLang="zh-CN" sz="2000" b="1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Java Server Pages-Details and Background </a:t>
            </a:r>
            <a:r>
              <a:rPr lang="en-US" altLang="zh-CN" sz="2000" b="1" dirty="0" smtClean="0">
                <a:solidFill>
                  <a:schemeClr val="tx2"/>
                </a:solidFill>
                <a:uFillTx/>
                <a:latin typeface="Arial Black" charset="0"/>
                <a:ea typeface="微软雅黑" pitchFamily="34" charset="-122"/>
                <a:cs typeface="Arial" charset="0"/>
              </a:rPr>
              <a:t>    </a:t>
            </a:r>
            <a:endParaRPr lang="zh-CN" altLang="en-US" sz="2000" b="1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7595" y="3716655"/>
            <a:ext cx="3736340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►</a:t>
            </a:r>
            <a:r>
              <a:rPr lang="en-US" altLang="zh-CN" sz="2000" b="1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Hibernate</a:t>
            </a:r>
            <a:r>
              <a:rPr lang="en-US" altLang="zh-CN" sz="20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   </a:t>
            </a:r>
            <a:r>
              <a:rPr lang="en-US" altLang="zh-CN" sz="1400" dirty="0" smtClean="0">
                <a:solidFill>
                  <a:schemeClr val="tx2"/>
                </a:solidFill>
                <a:uFillTx/>
                <a:latin typeface="Arial Black" charset="0"/>
                <a:ea typeface="微软雅黑" pitchFamily="34" charset="-122"/>
                <a:cs typeface="Arial" charset="0"/>
              </a:rPr>
              <a:t> </a:t>
            </a:r>
            <a:endParaRPr lang="zh-CN" altLang="en-US" sz="14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7595" y="4429132"/>
            <a:ext cx="2232323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595" y="4429132"/>
            <a:ext cx="2518075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7595" y="442913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  <a:cs typeface="Arial" charset="0"/>
              </a:rPr>
              <a:t>►</a:t>
            </a:r>
            <a:r>
              <a:rPr lang="en-US" altLang="zh-CN" sz="20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  <a:cs typeface="Arial" charset="0"/>
              </a:rPr>
              <a:t>Amaze UI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274322" y="1821542"/>
            <a:ext cx="12071985" cy="3526790"/>
            <a:chOff x="189" y="2112"/>
            <a:chExt cx="19011" cy="5554"/>
          </a:xfrm>
        </p:grpSpPr>
        <p:sp>
          <p:nvSpPr>
            <p:cNvPr id="4" name="矩形 3"/>
            <p:cNvSpPr/>
            <p:nvPr/>
          </p:nvSpPr>
          <p:spPr>
            <a:xfrm>
              <a:off x="189" y="2905"/>
              <a:ext cx="19011" cy="41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/>
                </a:solidFill>
                <a:uFillTx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80000">
              <a:off x="14894" y="3046"/>
              <a:ext cx="3340" cy="4620"/>
            </a:xfrm>
            <a:prstGeom prst="rect">
              <a:avLst/>
            </a:prstGeom>
          </p:spPr>
        </p:pic>
        <p:pic>
          <p:nvPicPr>
            <p:cNvPr id="11" name="图片 10" descr="office6\wpsassist\cache\A000220150821B77PPIC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2" y="2112"/>
              <a:ext cx="3591" cy="4966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3309918" y="1184676"/>
            <a:ext cx="3847465" cy="503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 Black" charset="0"/>
              </a:rPr>
              <a:t>Database</a:t>
            </a:r>
            <a:endParaRPr lang="en-US" altLang="zh-CN" sz="2000" dirty="0">
              <a:latin typeface="Arial Black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7595" y="2486937"/>
            <a:ext cx="5232720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►</a:t>
            </a:r>
            <a:r>
              <a:rPr lang="en-US" altLang="zh-CN" sz="2000" b="1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Java DB(derby</a:t>
            </a:r>
            <a:r>
              <a:rPr lang="en-US" altLang="zh-CN" sz="2000" b="1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)</a:t>
            </a:r>
            <a:endParaRPr lang="zh-CN" altLang="en-US" sz="2000" b="1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  <a:cs typeface="Aria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7595" y="3261594"/>
            <a:ext cx="6674589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►Password </a:t>
            </a:r>
            <a:r>
              <a:rPr lang="zh-CN" altLang="en-US" sz="2000" b="1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：</a:t>
            </a:r>
            <a:r>
              <a:rPr lang="en-US" altLang="zh-CN" sz="2000" b="1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MD5 encrypted and stored in  database</a:t>
            </a:r>
            <a:endParaRPr lang="zh-CN" altLang="en-US" sz="2000" b="1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7595" y="3936689"/>
            <a:ext cx="694723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  <a:cs typeface="Arial" charset="0"/>
              </a:rPr>
              <a:t>► Verification code : Prevent malicious registered login</a:t>
            </a:r>
            <a:r>
              <a:rPr lang="en-US" altLang="zh-CN" sz="20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rPr>
              <a:t>   </a:t>
            </a:r>
            <a:r>
              <a:rPr lang="en-US" altLang="zh-CN" sz="1400" dirty="0" smtClean="0">
                <a:solidFill>
                  <a:schemeClr val="tx2"/>
                </a:solidFill>
                <a:uFillTx/>
                <a:latin typeface="Arial Black" charset="0"/>
                <a:ea typeface="微软雅黑" pitchFamily="34" charset="-122"/>
                <a:cs typeface="Arial" charset="0"/>
              </a:rPr>
              <a:t> </a:t>
            </a:r>
            <a:endParaRPr lang="zh-CN" altLang="en-US" sz="14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7595" y="4429132"/>
            <a:ext cx="2232323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595" y="4429132"/>
            <a:ext cx="2518075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84800" y="2004060"/>
            <a:ext cx="1407160" cy="1447165"/>
            <a:chOff x="8494" y="3170"/>
            <a:chExt cx="2216" cy="2279"/>
          </a:xfrm>
        </p:grpSpPr>
        <p:sp>
          <p:nvSpPr>
            <p:cNvPr id="4" name="椭圆 3"/>
            <p:cNvSpPr/>
            <p:nvPr/>
          </p:nvSpPr>
          <p:spPr>
            <a:xfrm>
              <a:off x="8494" y="3170"/>
              <a:ext cx="2216" cy="22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852" y="3453"/>
              <a:ext cx="1417" cy="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4000" dirty="0" smtClean="0">
                  <a:solidFill>
                    <a:schemeClr val="tx2"/>
                  </a:solidFill>
                  <a:uFillTx/>
                  <a:latin typeface="Arial Black" charset="0"/>
                  <a:ea typeface="微软雅黑" pitchFamily="34" charset="-122"/>
                </a:rPr>
                <a:t>02</a:t>
              </a:r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6599555" y="1735455"/>
            <a:ext cx="561340" cy="4279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877685" y="2410460"/>
            <a:ext cx="368935" cy="2984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012055" y="2813685"/>
            <a:ext cx="259080" cy="2057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001895" y="3334385"/>
            <a:ext cx="484505" cy="4267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738678" y="4195772"/>
            <a:ext cx="2882520" cy="6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996633"/>
                </a:solidFill>
                <a:latin typeface="Arial" pitchFamily="34" charset="0"/>
                <a:ea typeface="微软雅黑" pitchFamily="34" charset="-122"/>
              </a:rPr>
              <a:t>Student </a:t>
            </a:r>
            <a:r>
              <a:rPr lang="en-US" altLang="zh-CN" sz="2800" b="1" dirty="0" smtClean="0">
                <a:solidFill>
                  <a:srgbClr val="996633"/>
                </a:solidFill>
                <a:latin typeface="Arial" pitchFamily="34" charset="0"/>
                <a:ea typeface="微软雅黑" pitchFamily="34" charset="-122"/>
              </a:rPr>
              <a:t>section</a:t>
            </a:r>
            <a:endParaRPr lang="en-US" altLang="zh-CN" sz="2800" b="1" dirty="0" smtClean="0">
              <a:solidFill>
                <a:srgbClr val="996633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732270" y="3085465"/>
            <a:ext cx="266700" cy="1993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1093" y="-81280"/>
            <a:ext cx="1285884" cy="6939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596330" y="2691131"/>
            <a:ext cx="2590800" cy="593090"/>
            <a:chOff x="2684" y="1999"/>
            <a:chExt cx="4080" cy="934"/>
          </a:xfrm>
        </p:grpSpPr>
        <p:grpSp>
          <p:nvGrpSpPr>
            <p:cNvPr id="14" name="组合 13"/>
            <p:cNvGrpSpPr/>
            <p:nvPr/>
          </p:nvGrpSpPr>
          <p:grpSpPr>
            <a:xfrm rot="10800000">
              <a:off x="2684" y="2353"/>
              <a:ext cx="4080" cy="580"/>
              <a:chOff x="5115" y="12783"/>
              <a:chExt cx="4080" cy="580"/>
            </a:xfrm>
          </p:grpSpPr>
          <p:sp>
            <p:nvSpPr>
              <p:cNvPr id="15" name="L 形 14"/>
              <p:cNvSpPr/>
              <p:nvPr/>
            </p:nvSpPr>
            <p:spPr>
              <a:xfrm>
                <a:off x="5176" y="13138"/>
                <a:ext cx="4019" cy="225"/>
              </a:xfrm>
              <a:prstGeom prst="corne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15" y="12783"/>
                <a:ext cx="565" cy="58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tx2"/>
                    </a:solidFill>
                    <a:uFillTx/>
                    <a:latin typeface="Arial" pitchFamily="34" charset="0"/>
                    <a:ea typeface="微软雅黑" pitchFamily="34" charset="-122"/>
                    <a:cs typeface="Arial" charset="0"/>
                    <a:sym typeface="+mn-ea"/>
                  </a:rPr>
                  <a:t>▲</a:t>
                </a:r>
                <a:endPara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684" y="1999"/>
              <a:ext cx="4080" cy="4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71909" y="4894271"/>
            <a:ext cx="2590800" cy="593090"/>
            <a:chOff x="2684" y="1999"/>
            <a:chExt cx="4080" cy="934"/>
          </a:xfrm>
        </p:grpSpPr>
        <p:grpSp>
          <p:nvGrpSpPr>
            <p:cNvPr id="20" name="组合 19"/>
            <p:cNvGrpSpPr/>
            <p:nvPr/>
          </p:nvGrpSpPr>
          <p:grpSpPr>
            <a:xfrm rot="10800000">
              <a:off x="2684" y="2353"/>
              <a:ext cx="4080" cy="580"/>
              <a:chOff x="5115" y="12783"/>
              <a:chExt cx="4080" cy="580"/>
            </a:xfrm>
          </p:grpSpPr>
          <p:sp>
            <p:nvSpPr>
              <p:cNvPr id="21" name="L 形 20"/>
              <p:cNvSpPr/>
              <p:nvPr/>
            </p:nvSpPr>
            <p:spPr>
              <a:xfrm>
                <a:off x="5176" y="13138"/>
                <a:ext cx="4019" cy="225"/>
              </a:xfrm>
              <a:prstGeom prst="corne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115" y="12783"/>
                <a:ext cx="565" cy="58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tx2"/>
                    </a:solidFill>
                    <a:uFillTx/>
                    <a:latin typeface="Arial" pitchFamily="34" charset="0"/>
                    <a:ea typeface="微软雅黑" pitchFamily="34" charset="-122"/>
                    <a:cs typeface="Arial" charset="0"/>
                    <a:sym typeface="+mn-ea"/>
                  </a:rPr>
                  <a:t>▲</a:t>
                </a:r>
                <a:endPara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84" y="1999"/>
              <a:ext cx="4080" cy="4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06507" y="3891921"/>
            <a:ext cx="2590800" cy="664210"/>
            <a:chOff x="2684" y="1999"/>
            <a:chExt cx="4080" cy="1046"/>
          </a:xfrm>
        </p:grpSpPr>
        <p:grpSp>
          <p:nvGrpSpPr>
            <p:cNvPr id="25" name="组合 24"/>
            <p:cNvGrpSpPr/>
            <p:nvPr/>
          </p:nvGrpSpPr>
          <p:grpSpPr>
            <a:xfrm rot="10800000">
              <a:off x="2684" y="2353"/>
              <a:ext cx="4019" cy="692"/>
              <a:chOff x="5176" y="12671"/>
              <a:chExt cx="4019" cy="692"/>
            </a:xfrm>
          </p:grpSpPr>
          <p:sp>
            <p:nvSpPr>
              <p:cNvPr id="26" name="L 形 25"/>
              <p:cNvSpPr/>
              <p:nvPr/>
            </p:nvSpPr>
            <p:spPr>
              <a:xfrm>
                <a:off x="5176" y="13138"/>
                <a:ext cx="4019" cy="225"/>
              </a:xfrm>
              <a:prstGeom prst="corne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630" y="12671"/>
                <a:ext cx="565" cy="58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tx2"/>
                    </a:solidFill>
                    <a:uFillTx/>
                    <a:latin typeface="Arial" pitchFamily="34" charset="0"/>
                    <a:ea typeface="微软雅黑" pitchFamily="34" charset="-122"/>
                    <a:cs typeface="Arial" charset="0"/>
                    <a:sym typeface="+mn-ea"/>
                  </a:rPr>
                  <a:t>▲</a:t>
                </a:r>
                <a:endPara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684" y="1999"/>
              <a:ext cx="4080" cy="4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0" y="1000108"/>
            <a:ext cx="12382544" cy="10896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34348" y="3284221"/>
            <a:ext cx="3857652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Login Register</a:t>
            </a:r>
            <a:endParaRPr lang="zh-CN" altLang="en-US" sz="2000" b="1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5802" y="4556130"/>
            <a:ext cx="3444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Details  Change Password</a:t>
            </a:r>
            <a:endParaRPr lang="zh-CN" altLang="en-US" sz="2000" b="1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99331" y="5416240"/>
            <a:ext cx="3643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Classroom Occupancy</a:t>
            </a:r>
            <a:endParaRPr lang="zh-CN" altLang="en-US" sz="2000" b="1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375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84800" y="2004060"/>
            <a:ext cx="1407160" cy="1447165"/>
            <a:chOff x="8494" y="3170"/>
            <a:chExt cx="2216" cy="2279"/>
          </a:xfrm>
        </p:grpSpPr>
        <p:sp>
          <p:nvSpPr>
            <p:cNvPr id="4" name="椭圆 3"/>
            <p:cNvSpPr/>
            <p:nvPr/>
          </p:nvSpPr>
          <p:spPr>
            <a:xfrm>
              <a:off x="8494" y="3170"/>
              <a:ext cx="2216" cy="22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852" y="3453"/>
              <a:ext cx="1417" cy="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4000" dirty="0" smtClean="0">
                  <a:solidFill>
                    <a:schemeClr val="tx2"/>
                  </a:solidFill>
                  <a:uFillTx/>
                  <a:latin typeface="Arial Black" charset="0"/>
                  <a:ea typeface="微软雅黑" pitchFamily="34" charset="-122"/>
                </a:rPr>
                <a:t>03</a:t>
              </a:r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6599555" y="1735455"/>
            <a:ext cx="561340" cy="4279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877685" y="2410460"/>
            <a:ext cx="368935" cy="2984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012055" y="2813685"/>
            <a:ext cx="259080" cy="2057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001895" y="3334385"/>
            <a:ext cx="484505" cy="4267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52860" y="4206875"/>
            <a:ext cx="4476482" cy="6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996633"/>
                </a:solidFill>
                <a:latin typeface="Arial" pitchFamily="34" charset="0"/>
                <a:ea typeface="微软雅黑" pitchFamily="34" charset="-122"/>
              </a:rPr>
              <a:t>Manager/Teacher </a:t>
            </a:r>
            <a:r>
              <a:rPr lang="en-US" altLang="zh-CN" sz="2800" b="1" dirty="0" smtClean="0">
                <a:solidFill>
                  <a:srgbClr val="996633"/>
                </a:solidFill>
                <a:latin typeface="Arial" pitchFamily="34" charset="0"/>
                <a:ea typeface="微软雅黑" pitchFamily="34" charset="-122"/>
              </a:rPr>
              <a:t>section</a:t>
            </a:r>
            <a:endParaRPr lang="en-US" altLang="zh-CN" sz="2800" b="1" dirty="0" smtClean="0">
              <a:solidFill>
                <a:srgbClr val="996633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732270" y="3085465"/>
            <a:ext cx="266700" cy="1993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1093" y="-81280"/>
            <a:ext cx="1285884" cy="6939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7"/>
          <p:cNvGrpSpPr/>
          <p:nvPr/>
        </p:nvGrpSpPr>
        <p:grpSpPr>
          <a:xfrm>
            <a:off x="9310710" y="2504290"/>
            <a:ext cx="2590800" cy="593090"/>
            <a:chOff x="2684" y="1999"/>
            <a:chExt cx="4080" cy="934"/>
          </a:xfrm>
        </p:grpSpPr>
        <p:grpSp>
          <p:nvGrpSpPr>
            <p:cNvPr id="3" name="组合 13"/>
            <p:cNvGrpSpPr/>
            <p:nvPr/>
          </p:nvGrpSpPr>
          <p:grpSpPr>
            <a:xfrm rot="10800000">
              <a:off x="2684" y="2353"/>
              <a:ext cx="4080" cy="580"/>
              <a:chOff x="5115" y="12783"/>
              <a:chExt cx="4080" cy="580"/>
            </a:xfrm>
          </p:grpSpPr>
          <p:sp>
            <p:nvSpPr>
              <p:cNvPr id="15" name="L 形 14"/>
              <p:cNvSpPr/>
              <p:nvPr/>
            </p:nvSpPr>
            <p:spPr>
              <a:xfrm>
                <a:off x="5176" y="13138"/>
                <a:ext cx="4019" cy="225"/>
              </a:xfrm>
              <a:prstGeom prst="corne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15" y="12783"/>
                <a:ext cx="565" cy="58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tx2"/>
                    </a:solidFill>
                    <a:uFillTx/>
                    <a:latin typeface="Arial" pitchFamily="34" charset="0"/>
                    <a:ea typeface="微软雅黑" pitchFamily="34" charset="-122"/>
                    <a:cs typeface="Arial" charset="0"/>
                    <a:sym typeface="+mn-ea"/>
                  </a:rPr>
                  <a:t>▲</a:t>
                </a:r>
                <a:endPara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684" y="1999"/>
              <a:ext cx="4080" cy="4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" name="组合 18"/>
          <p:cNvGrpSpPr/>
          <p:nvPr/>
        </p:nvGrpSpPr>
        <p:grpSpPr>
          <a:xfrm>
            <a:off x="9310710" y="4530434"/>
            <a:ext cx="2590800" cy="593090"/>
            <a:chOff x="2684" y="1999"/>
            <a:chExt cx="4080" cy="934"/>
          </a:xfrm>
        </p:grpSpPr>
        <p:grpSp>
          <p:nvGrpSpPr>
            <p:cNvPr id="6" name="组合 19"/>
            <p:cNvGrpSpPr/>
            <p:nvPr/>
          </p:nvGrpSpPr>
          <p:grpSpPr>
            <a:xfrm rot="10800000">
              <a:off x="2684" y="2353"/>
              <a:ext cx="4080" cy="580"/>
              <a:chOff x="5115" y="12783"/>
              <a:chExt cx="4080" cy="580"/>
            </a:xfrm>
          </p:grpSpPr>
          <p:sp>
            <p:nvSpPr>
              <p:cNvPr id="21" name="L 形 20"/>
              <p:cNvSpPr/>
              <p:nvPr/>
            </p:nvSpPr>
            <p:spPr>
              <a:xfrm>
                <a:off x="5176" y="13138"/>
                <a:ext cx="4019" cy="225"/>
              </a:xfrm>
              <a:prstGeom prst="corne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115" y="12783"/>
                <a:ext cx="565" cy="58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tx2"/>
                    </a:solidFill>
                    <a:uFillTx/>
                    <a:latin typeface="Arial" pitchFamily="34" charset="0"/>
                    <a:ea typeface="微软雅黑" pitchFamily="34" charset="-122"/>
                    <a:cs typeface="Arial" charset="0"/>
                    <a:sym typeface="+mn-ea"/>
                  </a:rPr>
                  <a:t>▲</a:t>
                </a:r>
                <a:endPara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84" y="1999"/>
              <a:ext cx="4080" cy="4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7" name="组合 23"/>
          <p:cNvGrpSpPr/>
          <p:nvPr/>
        </p:nvGrpSpPr>
        <p:grpSpPr>
          <a:xfrm>
            <a:off x="3420091" y="5596909"/>
            <a:ext cx="2590800" cy="664210"/>
            <a:chOff x="2684" y="1999"/>
            <a:chExt cx="4080" cy="1046"/>
          </a:xfrm>
        </p:grpSpPr>
        <p:grpSp>
          <p:nvGrpSpPr>
            <p:cNvPr id="8" name="组合 24"/>
            <p:cNvGrpSpPr/>
            <p:nvPr/>
          </p:nvGrpSpPr>
          <p:grpSpPr>
            <a:xfrm rot="10800000">
              <a:off x="2684" y="2353"/>
              <a:ext cx="4019" cy="692"/>
              <a:chOff x="5176" y="12671"/>
              <a:chExt cx="4019" cy="692"/>
            </a:xfrm>
          </p:grpSpPr>
          <p:sp>
            <p:nvSpPr>
              <p:cNvPr id="26" name="L 形 25"/>
              <p:cNvSpPr/>
              <p:nvPr/>
            </p:nvSpPr>
            <p:spPr>
              <a:xfrm>
                <a:off x="5176" y="13138"/>
                <a:ext cx="4019" cy="225"/>
              </a:xfrm>
              <a:prstGeom prst="corne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630" y="12671"/>
                <a:ext cx="565" cy="58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tx2"/>
                    </a:solidFill>
                    <a:uFillTx/>
                    <a:latin typeface="Arial" pitchFamily="34" charset="0"/>
                    <a:ea typeface="微软雅黑" pitchFamily="34" charset="-122"/>
                    <a:cs typeface="Arial" charset="0"/>
                    <a:sym typeface="+mn-ea"/>
                  </a:rPr>
                  <a:t>▲</a:t>
                </a:r>
                <a:endPara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684" y="1999"/>
              <a:ext cx="4080" cy="4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0" y="1000108"/>
            <a:ext cx="12382544" cy="10896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0131" y="2800200"/>
            <a:ext cx="7747337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ea typeface="Dotum" pitchFamily="34" charset="-127"/>
              </a:rPr>
              <a:t> Manager Info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ea typeface="Dotum" pitchFamily="34" charset="-127"/>
              </a:rPr>
              <a:t>r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ea typeface="Dotum" pitchFamily="34" charset="-127"/>
              </a:rPr>
              <a:t>mation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40131" y="3857788"/>
            <a:ext cx="58699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Student Information</a:t>
            </a:r>
            <a:endParaRPr lang="zh-CN" altLang="en-US" sz="2000" b="1" dirty="0" smtClean="0">
              <a:solidFill>
                <a:schemeClr val="accent3">
                  <a:lumMod val="7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5868" y="4863957"/>
            <a:ext cx="6446867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Classroom Information</a:t>
            </a:r>
            <a:endParaRPr lang="zh-CN" altLang="en-US" sz="2000" b="1" dirty="0" smtClean="0">
              <a:solidFill>
                <a:schemeClr val="accent3">
                  <a:lumMod val="75000"/>
                </a:schemeClr>
              </a:solidFill>
              <a:ea typeface="微软雅黑" pitchFamily="34" charset="-122"/>
            </a:endParaRPr>
          </a:p>
        </p:txBody>
      </p:sp>
      <p:grpSp>
        <p:nvGrpSpPr>
          <p:cNvPr id="30" name="组合 17"/>
          <p:cNvGrpSpPr/>
          <p:nvPr/>
        </p:nvGrpSpPr>
        <p:grpSpPr>
          <a:xfrm>
            <a:off x="3381356" y="3435354"/>
            <a:ext cx="2590800" cy="668655"/>
            <a:chOff x="2623" y="2105"/>
            <a:chExt cx="4080" cy="1053"/>
          </a:xfrm>
        </p:grpSpPr>
        <p:grpSp>
          <p:nvGrpSpPr>
            <p:cNvPr id="31" name="组合 13"/>
            <p:cNvGrpSpPr/>
            <p:nvPr/>
          </p:nvGrpSpPr>
          <p:grpSpPr>
            <a:xfrm rot="10800000">
              <a:off x="2623" y="2353"/>
              <a:ext cx="4080" cy="805"/>
              <a:chOff x="5176" y="12558"/>
              <a:chExt cx="4080" cy="805"/>
            </a:xfrm>
          </p:grpSpPr>
          <p:sp>
            <p:nvSpPr>
              <p:cNvPr id="33" name="L 形 32"/>
              <p:cNvSpPr/>
              <p:nvPr/>
            </p:nvSpPr>
            <p:spPr>
              <a:xfrm>
                <a:off x="5176" y="13138"/>
                <a:ext cx="4019" cy="225"/>
              </a:xfrm>
              <a:prstGeom prst="corne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15"/>
              <p:cNvSpPr txBox="1"/>
              <p:nvPr/>
            </p:nvSpPr>
            <p:spPr>
              <a:xfrm>
                <a:off x="8691" y="12558"/>
                <a:ext cx="565" cy="58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tx2"/>
                    </a:solidFill>
                    <a:uFillTx/>
                    <a:latin typeface="Arial" pitchFamily="34" charset="0"/>
                    <a:ea typeface="微软雅黑" pitchFamily="34" charset="-122"/>
                    <a:cs typeface="Arial" charset="0"/>
                    <a:sym typeface="+mn-ea"/>
                  </a:rPr>
                  <a:t>▲</a:t>
                </a:r>
                <a:endPara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2623" y="2105"/>
              <a:ext cx="4080" cy="4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778866" y="5964575"/>
            <a:ext cx="5876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Class 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54375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0941"/>
  <p:tag name="MH_LIBRARY" val="CONTENTS"/>
  <p:tag name="MH_TYPE" val="TITLE"/>
  <p:tag name="ID" val="547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0941"/>
  <p:tag name="MH_LIBRARY" val="CONTENTS"/>
  <p:tag name="MH_TYPE" val="OTHERS"/>
  <p:tag name="ID" val="547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0941"/>
  <p:tag name="MH_LIBRARY" val="CONTENTS"/>
  <p:tag name="MH_TYPE" val="OTHERS"/>
  <p:tag name="ID" val="547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3049"/>
  <p:tag name="MH_LIBRARY" val="GRAPHIC"/>
  <p:tag name="MH_ORDER" val="Oval 2"/>
  <p:tag name="KSO_WM_TAG_VERSION" val="1.0"/>
  <p:tag name="KSO_WM_BEAUTIFY_FLAG" val="#wm#"/>
  <p:tag name="KSO_WM_UNIT_TYPE" val="i"/>
  <p:tag name="KSO_WM_UNIT_ID" val="279*i*0"/>
  <p:tag name="KSO_WM_TEMPLATE_CATEGORY" val="custom"/>
  <p:tag name="KSO_WM_TEMPLATE_INDEX" val="1601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3049"/>
  <p:tag name="MH_LIBRARY" val="GRAPHIC"/>
  <p:tag name="MH_ORDER" val="Oval 4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0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3049"/>
  <p:tag name="MH_LIBRARY" val="GRAPHIC"/>
  <p:tag name="MH_ORDER" val="Oval 5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3049"/>
  <p:tag name="MH_LIBRARY" val="GRAPHIC"/>
  <p:tag name="MH_ORDER" val="Oval 6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0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3049"/>
  <p:tag name="MH_LIBRARY" val="GRAPHIC"/>
  <p:tag name="MH_ORDER" val="Oval 7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0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3049"/>
  <p:tag name="MH_LIBRARY" val="GRAPHIC"/>
  <p:tag name="MH_ORDER" val="Oval 3"/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60103"/>
</p:tagLst>
</file>

<file path=ppt/theme/theme1.xml><?xml version="1.0" encoding="utf-8"?>
<a:theme xmlns:a="http://schemas.openxmlformats.org/drawingml/2006/main" name="A000120140530A99PPBG">
  <a:themeElements>
    <a:clrScheme name="自定义 16">
      <a:dk1>
        <a:srgbClr val="474747"/>
      </a:dk1>
      <a:lt1>
        <a:srgbClr val="FFFFFF"/>
      </a:lt1>
      <a:dk2>
        <a:srgbClr val="FFFFFF"/>
      </a:dk2>
      <a:lt2>
        <a:srgbClr val="5F5F5F"/>
      </a:lt2>
      <a:accent1>
        <a:srgbClr val="4F2D28"/>
      </a:accent1>
      <a:accent2>
        <a:srgbClr val="E6A330"/>
      </a:accent2>
      <a:accent3>
        <a:srgbClr val="A9887B"/>
      </a:accent3>
      <a:accent4>
        <a:srgbClr val="968571"/>
      </a:accent4>
      <a:accent5>
        <a:srgbClr val="6B4D3D"/>
      </a:accent5>
      <a:accent6>
        <a:srgbClr val="00B050"/>
      </a:accent6>
      <a:hlink>
        <a:srgbClr val="E3C6A9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99</Words>
  <Application>Microsoft Office PowerPoint</Application>
  <PresentationFormat>宽屏</PresentationFormat>
  <Paragraphs>40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Dotum</vt:lpstr>
      <vt:lpstr>黑体</vt:lpstr>
      <vt:lpstr>微软雅黑</vt:lpstr>
      <vt:lpstr>幼圆</vt:lpstr>
      <vt:lpstr>Arial</vt:lpstr>
      <vt:lpstr>Arial Black</vt:lpstr>
      <vt:lpstr>Calibri</vt:lpstr>
      <vt:lpstr>Times New Roman</vt:lpstr>
      <vt:lpstr>Webdings</vt:lpstr>
      <vt:lpstr>A000120140530A99PPBG</vt:lpstr>
      <vt:lpstr>Student Information 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宫晨宇</cp:lastModifiedBy>
  <cp:revision>48</cp:revision>
  <dcterms:created xsi:type="dcterms:W3CDTF">2016-02-24T07:53:43Z</dcterms:created>
  <dcterms:modified xsi:type="dcterms:W3CDTF">2016-12-30T02:29:07Z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