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219-E102-4C15-948F-690769F8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20286-964F-4B90-9AA0-4E9FD69D9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83EA-C42B-4F3E-902E-35F9E8FD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C67-A3F6-49BE-A77B-BE91D99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644A-E750-4D92-8ED5-0ECB6C2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444-4CFD-4153-9482-C984F95D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4021-C2E4-4199-8232-35048416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FEB1-4BDF-43ED-95D3-077B4A30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A9ED-FE63-4C24-9E2B-9121647B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30E6-121F-468F-B1BF-0F138743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131B6-4BD3-45A3-A3C0-16D704CE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C778E-D82E-4F9C-B1C4-96340CFB7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B391-1E76-462F-8E16-2DA59764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AB44-0BAF-4E19-8739-DF2CF3D7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CA07-B751-4B56-A2C7-AC30F20C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001E-DF97-4568-AC0F-44CD810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4D74-793F-414E-A28F-DCC07DC7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98E9-0952-4DF6-883B-A608EBDA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8C28-D038-4CA6-B29E-B750C648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6A6D-A67E-428C-B1EA-C3C7B8C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A521-3003-4272-BF04-FADC155E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4BC8-0FE6-4BE4-BE12-7234995B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51543-5400-4C1E-8FB5-8B8F7BBC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3711-D435-4F40-BDAF-E81D2BFB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1EC-8150-4A31-9278-79A1CD2E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1D38-ADA3-4D91-A594-F7295D70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5656-28D3-483F-8545-16FE549E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FEE11-C88B-4094-90E1-0F40F9C7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36B9A-8CE4-4B9E-862D-BB2488C1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4FFD-B4AD-407E-BC5B-F3011E73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AE5B-042F-4173-9B32-E2383E52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76B3-86C6-4B03-9660-C0334300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82D2-3D9A-4C89-A102-3D84CEED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619D-ED78-4024-A0F0-CDD914E83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FE3A6-4424-47BA-9ED0-09F2E8738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F779D-9A72-4926-B133-E5D0AF2CC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FE2C-103A-4E01-9F76-36A8CFC3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D911E-FC73-4361-85CC-14F9E7D4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B15E6-C918-4CA2-B152-2FCED71D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07DF-C72C-460A-B825-DECC834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9D2C-A0C9-4358-86DE-B34E15F3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FE6F6-3EF1-4DC9-A5EF-BCACE404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D927E-F5EC-4F6E-B6A2-A04C922B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9405A-CD9B-402A-AC77-F65F32D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2EE0F-4250-4FBF-B6E1-1053BB51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DB0D-E069-499A-920C-CB626C4C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E35-158A-45BF-A4CB-F94B98E2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D927-E138-4C23-8A30-AF516D92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EA186-6D60-4D93-9E0B-5FC5F7D9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9D8A6-FE00-48BF-A9AD-5FEBB8F6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50B78-C4D4-406C-B5E5-74769B46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D421-CD6B-46BD-9021-A6DA0A2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9727-AFEC-4297-B603-0E96089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9DD8E-FCC9-4BE0-BCB8-B8026FCF6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1256-EE77-469F-9B0C-6217E4B7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082E-D087-4DAF-9612-D7DCB6F0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D749-BFCE-4BFB-B7CD-67E21589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5748F-6871-4590-A855-7FE5C562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E478A-403C-45BE-B6E8-4BB54F33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02AA-5601-4248-8CDC-DAAF6B4F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5811-6091-45E8-8125-665CCAE3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02E9-CD8D-4BCA-B4D6-3428D0ACFB8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A17D-980C-4B32-81A3-FF7C1B85F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305E-41CE-40C2-9FEF-89BE60429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385D-BEF6-4208-844B-9E5E48CCD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A5813B-0D29-40F8-871A-3520978884EA}"/>
              </a:ext>
            </a:extLst>
          </p:cNvPr>
          <p:cNvGrpSpPr/>
          <p:nvPr/>
        </p:nvGrpSpPr>
        <p:grpSpPr>
          <a:xfrm>
            <a:off x="4222673" y="2616466"/>
            <a:ext cx="2808514" cy="4972082"/>
            <a:chOff x="2721429" y="796455"/>
            <a:chExt cx="2808514" cy="4972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54DB84-0587-44C8-80D8-B9D2349D6D93}"/>
                </a:ext>
              </a:extLst>
            </p:cNvPr>
            <p:cNvSpPr/>
            <p:nvPr/>
          </p:nvSpPr>
          <p:spPr>
            <a:xfrm>
              <a:off x="2721429" y="796455"/>
              <a:ext cx="2808514" cy="39393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5A83EF-815E-4F70-B391-238FAFEC2A02}"/>
                </a:ext>
              </a:extLst>
            </p:cNvPr>
            <p:cNvGrpSpPr/>
            <p:nvPr/>
          </p:nvGrpSpPr>
          <p:grpSpPr>
            <a:xfrm>
              <a:off x="2721429" y="887104"/>
              <a:ext cx="2808514" cy="4881433"/>
              <a:chOff x="2721429" y="887104"/>
              <a:chExt cx="2808514" cy="488143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90D3423-DC5B-4EE6-9FA0-EEDDD06C4FBF}"/>
                  </a:ext>
                </a:extLst>
              </p:cNvPr>
              <p:cNvCxnSpPr/>
              <p:nvPr/>
            </p:nvCxnSpPr>
            <p:spPr>
              <a:xfrm>
                <a:off x="2721429" y="1201003"/>
                <a:ext cx="2808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4F151-B53D-47F4-8950-024DA4B1CE22}"/>
                  </a:ext>
                </a:extLst>
              </p:cNvPr>
              <p:cNvSpPr txBox="1"/>
              <p:nvPr/>
            </p:nvSpPr>
            <p:spPr>
              <a:xfrm>
                <a:off x="3712191" y="887104"/>
                <a:ext cx="15012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User</a:t>
                </a:r>
              </a:p>
              <a:p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DA4C15-6A3F-403D-86B4-0166E059DE6C}"/>
                  </a:ext>
                </a:extLst>
              </p:cNvPr>
              <p:cNvSpPr txBox="1"/>
              <p:nvPr/>
            </p:nvSpPr>
            <p:spPr>
              <a:xfrm>
                <a:off x="3119813" y="1244222"/>
                <a:ext cx="183432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Email</a:t>
                </a:r>
              </a:p>
              <a:p>
                <a:r>
                  <a:rPr lang="en-US" dirty="0"/>
                  <a:t>Password</a:t>
                </a:r>
              </a:p>
              <a:p>
                <a:r>
                  <a:rPr lang="en-US" dirty="0"/>
                  <a:t>First name</a:t>
                </a:r>
              </a:p>
              <a:p>
                <a:r>
                  <a:rPr lang="en-US" dirty="0"/>
                  <a:t>Last name</a:t>
                </a:r>
              </a:p>
              <a:p>
                <a:r>
                  <a:rPr lang="en-US" dirty="0"/>
                  <a:t>Address</a:t>
                </a:r>
              </a:p>
              <a:p>
                <a:r>
                  <a:rPr lang="en-US" dirty="0"/>
                  <a:t>City</a:t>
                </a:r>
              </a:p>
              <a:p>
                <a:r>
                  <a:rPr lang="en-US" dirty="0"/>
                  <a:t>Phone number</a:t>
                </a:r>
              </a:p>
              <a:p>
                <a:r>
                  <a:rPr lang="en-US" dirty="0"/>
                  <a:t>Birth date</a:t>
                </a:r>
              </a:p>
              <a:p>
                <a:r>
                  <a:rPr lang="en-US" dirty="0"/>
                  <a:t>Role</a:t>
                </a:r>
              </a:p>
              <a:p>
                <a:r>
                  <a:rPr lang="en-US" dirty="0" err="1"/>
                  <a:t>Acrived</a:t>
                </a:r>
                <a:endParaRPr lang="en-US" dirty="0"/>
              </a:p>
              <a:p>
                <a:r>
                  <a:rPr lang="en-US" dirty="0"/>
                  <a:t>Created</a:t>
                </a:r>
              </a:p>
              <a:p>
                <a:r>
                  <a:rPr lang="en-US" dirty="0"/>
                  <a:t>Update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CF827A-5978-4F61-90E3-A9B30596361A}"/>
              </a:ext>
            </a:extLst>
          </p:cNvPr>
          <p:cNvGrpSpPr/>
          <p:nvPr/>
        </p:nvGrpSpPr>
        <p:grpSpPr>
          <a:xfrm>
            <a:off x="7716834" y="154284"/>
            <a:ext cx="2822858" cy="2148947"/>
            <a:chOff x="7549054" y="70394"/>
            <a:chExt cx="2822858" cy="21489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F54A29-3D91-432D-8EAE-3B6B0B566B89}"/>
                </a:ext>
              </a:extLst>
            </p:cNvPr>
            <p:cNvSpPr/>
            <p:nvPr/>
          </p:nvSpPr>
          <p:spPr>
            <a:xfrm>
              <a:off x="7563398" y="70394"/>
              <a:ext cx="2808514" cy="1351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063D8F-9B13-495C-89FA-AE7E8A9CB804}"/>
                </a:ext>
              </a:extLst>
            </p:cNvPr>
            <p:cNvGrpSpPr/>
            <p:nvPr/>
          </p:nvGrpSpPr>
          <p:grpSpPr>
            <a:xfrm>
              <a:off x="7549054" y="90648"/>
              <a:ext cx="2808514" cy="2128693"/>
              <a:chOff x="2721429" y="887104"/>
              <a:chExt cx="2808514" cy="211144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EAC0D6A-8B0C-4081-A2E3-50F1C7F89857}"/>
                  </a:ext>
                </a:extLst>
              </p:cNvPr>
              <p:cNvCxnSpPr/>
              <p:nvPr/>
            </p:nvCxnSpPr>
            <p:spPr>
              <a:xfrm>
                <a:off x="2721429" y="1201003"/>
                <a:ext cx="2808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36030B-72EF-41C3-91CC-0B59BD445DBE}"/>
                  </a:ext>
                </a:extLst>
              </p:cNvPr>
              <p:cNvSpPr txBox="1"/>
              <p:nvPr/>
            </p:nvSpPr>
            <p:spPr>
              <a:xfrm>
                <a:off x="3712191" y="887104"/>
                <a:ext cx="15012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Nurse</a:t>
                </a:r>
              </a:p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69F51-18AC-4CA2-9229-6E0B906CB76F}"/>
                  </a:ext>
                </a:extLst>
              </p:cNvPr>
              <p:cNvSpPr txBox="1"/>
              <p:nvPr/>
            </p:nvSpPr>
            <p:spPr>
              <a:xfrm>
                <a:off x="3119813" y="1244222"/>
                <a:ext cx="183432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Nurse ref to user</a:t>
                </a:r>
              </a:p>
              <a:p>
                <a:r>
                  <a:rPr lang="en-US" dirty="0"/>
                  <a:t>License number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C6B04A-AD45-4B3E-8B11-B769BA0B0617}"/>
              </a:ext>
            </a:extLst>
          </p:cNvPr>
          <p:cNvGrpSpPr/>
          <p:nvPr/>
        </p:nvGrpSpPr>
        <p:grpSpPr>
          <a:xfrm>
            <a:off x="633946" y="195202"/>
            <a:ext cx="2808514" cy="2517922"/>
            <a:chOff x="217389" y="113647"/>
            <a:chExt cx="2808514" cy="25179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E8D1A3-5345-4417-AB70-15C846B7D60D}"/>
                </a:ext>
              </a:extLst>
            </p:cNvPr>
            <p:cNvSpPr/>
            <p:nvPr/>
          </p:nvSpPr>
          <p:spPr>
            <a:xfrm>
              <a:off x="217389" y="113647"/>
              <a:ext cx="2808514" cy="19062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CD7BDB-F8A2-4028-9209-7E7CFA4D4F60}"/>
                </a:ext>
              </a:extLst>
            </p:cNvPr>
            <p:cNvGrpSpPr/>
            <p:nvPr/>
          </p:nvGrpSpPr>
          <p:grpSpPr>
            <a:xfrm>
              <a:off x="217389" y="212157"/>
              <a:ext cx="2808514" cy="2419412"/>
              <a:chOff x="2721429" y="887104"/>
              <a:chExt cx="2808514" cy="222634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37DC18E-EDE1-4BC0-ADDD-66BB8DB6FC3F}"/>
                  </a:ext>
                </a:extLst>
              </p:cNvPr>
              <p:cNvCxnSpPr/>
              <p:nvPr/>
            </p:nvCxnSpPr>
            <p:spPr>
              <a:xfrm>
                <a:off x="2721429" y="1201003"/>
                <a:ext cx="2808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7287B-C54C-4617-98AA-DD196548BA5E}"/>
                  </a:ext>
                </a:extLst>
              </p:cNvPr>
              <p:cNvSpPr txBox="1"/>
              <p:nvPr/>
            </p:nvSpPr>
            <p:spPr>
              <a:xfrm>
                <a:off x="3712191" y="887104"/>
                <a:ext cx="15012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Patient</a:t>
                </a:r>
              </a:p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88C423-67B4-417A-9BEB-CEE3E80D0E1E}"/>
                  </a:ext>
                </a:extLst>
              </p:cNvPr>
              <p:cNvSpPr txBox="1"/>
              <p:nvPr/>
            </p:nvSpPr>
            <p:spPr>
              <a:xfrm>
                <a:off x="3119813" y="1244222"/>
                <a:ext cx="2093631" cy="1869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Patient ref  to User</a:t>
                </a:r>
              </a:p>
              <a:p>
                <a:r>
                  <a:rPr lang="en-US" dirty="0"/>
                  <a:t>Health card number</a:t>
                </a:r>
              </a:p>
              <a:p>
                <a:r>
                  <a:rPr lang="en-US" dirty="0"/>
                  <a:t>Nurse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ADBF89-E3C4-4DA0-A9FE-1072C4BEDB33}"/>
              </a:ext>
            </a:extLst>
          </p:cNvPr>
          <p:cNvCxnSpPr/>
          <p:nvPr/>
        </p:nvCxnSpPr>
        <p:spPr>
          <a:xfrm flipH="1" flipV="1">
            <a:off x="3442460" y="2101424"/>
            <a:ext cx="780213" cy="91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3CDCF-875F-413F-B51E-95A96CEDCD76}"/>
              </a:ext>
            </a:extLst>
          </p:cNvPr>
          <p:cNvCxnSpPr/>
          <p:nvPr/>
        </p:nvCxnSpPr>
        <p:spPr>
          <a:xfrm flipV="1">
            <a:off x="7031187" y="1505412"/>
            <a:ext cx="699991" cy="151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181066-6671-4E6F-A57E-1E58929A3DBC}"/>
              </a:ext>
            </a:extLst>
          </p:cNvPr>
          <p:cNvSpPr/>
          <p:nvPr/>
        </p:nvSpPr>
        <p:spPr>
          <a:xfrm>
            <a:off x="251982" y="1051728"/>
            <a:ext cx="2808514" cy="4434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063F12-F259-4346-ADE6-16EE83A94B12}"/>
              </a:ext>
            </a:extLst>
          </p:cNvPr>
          <p:cNvGrpSpPr/>
          <p:nvPr/>
        </p:nvGrpSpPr>
        <p:grpSpPr>
          <a:xfrm>
            <a:off x="251982" y="1150237"/>
            <a:ext cx="2808514" cy="4707892"/>
            <a:chOff x="2721429" y="887104"/>
            <a:chExt cx="2808514" cy="380108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DC2A02-3C27-407F-BEAF-3A0FA374AB40}"/>
                </a:ext>
              </a:extLst>
            </p:cNvPr>
            <p:cNvCxnSpPr/>
            <p:nvPr/>
          </p:nvCxnSpPr>
          <p:spPr>
            <a:xfrm>
              <a:off x="2721429" y="1201003"/>
              <a:ext cx="2808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127178-C7D7-4180-9F76-47C707F62636}"/>
                </a:ext>
              </a:extLst>
            </p:cNvPr>
            <p:cNvSpPr txBox="1"/>
            <p:nvPr/>
          </p:nvSpPr>
          <p:spPr>
            <a:xfrm>
              <a:off x="3469121" y="887104"/>
              <a:ext cx="1501253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Vital Sign</a:t>
              </a:r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C9F5E0-57EB-4D23-A222-905E015E3071}"/>
                </a:ext>
              </a:extLst>
            </p:cNvPr>
            <p:cNvSpPr txBox="1"/>
            <p:nvPr/>
          </p:nvSpPr>
          <p:spPr>
            <a:xfrm>
              <a:off x="3119813" y="1244222"/>
              <a:ext cx="2093631" cy="344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Nurse ref to user</a:t>
              </a:r>
            </a:p>
            <a:p>
              <a:r>
                <a:rPr lang="en-US" dirty="0"/>
                <a:t>Patient ref to user</a:t>
              </a:r>
            </a:p>
            <a:p>
              <a:r>
                <a:rPr lang="en-US" dirty="0"/>
                <a:t>Body temperature</a:t>
              </a:r>
            </a:p>
            <a:p>
              <a:r>
                <a:rPr lang="en-US" dirty="0"/>
                <a:t>Heart rate</a:t>
              </a:r>
            </a:p>
            <a:p>
              <a:r>
                <a:rPr lang="en-US" dirty="0"/>
                <a:t>Respiratory rate</a:t>
              </a:r>
            </a:p>
            <a:p>
              <a:r>
                <a:rPr lang="en-US" dirty="0"/>
                <a:t>High blood pressure</a:t>
              </a:r>
            </a:p>
            <a:p>
              <a:r>
                <a:rPr lang="en-US" dirty="0"/>
                <a:t>Low blood pressure</a:t>
              </a:r>
            </a:p>
            <a:p>
              <a:r>
                <a:rPr lang="en-US" dirty="0"/>
                <a:t>Weight</a:t>
              </a:r>
            </a:p>
            <a:p>
              <a:r>
                <a:rPr lang="en-US" dirty="0"/>
                <a:t>Measure time</a:t>
              </a:r>
            </a:p>
            <a:p>
              <a:r>
                <a:rPr lang="en-US" dirty="0"/>
                <a:t>Daily </a:t>
              </a:r>
            </a:p>
            <a:p>
              <a:r>
                <a:rPr lang="en-US" dirty="0"/>
                <a:t>Read</a:t>
              </a:r>
            </a:p>
            <a:p>
              <a:r>
                <a:rPr lang="en-US" dirty="0"/>
                <a:t>Replay time</a:t>
              </a:r>
            </a:p>
            <a:p>
              <a:r>
                <a:rPr lang="en-US" dirty="0"/>
                <a:t>replay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5444300-EA7F-4A93-B3E7-8EFDE74C66EB}"/>
              </a:ext>
            </a:extLst>
          </p:cNvPr>
          <p:cNvSpPr/>
          <p:nvPr/>
        </p:nvSpPr>
        <p:spPr>
          <a:xfrm>
            <a:off x="3217031" y="1030503"/>
            <a:ext cx="2808514" cy="326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60C8BD-AFF3-407C-92D7-9E4A7F6B406F}"/>
              </a:ext>
            </a:extLst>
          </p:cNvPr>
          <p:cNvGrpSpPr/>
          <p:nvPr/>
        </p:nvGrpSpPr>
        <p:grpSpPr>
          <a:xfrm>
            <a:off x="3217031" y="1129012"/>
            <a:ext cx="2808514" cy="4412632"/>
            <a:chOff x="2721429" y="887104"/>
            <a:chExt cx="2808514" cy="356269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1C228E-C3A5-48A1-ADA6-4FCCC046B762}"/>
                </a:ext>
              </a:extLst>
            </p:cNvPr>
            <p:cNvCxnSpPr/>
            <p:nvPr/>
          </p:nvCxnSpPr>
          <p:spPr>
            <a:xfrm>
              <a:off x="2721429" y="1201003"/>
              <a:ext cx="2808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9BE176-E685-4011-9E6D-56C394B75B0C}"/>
                </a:ext>
              </a:extLst>
            </p:cNvPr>
            <p:cNvSpPr txBox="1"/>
            <p:nvPr/>
          </p:nvSpPr>
          <p:spPr>
            <a:xfrm>
              <a:off x="3469121" y="887104"/>
              <a:ext cx="1501253" cy="52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Daily Tips</a:t>
              </a:r>
            </a:p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435045-F223-42FA-90F5-0A59D5BD9D02}"/>
                </a:ext>
              </a:extLst>
            </p:cNvPr>
            <p:cNvSpPr txBox="1"/>
            <p:nvPr/>
          </p:nvSpPr>
          <p:spPr>
            <a:xfrm>
              <a:off x="3119813" y="1244222"/>
              <a:ext cx="2093631" cy="320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Nurse ref to user</a:t>
              </a:r>
            </a:p>
            <a:p>
              <a:r>
                <a:rPr lang="en-US" dirty="0"/>
                <a:t>Patient ref to user</a:t>
              </a:r>
            </a:p>
            <a:p>
              <a:r>
                <a:rPr lang="en-US" dirty="0"/>
                <a:t>Title</a:t>
              </a:r>
            </a:p>
            <a:p>
              <a:r>
                <a:rPr lang="en-US" dirty="0"/>
                <a:t>Content</a:t>
              </a:r>
            </a:p>
            <a:p>
              <a:r>
                <a:rPr lang="en-US" dirty="0" err="1"/>
                <a:t>Vidio</a:t>
              </a:r>
              <a:r>
                <a:rPr lang="en-US" dirty="0"/>
                <a:t> </a:t>
              </a:r>
              <a:r>
                <a:rPr lang="en-US" dirty="0" err="1"/>
                <a:t>url</a:t>
              </a:r>
              <a:endParaRPr lang="en-US" dirty="0"/>
            </a:p>
            <a:p>
              <a:r>
                <a:rPr lang="en-US" dirty="0"/>
                <a:t>Start date</a:t>
              </a:r>
            </a:p>
            <a:p>
              <a:r>
                <a:rPr lang="en-US" dirty="0"/>
                <a:t>End date</a:t>
              </a:r>
            </a:p>
            <a:p>
              <a:r>
                <a:rPr lang="en-US" dirty="0"/>
                <a:t>Post time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C916ECF-2388-4D90-A562-FE2CA77B5341}"/>
              </a:ext>
            </a:extLst>
          </p:cNvPr>
          <p:cNvSpPr/>
          <p:nvPr/>
        </p:nvSpPr>
        <p:spPr>
          <a:xfrm>
            <a:off x="6170502" y="1030503"/>
            <a:ext cx="2808514" cy="326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074D24-718E-4405-A426-B0AFC9428DF0}"/>
              </a:ext>
            </a:extLst>
          </p:cNvPr>
          <p:cNvGrpSpPr/>
          <p:nvPr/>
        </p:nvGrpSpPr>
        <p:grpSpPr>
          <a:xfrm>
            <a:off x="6170502" y="1117438"/>
            <a:ext cx="2808514" cy="4424207"/>
            <a:chOff x="2721429" y="877759"/>
            <a:chExt cx="2808514" cy="3572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FC98A4-977F-40F9-BF65-0F4D353D7DDE}"/>
                </a:ext>
              </a:extLst>
            </p:cNvPr>
            <p:cNvCxnSpPr/>
            <p:nvPr/>
          </p:nvCxnSpPr>
          <p:spPr>
            <a:xfrm>
              <a:off x="2721429" y="1201003"/>
              <a:ext cx="2808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0A891B-8B72-4F6E-BE36-518DCBFD138D}"/>
                </a:ext>
              </a:extLst>
            </p:cNvPr>
            <p:cNvSpPr txBox="1"/>
            <p:nvPr/>
          </p:nvSpPr>
          <p:spPr>
            <a:xfrm>
              <a:off x="3177688" y="877759"/>
              <a:ext cx="1850561" cy="52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Emergency Alerts</a:t>
              </a:r>
            </a:p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925B2B-D344-4921-BD18-6C08868BD0FD}"/>
                </a:ext>
              </a:extLst>
            </p:cNvPr>
            <p:cNvSpPr txBox="1"/>
            <p:nvPr/>
          </p:nvSpPr>
          <p:spPr>
            <a:xfrm>
              <a:off x="3119813" y="1244222"/>
              <a:ext cx="2093631" cy="320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Nurse ref to user</a:t>
              </a:r>
            </a:p>
            <a:p>
              <a:r>
                <a:rPr lang="en-US" dirty="0"/>
                <a:t>Patient ref to user</a:t>
              </a:r>
            </a:p>
            <a:p>
              <a:r>
                <a:rPr lang="en-US" dirty="0"/>
                <a:t>Common symptoms</a:t>
              </a:r>
            </a:p>
            <a:p>
              <a:r>
                <a:rPr lang="en-US" dirty="0"/>
                <a:t>Request description</a:t>
              </a:r>
            </a:p>
            <a:p>
              <a:r>
                <a:rPr lang="en-US" dirty="0"/>
                <a:t>Request time</a:t>
              </a:r>
            </a:p>
            <a:p>
              <a:r>
                <a:rPr lang="en-US" dirty="0"/>
                <a:t>Read</a:t>
              </a:r>
            </a:p>
            <a:p>
              <a:r>
                <a:rPr lang="en-US" dirty="0"/>
                <a:t>Reply time</a:t>
              </a:r>
            </a:p>
            <a:p>
              <a:r>
                <a:rPr lang="en-US" dirty="0"/>
                <a:t>reply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5195FE-5B0F-45D3-8568-7BE6EE1A1E69}"/>
              </a:ext>
            </a:extLst>
          </p:cNvPr>
          <p:cNvSpPr/>
          <p:nvPr/>
        </p:nvSpPr>
        <p:spPr>
          <a:xfrm>
            <a:off x="9135549" y="1044003"/>
            <a:ext cx="2808514" cy="1652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9EC64C-C79F-49BF-868B-4D5E145B35C3}"/>
              </a:ext>
            </a:extLst>
          </p:cNvPr>
          <p:cNvGrpSpPr/>
          <p:nvPr/>
        </p:nvGrpSpPr>
        <p:grpSpPr>
          <a:xfrm>
            <a:off x="9135549" y="1130938"/>
            <a:ext cx="2808514" cy="2762212"/>
            <a:chOff x="2721429" y="877759"/>
            <a:chExt cx="2808514" cy="22301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D36729-BACC-42A5-9A72-FA3E9687FB84}"/>
                </a:ext>
              </a:extLst>
            </p:cNvPr>
            <p:cNvCxnSpPr/>
            <p:nvPr/>
          </p:nvCxnSpPr>
          <p:spPr>
            <a:xfrm>
              <a:off x="2721429" y="1201003"/>
              <a:ext cx="2808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59F40E-9496-4C44-AF86-6C8E2D7CA315}"/>
                </a:ext>
              </a:extLst>
            </p:cNvPr>
            <p:cNvSpPr txBox="1"/>
            <p:nvPr/>
          </p:nvSpPr>
          <p:spPr>
            <a:xfrm>
              <a:off x="3501777" y="877759"/>
              <a:ext cx="1850561" cy="52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Symptom</a:t>
              </a:r>
            </a:p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E15A0E-DE8D-4C9C-A6B4-1642CC55BD4A}"/>
                </a:ext>
              </a:extLst>
            </p:cNvPr>
            <p:cNvSpPr txBox="1"/>
            <p:nvPr/>
          </p:nvSpPr>
          <p:spPr>
            <a:xfrm>
              <a:off x="2963281" y="1244222"/>
              <a:ext cx="2250164" cy="186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Symptom title</a:t>
              </a:r>
            </a:p>
            <a:p>
              <a:r>
                <a:rPr lang="en-US" dirty="0"/>
                <a:t>Symptom description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53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FF67DE5-7806-4861-9B6F-C1C45CAB7075}"/>
              </a:ext>
            </a:extLst>
          </p:cNvPr>
          <p:cNvGrpSpPr/>
          <p:nvPr/>
        </p:nvGrpSpPr>
        <p:grpSpPr>
          <a:xfrm>
            <a:off x="1794074" y="2176046"/>
            <a:ext cx="983841" cy="1676473"/>
            <a:chOff x="1064867" y="1365816"/>
            <a:chExt cx="983841" cy="167647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42697E-BEC8-4CA8-B825-801C82EC3B9F}"/>
                </a:ext>
              </a:extLst>
            </p:cNvPr>
            <p:cNvGrpSpPr/>
            <p:nvPr/>
          </p:nvGrpSpPr>
          <p:grpSpPr>
            <a:xfrm>
              <a:off x="1284790" y="1365816"/>
              <a:ext cx="349170" cy="1088017"/>
              <a:chOff x="1284790" y="1365816"/>
              <a:chExt cx="349170" cy="108801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C535EC-EF13-4687-BE83-08447FD36043}"/>
                  </a:ext>
                </a:extLst>
              </p:cNvPr>
              <p:cNvSpPr/>
              <p:nvPr/>
            </p:nvSpPr>
            <p:spPr>
              <a:xfrm>
                <a:off x="1296365" y="1365816"/>
                <a:ext cx="312517" cy="3125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42B8D17-54C2-4DC8-882A-89AE1928DB5C}"/>
                  </a:ext>
                </a:extLst>
              </p:cNvPr>
              <p:cNvCxnSpPr/>
              <p:nvPr/>
            </p:nvCxnSpPr>
            <p:spPr>
              <a:xfrm>
                <a:off x="1296365" y="1898246"/>
                <a:ext cx="3125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CE42C5-A857-48CD-88AC-E21A7D6AAB51}"/>
                  </a:ext>
                </a:extLst>
              </p:cNvPr>
              <p:cNvCxnSpPr/>
              <p:nvPr/>
            </p:nvCxnSpPr>
            <p:spPr>
              <a:xfrm flipV="1">
                <a:off x="1458410" y="1701478"/>
                <a:ext cx="0" cy="520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A850C2B-BBF0-48FF-822F-55C74E123744}"/>
                  </a:ext>
                </a:extLst>
              </p:cNvPr>
              <p:cNvCxnSpPr/>
              <p:nvPr/>
            </p:nvCxnSpPr>
            <p:spPr>
              <a:xfrm flipH="1">
                <a:off x="1284790" y="2222339"/>
                <a:ext cx="173620" cy="231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0F37AF6-DEF9-4192-8510-3A22747B1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340" y="2212692"/>
                <a:ext cx="173620" cy="231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3BDEA6-0D56-4D4D-A52F-CA26106C1AAC}"/>
                </a:ext>
              </a:extLst>
            </p:cNvPr>
            <p:cNvSpPr txBox="1"/>
            <p:nvPr/>
          </p:nvSpPr>
          <p:spPr>
            <a:xfrm>
              <a:off x="1064867" y="2395958"/>
              <a:ext cx="983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Patient</a:t>
              </a:r>
            </a:p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2A007-91FB-4B41-A071-7689D31B36AB}"/>
              </a:ext>
            </a:extLst>
          </p:cNvPr>
          <p:cNvSpPr/>
          <p:nvPr/>
        </p:nvSpPr>
        <p:spPr>
          <a:xfrm>
            <a:off x="3692326" y="329879"/>
            <a:ext cx="6041967" cy="622139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09E858-EAF4-49EE-A8DD-17E7A4AFCC69}"/>
              </a:ext>
            </a:extLst>
          </p:cNvPr>
          <p:cNvSpPr/>
          <p:nvPr/>
        </p:nvSpPr>
        <p:spPr>
          <a:xfrm>
            <a:off x="4670373" y="594363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ECE008-171B-46C7-BB01-E06B93EBAD0C}"/>
              </a:ext>
            </a:extLst>
          </p:cNvPr>
          <p:cNvSpPr/>
          <p:nvPr/>
        </p:nvSpPr>
        <p:spPr>
          <a:xfrm>
            <a:off x="7367273" y="594363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8E5BB-E8F1-4787-9B0C-C02E91DFDE14}"/>
              </a:ext>
            </a:extLst>
          </p:cNvPr>
          <p:cNvSpPr/>
          <p:nvPr/>
        </p:nvSpPr>
        <p:spPr>
          <a:xfrm>
            <a:off x="5827845" y="1665026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tips from nurse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7BFA4-4B0D-4D9B-B61A-F5460BE6C3E6}"/>
              </a:ext>
            </a:extLst>
          </p:cNvPr>
          <p:cNvSpPr/>
          <p:nvPr/>
        </p:nvSpPr>
        <p:spPr>
          <a:xfrm>
            <a:off x="5804695" y="2708476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reply from nurse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1BD058-53B9-43BB-896A-DA6AAC0474D6}"/>
              </a:ext>
            </a:extLst>
          </p:cNvPr>
          <p:cNvSpPr/>
          <p:nvPr/>
        </p:nvSpPr>
        <p:spPr>
          <a:xfrm>
            <a:off x="5827845" y="3676692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daily info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BC6B0F-72C8-4099-A6DC-C84F5DDB7F19}"/>
              </a:ext>
            </a:extLst>
          </p:cNvPr>
          <p:cNvSpPr/>
          <p:nvPr/>
        </p:nvSpPr>
        <p:spPr>
          <a:xfrm>
            <a:off x="5818200" y="4535150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Send  emergence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76C71-2231-4BDF-BE96-67828BCC3185}"/>
              </a:ext>
            </a:extLst>
          </p:cNvPr>
          <p:cNvSpPr/>
          <p:nvPr/>
        </p:nvSpPr>
        <p:spPr>
          <a:xfrm>
            <a:off x="5876070" y="5518994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AI games</a:t>
            </a:r>
          </a:p>
        </p:txBody>
      </p:sp>
    </p:spTree>
    <p:extLst>
      <p:ext uri="{BB962C8B-B14F-4D97-AF65-F5344CB8AC3E}">
        <p14:creationId xmlns:p14="http://schemas.microsoft.com/office/powerpoint/2010/main" val="294177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C866FF-3D22-4DE2-9AB4-2DF60CDE5824}"/>
              </a:ext>
            </a:extLst>
          </p:cNvPr>
          <p:cNvGrpSpPr/>
          <p:nvPr/>
        </p:nvGrpSpPr>
        <p:grpSpPr>
          <a:xfrm>
            <a:off x="1794074" y="2176046"/>
            <a:ext cx="983841" cy="1676473"/>
            <a:chOff x="1064867" y="1365816"/>
            <a:chExt cx="983841" cy="16764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38E5EB-5DF3-4B74-AECE-E30B63F3289F}"/>
                </a:ext>
              </a:extLst>
            </p:cNvPr>
            <p:cNvGrpSpPr/>
            <p:nvPr/>
          </p:nvGrpSpPr>
          <p:grpSpPr>
            <a:xfrm>
              <a:off x="1284790" y="1365816"/>
              <a:ext cx="349170" cy="1088017"/>
              <a:chOff x="1284790" y="1365816"/>
              <a:chExt cx="349170" cy="108801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3DB47C-F06D-419E-B8E7-742F47A475F0}"/>
                  </a:ext>
                </a:extLst>
              </p:cNvPr>
              <p:cNvSpPr/>
              <p:nvPr/>
            </p:nvSpPr>
            <p:spPr>
              <a:xfrm>
                <a:off x="1296365" y="1365816"/>
                <a:ext cx="312517" cy="3125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4FDCA88-A1E1-40E7-8CB7-7B3C238BD8E6}"/>
                  </a:ext>
                </a:extLst>
              </p:cNvPr>
              <p:cNvCxnSpPr/>
              <p:nvPr/>
            </p:nvCxnSpPr>
            <p:spPr>
              <a:xfrm>
                <a:off x="1296365" y="1898246"/>
                <a:ext cx="3125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0A5076-627E-4ABD-BAA9-B4AB7C6A7E81}"/>
                  </a:ext>
                </a:extLst>
              </p:cNvPr>
              <p:cNvCxnSpPr/>
              <p:nvPr/>
            </p:nvCxnSpPr>
            <p:spPr>
              <a:xfrm flipV="1">
                <a:off x="1458410" y="1701478"/>
                <a:ext cx="0" cy="520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8A091E-4763-4075-B050-179BDB4FE711}"/>
                  </a:ext>
                </a:extLst>
              </p:cNvPr>
              <p:cNvCxnSpPr/>
              <p:nvPr/>
            </p:nvCxnSpPr>
            <p:spPr>
              <a:xfrm flipH="1">
                <a:off x="1284790" y="2222339"/>
                <a:ext cx="173620" cy="231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527A6B7-C503-45F6-B250-AAC503F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340" y="2212692"/>
                <a:ext cx="173620" cy="231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8CCFC6-17F7-4ACF-ADFA-A40723708A02}"/>
                </a:ext>
              </a:extLst>
            </p:cNvPr>
            <p:cNvSpPr txBox="1"/>
            <p:nvPr/>
          </p:nvSpPr>
          <p:spPr>
            <a:xfrm>
              <a:off x="1064867" y="2395958"/>
              <a:ext cx="983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Nurse</a:t>
              </a:r>
            </a:p>
            <a:p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CBC34-B8D5-4F64-B3CA-29F818915989}"/>
              </a:ext>
            </a:extLst>
          </p:cNvPr>
          <p:cNvSpPr/>
          <p:nvPr/>
        </p:nvSpPr>
        <p:spPr>
          <a:xfrm>
            <a:off x="3692326" y="329879"/>
            <a:ext cx="6041967" cy="622139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42D64A-57DB-4CFA-B395-2790A98A933D}"/>
              </a:ext>
            </a:extLst>
          </p:cNvPr>
          <p:cNvSpPr/>
          <p:nvPr/>
        </p:nvSpPr>
        <p:spPr>
          <a:xfrm>
            <a:off x="4296125" y="1650158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 patient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46C392-F12C-4F43-BE4F-BCE8E7192255}"/>
              </a:ext>
            </a:extLst>
          </p:cNvPr>
          <p:cNvSpPr/>
          <p:nvPr/>
        </p:nvSpPr>
        <p:spPr>
          <a:xfrm>
            <a:off x="7124203" y="594363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C0CA1C-8C9D-461A-A9DD-DC6C71E74013}"/>
              </a:ext>
            </a:extLst>
          </p:cNvPr>
          <p:cNvSpPr/>
          <p:nvPr/>
        </p:nvSpPr>
        <p:spPr>
          <a:xfrm>
            <a:off x="4132152" y="2598520"/>
            <a:ext cx="2433593" cy="8073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emergency from patient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D7587-30E0-42F1-BA98-BD4668CCB244}"/>
              </a:ext>
            </a:extLst>
          </p:cNvPr>
          <p:cNvSpPr/>
          <p:nvPr/>
        </p:nvSpPr>
        <p:spPr>
          <a:xfrm>
            <a:off x="6970853" y="2488563"/>
            <a:ext cx="2433593" cy="8883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daily info of patient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D04851-8890-4D86-B063-5A8D5BEBD1C9}"/>
              </a:ext>
            </a:extLst>
          </p:cNvPr>
          <p:cNvSpPr/>
          <p:nvPr/>
        </p:nvSpPr>
        <p:spPr>
          <a:xfrm>
            <a:off x="5989891" y="3641967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tips to patient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FCC3BC-2439-4671-8184-311A32FA4E8C}"/>
              </a:ext>
            </a:extLst>
          </p:cNvPr>
          <p:cNvSpPr/>
          <p:nvPr/>
        </p:nvSpPr>
        <p:spPr>
          <a:xfrm>
            <a:off x="5784432" y="4510269"/>
            <a:ext cx="2433593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Read symptoms of  patient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64542D-B588-4C09-B192-15EFA289834F}"/>
              </a:ext>
            </a:extLst>
          </p:cNvPr>
          <p:cNvSpPr/>
          <p:nvPr/>
        </p:nvSpPr>
        <p:spPr>
          <a:xfrm>
            <a:off x="6038116" y="5484269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AI games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89A465-75AA-4534-AACB-2B3D9364152C}"/>
              </a:ext>
            </a:extLst>
          </p:cNvPr>
          <p:cNvSpPr/>
          <p:nvPr/>
        </p:nvSpPr>
        <p:spPr>
          <a:xfrm>
            <a:off x="4296125" y="622037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E10F7B-797A-4A41-B4FE-A70D8E42AD22}"/>
              </a:ext>
            </a:extLst>
          </p:cNvPr>
          <p:cNvSpPr/>
          <p:nvPr/>
        </p:nvSpPr>
        <p:spPr>
          <a:xfrm>
            <a:off x="7207167" y="1492762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 patient</a:t>
            </a:r>
          </a:p>
        </p:txBody>
      </p:sp>
    </p:spTree>
    <p:extLst>
      <p:ext uri="{BB962C8B-B14F-4D97-AF65-F5344CB8AC3E}">
        <p14:creationId xmlns:p14="http://schemas.microsoft.com/office/powerpoint/2010/main" val="398860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C505E8-F4EC-4532-9A7B-15CBC7C6AB0C}"/>
              </a:ext>
            </a:extLst>
          </p:cNvPr>
          <p:cNvGrpSpPr/>
          <p:nvPr/>
        </p:nvGrpSpPr>
        <p:grpSpPr>
          <a:xfrm>
            <a:off x="1794074" y="2176046"/>
            <a:ext cx="983841" cy="1676473"/>
            <a:chOff x="1064867" y="1365816"/>
            <a:chExt cx="983841" cy="16764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EB4E9F-76A2-43A4-8B51-CDDF11C3A395}"/>
                </a:ext>
              </a:extLst>
            </p:cNvPr>
            <p:cNvGrpSpPr/>
            <p:nvPr/>
          </p:nvGrpSpPr>
          <p:grpSpPr>
            <a:xfrm>
              <a:off x="1284790" y="1365816"/>
              <a:ext cx="349170" cy="1088017"/>
              <a:chOff x="1284790" y="1365816"/>
              <a:chExt cx="349170" cy="108801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291FDC-1466-4849-8532-281E2D0BD23C}"/>
                  </a:ext>
                </a:extLst>
              </p:cNvPr>
              <p:cNvSpPr/>
              <p:nvPr/>
            </p:nvSpPr>
            <p:spPr>
              <a:xfrm>
                <a:off x="1296365" y="1365816"/>
                <a:ext cx="312517" cy="31251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EE306A6-DAF5-435F-A4FF-01471375059B}"/>
                  </a:ext>
                </a:extLst>
              </p:cNvPr>
              <p:cNvCxnSpPr/>
              <p:nvPr/>
            </p:nvCxnSpPr>
            <p:spPr>
              <a:xfrm>
                <a:off x="1296365" y="1898246"/>
                <a:ext cx="3125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4FB308-ED87-4B89-AA44-22F9196AE4D7}"/>
                  </a:ext>
                </a:extLst>
              </p:cNvPr>
              <p:cNvCxnSpPr/>
              <p:nvPr/>
            </p:nvCxnSpPr>
            <p:spPr>
              <a:xfrm flipV="1">
                <a:off x="1458410" y="1701478"/>
                <a:ext cx="0" cy="520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51AB01-313A-4EC7-B19C-063F0F01046F}"/>
                  </a:ext>
                </a:extLst>
              </p:cNvPr>
              <p:cNvCxnSpPr/>
              <p:nvPr/>
            </p:nvCxnSpPr>
            <p:spPr>
              <a:xfrm flipH="1">
                <a:off x="1284790" y="2222339"/>
                <a:ext cx="173620" cy="231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4365207-2464-40DF-A261-DCA533B2C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340" y="2212692"/>
                <a:ext cx="173620" cy="2314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07AC5-149A-499A-8BD2-6096FE2C4FF5}"/>
                </a:ext>
              </a:extLst>
            </p:cNvPr>
            <p:cNvSpPr txBox="1"/>
            <p:nvPr/>
          </p:nvSpPr>
          <p:spPr>
            <a:xfrm>
              <a:off x="1064867" y="2395958"/>
              <a:ext cx="983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Admin</a:t>
              </a:r>
            </a:p>
            <a:p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AF6613D-1CC6-49B7-AA6D-D87BFBF4FCED}"/>
              </a:ext>
            </a:extLst>
          </p:cNvPr>
          <p:cNvSpPr/>
          <p:nvPr/>
        </p:nvSpPr>
        <p:spPr>
          <a:xfrm>
            <a:off x="3756447" y="318304"/>
            <a:ext cx="6041967" cy="622139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A6A3E4-4832-44C2-9EE7-B61743446B12}"/>
              </a:ext>
            </a:extLst>
          </p:cNvPr>
          <p:cNvSpPr/>
          <p:nvPr/>
        </p:nvSpPr>
        <p:spPr>
          <a:xfrm>
            <a:off x="5877494" y="1847003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user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D8603E-961A-4F4B-8D36-91ECC9F2B09D}"/>
              </a:ext>
            </a:extLst>
          </p:cNvPr>
          <p:cNvSpPr/>
          <p:nvPr/>
        </p:nvSpPr>
        <p:spPr>
          <a:xfrm>
            <a:off x="7251526" y="779558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06DFAD-F0A8-4C13-AC71-E8553313317E}"/>
              </a:ext>
            </a:extLst>
          </p:cNvPr>
          <p:cNvSpPr/>
          <p:nvPr/>
        </p:nvSpPr>
        <p:spPr>
          <a:xfrm>
            <a:off x="6012055" y="4181747"/>
            <a:ext cx="1708260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a user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224EB-CBAE-4C4F-B488-4E226B7B5BAB}"/>
              </a:ext>
            </a:extLst>
          </p:cNvPr>
          <p:cNvSpPr/>
          <p:nvPr/>
        </p:nvSpPr>
        <p:spPr>
          <a:xfrm>
            <a:off x="6038116" y="5125452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AI games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940256-592D-412D-AC14-EFB4FB6D66DA}"/>
              </a:ext>
            </a:extLst>
          </p:cNvPr>
          <p:cNvSpPr/>
          <p:nvPr/>
        </p:nvSpPr>
        <p:spPr>
          <a:xfrm>
            <a:off x="4423448" y="807232"/>
            <a:ext cx="1799875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8F5731-F77F-4B46-88F2-8F7F48DF004E}"/>
              </a:ext>
            </a:extLst>
          </p:cNvPr>
          <p:cNvSpPr/>
          <p:nvPr/>
        </p:nvSpPr>
        <p:spPr>
          <a:xfrm>
            <a:off x="5767545" y="3042617"/>
            <a:ext cx="2197279" cy="6672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Modify the role of a user</a:t>
            </a:r>
          </a:p>
        </p:txBody>
      </p:sp>
    </p:spTree>
    <p:extLst>
      <p:ext uri="{BB962C8B-B14F-4D97-AF65-F5344CB8AC3E}">
        <p14:creationId xmlns:p14="http://schemas.microsoft.com/office/powerpoint/2010/main" val="5683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7B17175-C30A-4C79-A680-075DC1282D53}"/>
              </a:ext>
            </a:extLst>
          </p:cNvPr>
          <p:cNvSpPr/>
          <p:nvPr/>
        </p:nvSpPr>
        <p:spPr>
          <a:xfrm>
            <a:off x="570450" y="1224793"/>
            <a:ext cx="1409351" cy="562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F68923-6188-4330-9464-2966ABE75D75}"/>
              </a:ext>
            </a:extLst>
          </p:cNvPr>
          <p:cNvSpPr/>
          <p:nvPr/>
        </p:nvSpPr>
        <p:spPr>
          <a:xfrm>
            <a:off x="9741015" y="5991138"/>
            <a:ext cx="1409351" cy="562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D48B608-C201-4036-AD52-FC3842E639AC}"/>
              </a:ext>
            </a:extLst>
          </p:cNvPr>
          <p:cNvSpPr/>
          <p:nvPr/>
        </p:nvSpPr>
        <p:spPr>
          <a:xfrm>
            <a:off x="2483143" y="1249960"/>
            <a:ext cx="1686186" cy="494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185B1D-5D4C-449A-AC76-AD8CF364D765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979801" y="1497436"/>
            <a:ext cx="50334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005E5-A0D3-4AB4-B71B-3A801033DDE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69329" y="1497436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90F324-72B9-47BD-92C8-865472C46AA9}"/>
              </a:ext>
            </a:extLst>
          </p:cNvPr>
          <p:cNvSpPr/>
          <p:nvPr/>
        </p:nvSpPr>
        <p:spPr>
          <a:xfrm>
            <a:off x="7239699" y="2517772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E02DB1-8494-4D54-B460-0D58532252AE}"/>
              </a:ext>
            </a:extLst>
          </p:cNvPr>
          <p:cNvSpPr/>
          <p:nvPr/>
        </p:nvSpPr>
        <p:spPr>
          <a:xfrm>
            <a:off x="2533476" y="2526484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3CFAC-0624-455B-8C95-0F1F3209231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3322041" y="1744911"/>
            <a:ext cx="4195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E2DD8C56-D02B-4339-BCDA-FD8A779087CF}"/>
              </a:ext>
            </a:extLst>
          </p:cNvPr>
          <p:cNvSpPr/>
          <p:nvPr/>
        </p:nvSpPr>
        <p:spPr>
          <a:xfrm>
            <a:off x="4764948" y="1258349"/>
            <a:ext cx="1669408" cy="494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606BDD-B924-4685-B33E-C8162E275823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4110606" y="2773960"/>
            <a:ext cx="70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4C78457-ED91-461C-A027-A05111BFC9A9}"/>
              </a:ext>
            </a:extLst>
          </p:cNvPr>
          <p:cNvSpPr/>
          <p:nvPr/>
        </p:nvSpPr>
        <p:spPr>
          <a:xfrm>
            <a:off x="4815281" y="2526484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active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EA303F-99EA-454D-8106-2795E6CDECC5}"/>
              </a:ext>
            </a:extLst>
          </p:cNvPr>
          <p:cNvCxnSpPr>
            <a:stCxn id="19" idx="2"/>
          </p:cNvCxnSpPr>
          <p:nvPr/>
        </p:nvCxnSpPr>
        <p:spPr>
          <a:xfrm>
            <a:off x="5599652" y="1753300"/>
            <a:ext cx="0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4BFE3-AD42-4015-AF41-B199BBFBEFC9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6392411" y="2765248"/>
            <a:ext cx="847288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84C70B-B9AD-45FA-A62E-11EF4E61698C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>
            <a:off x="6434356" y="1505825"/>
            <a:ext cx="805343" cy="12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8A6E97-A523-4E2D-84C3-6929A2803922}"/>
              </a:ext>
            </a:extLst>
          </p:cNvPr>
          <p:cNvSpPr txBox="1"/>
          <p:nvPr/>
        </p:nvSpPr>
        <p:spPr>
          <a:xfrm>
            <a:off x="4093828" y="1258349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A27B4B-A42D-4D59-A587-F9961A6ED134}"/>
              </a:ext>
            </a:extLst>
          </p:cNvPr>
          <p:cNvSpPr txBox="1"/>
          <p:nvPr/>
        </p:nvSpPr>
        <p:spPr>
          <a:xfrm>
            <a:off x="3103927" y="1813421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4FDE2C-F2F3-44D0-8E5C-9A6DB67650CE}"/>
              </a:ext>
            </a:extLst>
          </p:cNvPr>
          <p:cNvSpPr txBox="1"/>
          <p:nvPr/>
        </p:nvSpPr>
        <p:spPr>
          <a:xfrm>
            <a:off x="6535023" y="1283623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FBCD1-8CAC-45E4-AA87-110C18E0B771}"/>
              </a:ext>
            </a:extLst>
          </p:cNvPr>
          <p:cNvSpPr txBox="1"/>
          <p:nvPr/>
        </p:nvSpPr>
        <p:spPr>
          <a:xfrm>
            <a:off x="5380141" y="1846866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BD686E-1446-47B9-996C-C124DA43E252}"/>
              </a:ext>
            </a:extLst>
          </p:cNvPr>
          <p:cNvSpPr/>
          <p:nvPr/>
        </p:nvSpPr>
        <p:spPr>
          <a:xfrm>
            <a:off x="2541865" y="4167715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reply from nurse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CA1F1A-932A-424E-A6B3-FF2A6A3AB626}"/>
              </a:ext>
            </a:extLst>
          </p:cNvPr>
          <p:cNvSpPr/>
          <p:nvPr/>
        </p:nvSpPr>
        <p:spPr>
          <a:xfrm>
            <a:off x="4892181" y="4114799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daily info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B50176-73C8-4EDC-8DA7-578F88B82252}"/>
              </a:ext>
            </a:extLst>
          </p:cNvPr>
          <p:cNvSpPr/>
          <p:nvPr/>
        </p:nvSpPr>
        <p:spPr>
          <a:xfrm>
            <a:off x="7105475" y="4103828"/>
            <a:ext cx="1879134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emergency info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AB61BB-1B35-4620-ACC1-6639461CB054}"/>
              </a:ext>
            </a:extLst>
          </p:cNvPr>
          <p:cNvSpPr/>
          <p:nvPr/>
        </p:nvSpPr>
        <p:spPr>
          <a:xfrm>
            <a:off x="9648739" y="4103828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AI games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EF02CC-FD34-4447-BA04-72BCEE842FCC}"/>
              </a:ext>
            </a:extLst>
          </p:cNvPr>
          <p:cNvCxnSpPr/>
          <p:nvPr/>
        </p:nvCxnSpPr>
        <p:spPr>
          <a:xfrm flipH="1">
            <a:off x="4093828" y="2952925"/>
            <a:ext cx="3204594" cy="12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D37097-2609-45C2-A641-5CADB95861C3}"/>
              </a:ext>
            </a:extLst>
          </p:cNvPr>
          <p:cNvCxnSpPr>
            <a:stCxn id="11" idx="2"/>
            <a:endCxn id="43" idx="0"/>
          </p:cNvCxnSpPr>
          <p:nvPr/>
        </p:nvCxnSpPr>
        <p:spPr>
          <a:xfrm flipH="1">
            <a:off x="5680746" y="3012724"/>
            <a:ext cx="2347518" cy="11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BA091E-AF6E-4BF1-B42B-73C9D4698D6C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>
            <a:off x="8028264" y="3012724"/>
            <a:ext cx="16778" cy="10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FF6F51-025F-4CCB-9472-720E221B1506}"/>
              </a:ext>
            </a:extLst>
          </p:cNvPr>
          <p:cNvCxnSpPr/>
          <p:nvPr/>
        </p:nvCxnSpPr>
        <p:spPr>
          <a:xfrm>
            <a:off x="8816829" y="3012724"/>
            <a:ext cx="1461081" cy="10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BAE4D9-6370-4A85-9783-69BCAAEA7E53}"/>
              </a:ext>
            </a:extLst>
          </p:cNvPr>
          <p:cNvCxnSpPr>
            <a:cxnSpLocks/>
            <a:stCxn id="42" idx="2"/>
            <a:endCxn id="5" idx="2"/>
          </p:cNvCxnSpPr>
          <p:nvPr/>
        </p:nvCxnSpPr>
        <p:spPr>
          <a:xfrm>
            <a:off x="3330430" y="4662667"/>
            <a:ext cx="6410585" cy="160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D9CB3E-A338-4C1A-91E3-961045EC6D63}"/>
              </a:ext>
            </a:extLst>
          </p:cNvPr>
          <p:cNvCxnSpPr>
            <a:cxnSpLocks/>
          </p:cNvCxnSpPr>
          <p:nvPr/>
        </p:nvCxnSpPr>
        <p:spPr>
          <a:xfrm>
            <a:off x="5696126" y="4498649"/>
            <a:ext cx="4051880" cy="159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7228C7-A169-4BE3-B460-174BA2DF1F8A}"/>
              </a:ext>
            </a:extLst>
          </p:cNvPr>
          <p:cNvCxnSpPr>
            <a:stCxn id="44" idx="2"/>
            <a:endCxn id="5" idx="0"/>
          </p:cNvCxnSpPr>
          <p:nvPr/>
        </p:nvCxnSpPr>
        <p:spPr>
          <a:xfrm>
            <a:off x="8045042" y="4598780"/>
            <a:ext cx="2400649" cy="139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C6940D-AEFE-4D17-80A2-DDBC00A2EEA9}"/>
              </a:ext>
            </a:extLst>
          </p:cNvPr>
          <p:cNvCxnSpPr>
            <a:stCxn id="45" idx="2"/>
            <a:endCxn id="5" idx="0"/>
          </p:cNvCxnSpPr>
          <p:nvPr/>
        </p:nvCxnSpPr>
        <p:spPr>
          <a:xfrm>
            <a:off x="10437304" y="4598780"/>
            <a:ext cx="8387" cy="139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8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F8E1BF9-8553-407F-B4B1-7D08E446AF07}"/>
              </a:ext>
            </a:extLst>
          </p:cNvPr>
          <p:cNvSpPr/>
          <p:nvPr/>
        </p:nvSpPr>
        <p:spPr>
          <a:xfrm>
            <a:off x="9741015" y="5991138"/>
            <a:ext cx="1409351" cy="562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33CD106-CFA1-46CB-BCF7-3D7F8F807145}"/>
              </a:ext>
            </a:extLst>
          </p:cNvPr>
          <p:cNvSpPr/>
          <p:nvPr/>
        </p:nvSpPr>
        <p:spPr>
          <a:xfrm>
            <a:off x="2483143" y="1249960"/>
            <a:ext cx="1686186" cy="494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5AD14F-CE55-4410-AB56-DB9ED080B1F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79801" y="1497436"/>
            <a:ext cx="50334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3DDF1-DBAD-4DAD-83AD-B32AE525F68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69329" y="1497436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A4AF68-FC40-45DF-93F9-7007BE372CEA}"/>
              </a:ext>
            </a:extLst>
          </p:cNvPr>
          <p:cNvSpPr/>
          <p:nvPr/>
        </p:nvSpPr>
        <p:spPr>
          <a:xfrm>
            <a:off x="7239699" y="2517772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9323F1-07B5-4297-9C0C-FFBE10CF3E62}"/>
              </a:ext>
            </a:extLst>
          </p:cNvPr>
          <p:cNvSpPr/>
          <p:nvPr/>
        </p:nvSpPr>
        <p:spPr>
          <a:xfrm>
            <a:off x="2533476" y="2526484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A06733-83AD-4B6E-9249-520E1CBA4BD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22041" y="1744911"/>
            <a:ext cx="4195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8A41407E-62CE-4754-B4CD-F9EAC2C7E675}"/>
              </a:ext>
            </a:extLst>
          </p:cNvPr>
          <p:cNvSpPr/>
          <p:nvPr/>
        </p:nvSpPr>
        <p:spPr>
          <a:xfrm>
            <a:off x="4764948" y="1258349"/>
            <a:ext cx="1669408" cy="494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C4569-0367-485C-BA03-D2CC7FA9F88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10606" y="2773960"/>
            <a:ext cx="70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FCC9AF-9D31-437D-B4EA-92CB10CD8A8B}"/>
              </a:ext>
            </a:extLst>
          </p:cNvPr>
          <p:cNvSpPr/>
          <p:nvPr/>
        </p:nvSpPr>
        <p:spPr>
          <a:xfrm>
            <a:off x="4815281" y="2526484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active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569870-54E7-4485-BFEB-0E2FC4E3675C}"/>
              </a:ext>
            </a:extLst>
          </p:cNvPr>
          <p:cNvCxnSpPr>
            <a:stCxn id="11" idx="2"/>
          </p:cNvCxnSpPr>
          <p:nvPr/>
        </p:nvCxnSpPr>
        <p:spPr>
          <a:xfrm>
            <a:off x="5599652" y="1753300"/>
            <a:ext cx="0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DE200-B315-41D3-9662-A1F3DDDEA7E5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6392411" y="2765248"/>
            <a:ext cx="847288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BB2BA-D7FD-4D0E-B026-0E30975B17F9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6434356" y="1505825"/>
            <a:ext cx="805343" cy="12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A44FBE-C35E-47E0-918D-AB9F1C048482}"/>
              </a:ext>
            </a:extLst>
          </p:cNvPr>
          <p:cNvSpPr txBox="1"/>
          <p:nvPr/>
        </p:nvSpPr>
        <p:spPr>
          <a:xfrm>
            <a:off x="4093828" y="1258349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E8E77-96E3-435A-82E1-69E82D3CF780}"/>
              </a:ext>
            </a:extLst>
          </p:cNvPr>
          <p:cNvSpPr txBox="1"/>
          <p:nvPr/>
        </p:nvSpPr>
        <p:spPr>
          <a:xfrm>
            <a:off x="3103927" y="1813421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485D8-A5FF-46F2-BABC-4C1E77C25B44}"/>
              </a:ext>
            </a:extLst>
          </p:cNvPr>
          <p:cNvSpPr txBox="1"/>
          <p:nvPr/>
        </p:nvSpPr>
        <p:spPr>
          <a:xfrm>
            <a:off x="6535023" y="1283623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98713-158A-4F37-B2FB-BE5DAB16103E}"/>
              </a:ext>
            </a:extLst>
          </p:cNvPr>
          <p:cNvSpPr txBox="1"/>
          <p:nvPr/>
        </p:nvSpPr>
        <p:spPr>
          <a:xfrm>
            <a:off x="5380141" y="1846866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10DF9F-EE6F-47F4-87BB-0E0405422C9A}"/>
              </a:ext>
            </a:extLst>
          </p:cNvPr>
          <p:cNvSpPr/>
          <p:nvPr/>
        </p:nvSpPr>
        <p:spPr>
          <a:xfrm>
            <a:off x="2541865" y="4167715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reply to patient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0B11AC-6742-4B33-9B6A-97D4E32D6043}"/>
              </a:ext>
            </a:extLst>
          </p:cNvPr>
          <p:cNvSpPr/>
          <p:nvPr/>
        </p:nvSpPr>
        <p:spPr>
          <a:xfrm>
            <a:off x="4892181" y="4114799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daily info of patient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0348C1D-58AA-4EF4-8A14-0798E02F6A7B}"/>
              </a:ext>
            </a:extLst>
          </p:cNvPr>
          <p:cNvSpPr/>
          <p:nvPr/>
        </p:nvSpPr>
        <p:spPr>
          <a:xfrm>
            <a:off x="7105475" y="4103828"/>
            <a:ext cx="1879134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emergency info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DCC69B-625F-40FE-AD0F-57A953D0A10C}"/>
              </a:ext>
            </a:extLst>
          </p:cNvPr>
          <p:cNvSpPr/>
          <p:nvPr/>
        </p:nvSpPr>
        <p:spPr>
          <a:xfrm>
            <a:off x="9648739" y="4103828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AI games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E86F5D-254E-4DCE-8135-3ADEAED5C6EC}"/>
              </a:ext>
            </a:extLst>
          </p:cNvPr>
          <p:cNvCxnSpPr/>
          <p:nvPr/>
        </p:nvCxnSpPr>
        <p:spPr>
          <a:xfrm flipH="1">
            <a:off x="4093828" y="2952925"/>
            <a:ext cx="3204594" cy="12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E6166-1505-4F17-9DA1-B0D4EFBF4CA1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5680746" y="3012724"/>
            <a:ext cx="2347518" cy="11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83E7DD-9498-42EA-A719-D5A3B76B4EDB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8028264" y="3012724"/>
            <a:ext cx="16778" cy="10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450B17-5B49-48DB-85B9-45CDE5333FC0}"/>
              </a:ext>
            </a:extLst>
          </p:cNvPr>
          <p:cNvCxnSpPr/>
          <p:nvPr/>
        </p:nvCxnSpPr>
        <p:spPr>
          <a:xfrm>
            <a:off x="8816829" y="3012724"/>
            <a:ext cx="1461081" cy="10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8DB02B-3E44-4F5C-848A-232F780B845D}"/>
              </a:ext>
            </a:extLst>
          </p:cNvPr>
          <p:cNvCxnSpPr>
            <a:cxnSpLocks/>
            <a:stCxn id="21" idx="2"/>
            <a:endCxn id="4" idx="2"/>
          </p:cNvCxnSpPr>
          <p:nvPr/>
        </p:nvCxnSpPr>
        <p:spPr>
          <a:xfrm>
            <a:off x="3330430" y="4662667"/>
            <a:ext cx="6410585" cy="160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4784EF-737A-4C5B-B935-E7BE222119FF}"/>
              </a:ext>
            </a:extLst>
          </p:cNvPr>
          <p:cNvCxnSpPr>
            <a:cxnSpLocks/>
          </p:cNvCxnSpPr>
          <p:nvPr/>
        </p:nvCxnSpPr>
        <p:spPr>
          <a:xfrm>
            <a:off x="5696126" y="4498649"/>
            <a:ext cx="4051880" cy="159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085564-164D-4496-AD0E-F6435AF9422A}"/>
              </a:ext>
            </a:extLst>
          </p:cNvPr>
          <p:cNvCxnSpPr>
            <a:stCxn id="23" idx="2"/>
            <a:endCxn id="4" idx="0"/>
          </p:cNvCxnSpPr>
          <p:nvPr/>
        </p:nvCxnSpPr>
        <p:spPr>
          <a:xfrm>
            <a:off x="8045042" y="4598780"/>
            <a:ext cx="2400649" cy="139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42EC8C-6C27-4B07-8F56-A73EC6692EA4}"/>
              </a:ext>
            </a:extLst>
          </p:cNvPr>
          <p:cNvCxnSpPr>
            <a:stCxn id="24" idx="2"/>
            <a:endCxn id="4" idx="0"/>
          </p:cNvCxnSpPr>
          <p:nvPr/>
        </p:nvCxnSpPr>
        <p:spPr>
          <a:xfrm>
            <a:off x="10437304" y="4598780"/>
            <a:ext cx="8387" cy="139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4147A86-B4AC-4DDE-AE49-12932AF25327}"/>
              </a:ext>
            </a:extLst>
          </p:cNvPr>
          <p:cNvSpPr/>
          <p:nvPr/>
        </p:nvSpPr>
        <p:spPr>
          <a:xfrm>
            <a:off x="570450" y="1224793"/>
            <a:ext cx="1409351" cy="562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2C7B29F-9F26-4F27-B201-1E55D43E905F}"/>
              </a:ext>
            </a:extLst>
          </p:cNvPr>
          <p:cNvSpPr/>
          <p:nvPr/>
        </p:nvSpPr>
        <p:spPr>
          <a:xfrm>
            <a:off x="343949" y="4167715"/>
            <a:ext cx="1635852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Accept/drop patient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25FC09-F7AF-4C5B-972E-6819CF622988}"/>
              </a:ext>
            </a:extLst>
          </p:cNvPr>
          <p:cNvCxnSpPr>
            <a:stCxn id="8" idx="1"/>
          </p:cNvCxnSpPr>
          <p:nvPr/>
        </p:nvCxnSpPr>
        <p:spPr>
          <a:xfrm flipH="1">
            <a:off x="1971413" y="2765248"/>
            <a:ext cx="5268286" cy="1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1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113B25-F5BA-4630-AA87-2DCA5F7DEF6B}"/>
              </a:ext>
            </a:extLst>
          </p:cNvPr>
          <p:cNvSpPr/>
          <p:nvPr/>
        </p:nvSpPr>
        <p:spPr>
          <a:xfrm>
            <a:off x="5210962" y="4683420"/>
            <a:ext cx="1409351" cy="562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2E23D1-883F-4E71-8C72-C770931BAC8B}"/>
              </a:ext>
            </a:extLst>
          </p:cNvPr>
          <p:cNvCxnSpPr>
            <a:cxnSpLocks/>
            <a:stCxn id="33" idx="4"/>
            <a:endCxn id="8" idx="0"/>
          </p:cNvCxnSpPr>
          <p:nvPr/>
        </p:nvCxnSpPr>
        <p:spPr>
          <a:xfrm>
            <a:off x="5872294" y="2223971"/>
            <a:ext cx="0" cy="32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69A9B8-A546-45F0-A7D1-C7F99F31D3BA}"/>
              </a:ext>
            </a:extLst>
          </p:cNvPr>
          <p:cNvSpPr/>
          <p:nvPr/>
        </p:nvSpPr>
        <p:spPr>
          <a:xfrm>
            <a:off x="5083729" y="2548748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as 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4E280C-7C61-4140-944E-677216FA4E4F}"/>
              </a:ext>
            </a:extLst>
          </p:cNvPr>
          <p:cNvSpPr/>
          <p:nvPr/>
        </p:nvSpPr>
        <p:spPr>
          <a:xfrm>
            <a:off x="3036116" y="3651308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role of user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0C535F-1555-4951-828E-1B9ED6049540}"/>
              </a:ext>
            </a:extLst>
          </p:cNvPr>
          <p:cNvSpPr/>
          <p:nvPr/>
        </p:nvSpPr>
        <p:spPr>
          <a:xfrm>
            <a:off x="5101906" y="3664589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Forbidden user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8732F5-2BD4-40D9-A472-F5D71D503D78}"/>
              </a:ext>
            </a:extLst>
          </p:cNvPr>
          <p:cNvSpPr/>
          <p:nvPr/>
        </p:nvSpPr>
        <p:spPr>
          <a:xfrm>
            <a:off x="7016694" y="3642647"/>
            <a:ext cx="1879134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user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A980BB-3ADF-4483-9DC7-725B851A880D}"/>
              </a:ext>
            </a:extLst>
          </p:cNvPr>
          <p:cNvSpPr/>
          <p:nvPr/>
        </p:nvSpPr>
        <p:spPr>
          <a:xfrm>
            <a:off x="9233486" y="3675342"/>
            <a:ext cx="1577130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AI games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DD79CD-CB3F-4EEC-A55A-88060162FDAF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5872294" y="3043700"/>
            <a:ext cx="18177" cy="62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C3BA9D-6814-4EF2-A62F-AD6C2CE9AFA9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5872294" y="3043700"/>
            <a:ext cx="2083967" cy="5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9E865F-7567-43FF-B0D5-398F33C98D3B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3824681" y="4146260"/>
            <a:ext cx="2090957" cy="5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F6D1B-3231-406C-AB26-5C9E3DE9F437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5890471" y="4159541"/>
            <a:ext cx="25167" cy="52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E0F0F5-2D22-4CAE-B6BC-4F5F88664AE6}"/>
              </a:ext>
            </a:extLst>
          </p:cNvPr>
          <p:cNvCxnSpPr>
            <a:stCxn id="23" idx="2"/>
            <a:endCxn id="4" idx="0"/>
          </p:cNvCxnSpPr>
          <p:nvPr/>
        </p:nvCxnSpPr>
        <p:spPr>
          <a:xfrm flipH="1">
            <a:off x="5915638" y="4137599"/>
            <a:ext cx="2040623" cy="54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24BEF7-30C8-4748-946C-EB3356C6C4F4}"/>
              </a:ext>
            </a:extLst>
          </p:cNvPr>
          <p:cNvCxnSpPr>
            <a:stCxn id="24" idx="2"/>
            <a:endCxn id="4" idx="0"/>
          </p:cNvCxnSpPr>
          <p:nvPr/>
        </p:nvCxnSpPr>
        <p:spPr>
          <a:xfrm flipH="1">
            <a:off x="5915638" y="4170294"/>
            <a:ext cx="4106413" cy="51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F5F582-F1F7-486B-B263-BABCD6732111}"/>
              </a:ext>
            </a:extLst>
          </p:cNvPr>
          <p:cNvSpPr/>
          <p:nvPr/>
        </p:nvSpPr>
        <p:spPr>
          <a:xfrm>
            <a:off x="5167618" y="1661908"/>
            <a:ext cx="1409351" cy="5620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CEFC4C2-941A-487A-B208-CDAFE512C874}"/>
              </a:ext>
            </a:extLst>
          </p:cNvPr>
          <p:cNvSpPr/>
          <p:nvPr/>
        </p:nvSpPr>
        <p:spPr>
          <a:xfrm>
            <a:off x="1126573" y="3675342"/>
            <a:ext cx="1635852" cy="494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user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6C1989-D3CF-4DE1-8785-8564B26E7554}"/>
              </a:ext>
            </a:extLst>
          </p:cNvPr>
          <p:cNvCxnSpPr>
            <a:cxnSpLocks/>
            <a:stCxn id="8" idx="1"/>
            <a:endCxn id="34" idx="0"/>
          </p:cNvCxnSpPr>
          <p:nvPr/>
        </p:nvCxnSpPr>
        <p:spPr>
          <a:xfrm flipH="1">
            <a:off x="1944499" y="2796224"/>
            <a:ext cx="3139230" cy="8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E0DD47-9023-4365-9F80-3200A387410A}"/>
              </a:ext>
            </a:extLst>
          </p:cNvPr>
          <p:cNvCxnSpPr>
            <a:stCxn id="34" idx="2"/>
            <a:endCxn id="4" idx="0"/>
          </p:cNvCxnSpPr>
          <p:nvPr/>
        </p:nvCxnSpPr>
        <p:spPr>
          <a:xfrm>
            <a:off x="1944499" y="4170294"/>
            <a:ext cx="3971139" cy="51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889F1C-FFF9-4F40-91A0-AAFBB867A6FE}"/>
              </a:ext>
            </a:extLst>
          </p:cNvPr>
          <p:cNvCxnSpPr>
            <a:stCxn id="8" idx="3"/>
            <a:endCxn id="24" idx="0"/>
          </p:cNvCxnSpPr>
          <p:nvPr/>
        </p:nvCxnSpPr>
        <p:spPr>
          <a:xfrm>
            <a:off x="6660859" y="2796224"/>
            <a:ext cx="3361192" cy="8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F7F2DA-6919-416A-A2D2-DFC6975F0991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3824681" y="3043700"/>
            <a:ext cx="2047613" cy="60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5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247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Bin Bu</dc:creator>
  <cp:lastModifiedBy>Zhao Bin Bu</cp:lastModifiedBy>
  <cp:revision>23</cp:revision>
  <dcterms:created xsi:type="dcterms:W3CDTF">2021-04-12T18:09:56Z</dcterms:created>
  <dcterms:modified xsi:type="dcterms:W3CDTF">2021-04-12T19:50:00Z</dcterms:modified>
</cp:coreProperties>
</file>