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95" r:id="rId2"/>
    <p:sldId id="296" r:id="rId3"/>
    <p:sldId id="297" r:id="rId4"/>
    <p:sldId id="298" r:id="rId5"/>
    <p:sldId id="299" r:id="rId6"/>
    <p:sldId id="300" r:id="rId7"/>
    <p:sldId id="308" r:id="rId8"/>
    <p:sldId id="309" r:id="rId9"/>
    <p:sldId id="310" r:id="rId10"/>
    <p:sldId id="318" r:id="rId11"/>
    <p:sldId id="315" r:id="rId12"/>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C2B3"/>
    <a:srgbClr val="5AD00A"/>
    <a:srgbClr val="0099FF"/>
    <a:srgbClr val="0EB1E7"/>
    <a:srgbClr val="FFD347"/>
    <a:srgbClr val="B88C00"/>
    <a:srgbClr val="99EA08"/>
    <a:srgbClr val="8382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p:cViewPr varScale="1">
        <p:scale>
          <a:sx n="80" d="100"/>
          <a:sy n="80" d="100"/>
        </p:scale>
        <p:origin x="1546" y="67"/>
      </p:cViewPr>
      <p:guideLst>
        <p:guide orient="horz" pos="2160"/>
        <p:guide pos="291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381E594-34E0-48A4-A6F1-4EF1B9A98F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zh-CN" altLang="en-US"/>
          </a:p>
        </p:txBody>
      </p:sp>
      <p:sp>
        <p:nvSpPr>
          <p:cNvPr id="3" name="日期占位符 2">
            <a:extLst>
              <a:ext uri="{FF2B5EF4-FFF2-40B4-BE49-F238E27FC236}">
                <a16:creationId xmlns:a16="http://schemas.microsoft.com/office/drawing/2014/main" id="{6E41D69A-17A6-47B0-9A33-26F0AC5BAF2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FD3AAEDB-7AB8-4C44-B047-DD2E41F2222D}" type="datetimeFigureOut">
              <a:rPr lang="zh-CN" altLang="en-US"/>
              <a:pPr>
                <a:defRPr/>
              </a:pPr>
              <a:t>2023/10/20</a:t>
            </a:fld>
            <a:endParaRPr lang="zh-CN" altLang="en-US"/>
          </a:p>
        </p:txBody>
      </p:sp>
      <p:sp>
        <p:nvSpPr>
          <p:cNvPr id="4" name="幻灯片图像占位符 3">
            <a:extLst>
              <a:ext uri="{FF2B5EF4-FFF2-40B4-BE49-F238E27FC236}">
                <a16:creationId xmlns:a16="http://schemas.microsoft.com/office/drawing/2014/main" id="{196A3E6A-8805-41B9-B661-4EBEA065A6EB}"/>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EA96D61F-B798-435A-926F-9E4410811B96}"/>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D9405C0-E0D9-4C53-85A6-735731B2C99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zh-CN" altLang="en-US"/>
          </a:p>
        </p:txBody>
      </p:sp>
      <p:sp>
        <p:nvSpPr>
          <p:cNvPr id="7" name="灯片编号占位符 6">
            <a:extLst>
              <a:ext uri="{FF2B5EF4-FFF2-40B4-BE49-F238E27FC236}">
                <a16:creationId xmlns:a16="http://schemas.microsoft.com/office/drawing/2014/main" id="{1B71F842-CD53-466F-A5F2-51481B727E06}"/>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1838DFC2-96AD-4001-B847-30759E8E9A8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3 Marcador de fecha">
            <a:extLst>
              <a:ext uri="{FF2B5EF4-FFF2-40B4-BE49-F238E27FC236}">
                <a16:creationId xmlns:a16="http://schemas.microsoft.com/office/drawing/2014/main" id="{7614B32B-DA36-49C8-BC9D-2D1973A4CC62}"/>
              </a:ext>
            </a:extLst>
          </p:cNvPr>
          <p:cNvSpPr>
            <a:spLocks noGrp="1" noChangeArrowheads="1"/>
          </p:cNvSpPr>
          <p:nvPr>
            <p:ph type="dt" sz="half" idx="10"/>
          </p:nvPr>
        </p:nvSpPr>
        <p:spPr>
          <a:ln/>
        </p:spPr>
        <p:txBody>
          <a:bodyPr/>
          <a:lstStyle>
            <a:lvl1pPr>
              <a:defRPr/>
            </a:lvl1pPr>
          </a:lstStyle>
          <a:p>
            <a:pPr>
              <a:defRPr/>
            </a:pPr>
            <a:fld id="{E2D1BBC2-E78E-4A26-8C36-F11F9F4AF79B}" type="datetimeFigureOut">
              <a:rPr lang="zh-CN" altLang="en-US"/>
              <a:pPr>
                <a:defRPr/>
              </a:pPr>
              <a:t>2023/10/20</a:t>
            </a:fld>
            <a:endParaRPr lang="es-ES" altLang="en-US"/>
          </a:p>
        </p:txBody>
      </p:sp>
      <p:sp>
        <p:nvSpPr>
          <p:cNvPr id="5" name="4 Marcador de pie de página">
            <a:extLst>
              <a:ext uri="{FF2B5EF4-FFF2-40B4-BE49-F238E27FC236}">
                <a16:creationId xmlns:a16="http://schemas.microsoft.com/office/drawing/2014/main" id="{D23087E1-517F-451B-84E5-E473A05C316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EAA27C8A-8E62-4246-8553-D3D2ADA3381D}"/>
              </a:ext>
            </a:extLst>
          </p:cNvPr>
          <p:cNvSpPr>
            <a:spLocks noGrp="1" noChangeArrowheads="1"/>
          </p:cNvSpPr>
          <p:nvPr>
            <p:ph type="sldNum" sz="quarter" idx="12"/>
          </p:nvPr>
        </p:nvSpPr>
        <p:spPr>
          <a:ln/>
        </p:spPr>
        <p:txBody>
          <a:bodyPr/>
          <a:lstStyle>
            <a:lvl1pPr>
              <a:defRPr/>
            </a:lvl1pPr>
          </a:lstStyle>
          <a:p>
            <a:pPr>
              <a:defRPr/>
            </a:pPr>
            <a:fld id="{43089A9C-18FC-4525-A6D3-73FA4513846D}" type="slidenum">
              <a:rPr lang="zh-CN" altLang="en-US"/>
              <a:pPr>
                <a:defRPr/>
              </a:pPr>
              <a:t>‹#›</a:t>
            </a:fld>
            <a:endParaRPr lang="es-ES" altLang="en-US"/>
          </a:p>
        </p:txBody>
      </p:sp>
    </p:spTree>
    <p:extLst>
      <p:ext uri="{BB962C8B-B14F-4D97-AF65-F5344CB8AC3E}">
        <p14:creationId xmlns:p14="http://schemas.microsoft.com/office/powerpoint/2010/main" val="1352213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2B37CEB6-87EA-40E2-9D7C-084EE665C89F}"/>
              </a:ext>
            </a:extLst>
          </p:cNvPr>
          <p:cNvSpPr>
            <a:spLocks noGrp="1" noChangeArrowheads="1"/>
          </p:cNvSpPr>
          <p:nvPr>
            <p:ph type="dt" sz="half" idx="10"/>
          </p:nvPr>
        </p:nvSpPr>
        <p:spPr>
          <a:ln/>
        </p:spPr>
        <p:txBody>
          <a:bodyPr/>
          <a:lstStyle>
            <a:lvl1pPr>
              <a:defRPr/>
            </a:lvl1pPr>
          </a:lstStyle>
          <a:p>
            <a:pPr>
              <a:defRPr/>
            </a:pPr>
            <a:fld id="{6638E3BF-6CB8-4783-B159-D54EF8C543D1}" type="datetimeFigureOut">
              <a:rPr lang="zh-CN" altLang="en-US"/>
              <a:pPr>
                <a:defRPr/>
              </a:pPr>
              <a:t>2023/10/20</a:t>
            </a:fld>
            <a:endParaRPr lang="es-ES" altLang="en-US"/>
          </a:p>
        </p:txBody>
      </p:sp>
      <p:sp>
        <p:nvSpPr>
          <p:cNvPr id="5" name="4 Marcador de pie de página">
            <a:extLst>
              <a:ext uri="{FF2B5EF4-FFF2-40B4-BE49-F238E27FC236}">
                <a16:creationId xmlns:a16="http://schemas.microsoft.com/office/drawing/2014/main" id="{2BDFB1EC-156A-4FD5-AFEE-28A0C521C55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3F15840B-3D04-4581-9F19-36A4F72C5D2C}"/>
              </a:ext>
            </a:extLst>
          </p:cNvPr>
          <p:cNvSpPr>
            <a:spLocks noGrp="1" noChangeArrowheads="1"/>
          </p:cNvSpPr>
          <p:nvPr>
            <p:ph type="sldNum" sz="quarter" idx="12"/>
          </p:nvPr>
        </p:nvSpPr>
        <p:spPr>
          <a:ln/>
        </p:spPr>
        <p:txBody>
          <a:bodyPr/>
          <a:lstStyle>
            <a:lvl1pPr>
              <a:defRPr/>
            </a:lvl1pPr>
          </a:lstStyle>
          <a:p>
            <a:pPr>
              <a:defRPr/>
            </a:pPr>
            <a:fld id="{297BB67C-0C23-4FBE-B00E-F49D6363D650}" type="slidenum">
              <a:rPr lang="zh-CN" altLang="en-US"/>
              <a:pPr>
                <a:defRPr/>
              </a:pPr>
              <a:t>‹#›</a:t>
            </a:fld>
            <a:endParaRPr lang="es-ES" altLang="en-US"/>
          </a:p>
        </p:txBody>
      </p:sp>
    </p:spTree>
    <p:extLst>
      <p:ext uri="{BB962C8B-B14F-4D97-AF65-F5344CB8AC3E}">
        <p14:creationId xmlns:p14="http://schemas.microsoft.com/office/powerpoint/2010/main" val="748086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462FA359-0BA4-4C7C-998E-90C0C07FE2BA}"/>
              </a:ext>
            </a:extLst>
          </p:cNvPr>
          <p:cNvSpPr>
            <a:spLocks noGrp="1" noChangeArrowheads="1"/>
          </p:cNvSpPr>
          <p:nvPr>
            <p:ph type="dt" sz="half" idx="10"/>
          </p:nvPr>
        </p:nvSpPr>
        <p:spPr>
          <a:ln/>
        </p:spPr>
        <p:txBody>
          <a:bodyPr/>
          <a:lstStyle>
            <a:lvl1pPr>
              <a:defRPr/>
            </a:lvl1pPr>
          </a:lstStyle>
          <a:p>
            <a:pPr>
              <a:defRPr/>
            </a:pPr>
            <a:fld id="{BC0F8D3E-2B10-411D-9264-335AF5AB55E5}" type="datetimeFigureOut">
              <a:rPr lang="zh-CN" altLang="en-US"/>
              <a:pPr>
                <a:defRPr/>
              </a:pPr>
              <a:t>2023/10/20</a:t>
            </a:fld>
            <a:endParaRPr lang="es-ES" altLang="en-US"/>
          </a:p>
        </p:txBody>
      </p:sp>
      <p:sp>
        <p:nvSpPr>
          <p:cNvPr id="5" name="4 Marcador de pie de página">
            <a:extLst>
              <a:ext uri="{FF2B5EF4-FFF2-40B4-BE49-F238E27FC236}">
                <a16:creationId xmlns:a16="http://schemas.microsoft.com/office/drawing/2014/main" id="{570ABB7E-4684-4170-93B2-7296A472059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73747833-30B1-4C8C-BBB5-A892186A14AC}"/>
              </a:ext>
            </a:extLst>
          </p:cNvPr>
          <p:cNvSpPr>
            <a:spLocks noGrp="1" noChangeArrowheads="1"/>
          </p:cNvSpPr>
          <p:nvPr>
            <p:ph type="sldNum" sz="quarter" idx="12"/>
          </p:nvPr>
        </p:nvSpPr>
        <p:spPr>
          <a:ln/>
        </p:spPr>
        <p:txBody>
          <a:bodyPr/>
          <a:lstStyle>
            <a:lvl1pPr>
              <a:defRPr/>
            </a:lvl1pPr>
          </a:lstStyle>
          <a:p>
            <a:pPr>
              <a:defRPr/>
            </a:pPr>
            <a:fld id="{8748F309-D6A1-467F-9BF8-9A2E51B660A4}" type="slidenum">
              <a:rPr lang="zh-CN" altLang="en-US"/>
              <a:pPr>
                <a:defRPr/>
              </a:pPr>
              <a:t>‹#›</a:t>
            </a:fld>
            <a:endParaRPr lang="es-ES" altLang="en-US"/>
          </a:p>
        </p:txBody>
      </p:sp>
    </p:spTree>
    <p:extLst>
      <p:ext uri="{BB962C8B-B14F-4D97-AF65-F5344CB8AC3E}">
        <p14:creationId xmlns:p14="http://schemas.microsoft.com/office/powerpoint/2010/main" val="626504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157494EC-88A3-4672-A00E-6D5648D15095}"/>
              </a:ext>
            </a:extLst>
          </p:cNvPr>
          <p:cNvSpPr>
            <a:spLocks noGrp="1" noChangeArrowheads="1"/>
          </p:cNvSpPr>
          <p:nvPr>
            <p:ph type="dt" sz="half" idx="10"/>
          </p:nvPr>
        </p:nvSpPr>
        <p:spPr>
          <a:ln/>
        </p:spPr>
        <p:txBody>
          <a:bodyPr/>
          <a:lstStyle>
            <a:lvl1pPr>
              <a:defRPr/>
            </a:lvl1pPr>
          </a:lstStyle>
          <a:p>
            <a:pPr>
              <a:defRPr/>
            </a:pPr>
            <a:fld id="{017D2FE1-3495-4562-8210-CF1352B6E12B}" type="datetimeFigureOut">
              <a:rPr lang="zh-CN" altLang="en-US"/>
              <a:pPr>
                <a:defRPr/>
              </a:pPr>
              <a:t>2023/10/20</a:t>
            </a:fld>
            <a:endParaRPr lang="es-ES" altLang="en-US"/>
          </a:p>
        </p:txBody>
      </p:sp>
      <p:sp>
        <p:nvSpPr>
          <p:cNvPr id="5" name="4 Marcador de pie de página">
            <a:extLst>
              <a:ext uri="{FF2B5EF4-FFF2-40B4-BE49-F238E27FC236}">
                <a16:creationId xmlns:a16="http://schemas.microsoft.com/office/drawing/2014/main" id="{06FB3D9F-3B5D-4738-928D-7F00378DE76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09040E28-8BD5-4182-8AB5-27D41AF46892}"/>
              </a:ext>
            </a:extLst>
          </p:cNvPr>
          <p:cNvSpPr>
            <a:spLocks noGrp="1" noChangeArrowheads="1"/>
          </p:cNvSpPr>
          <p:nvPr>
            <p:ph type="sldNum" sz="quarter" idx="12"/>
          </p:nvPr>
        </p:nvSpPr>
        <p:spPr>
          <a:ln/>
        </p:spPr>
        <p:txBody>
          <a:bodyPr/>
          <a:lstStyle>
            <a:lvl1pPr>
              <a:defRPr/>
            </a:lvl1pPr>
          </a:lstStyle>
          <a:p>
            <a:pPr>
              <a:defRPr/>
            </a:pPr>
            <a:fld id="{955FAF02-F389-4EF1-BC4C-F06649C446A3}" type="slidenum">
              <a:rPr lang="zh-CN" altLang="en-US"/>
              <a:pPr>
                <a:defRPr/>
              </a:pPr>
              <a:t>‹#›</a:t>
            </a:fld>
            <a:endParaRPr lang="es-ES" altLang="en-US"/>
          </a:p>
        </p:txBody>
      </p:sp>
    </p:spTree>
    <p:extLst>
      <p:ext uri="{BB962C8B-B14F-4D97-AF65-F5344CB8AC3E}">
        <p14:creationId xmlns:p14="http://schemas.microsoft.com/office/powerpoint/2010/main" val="411858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3 Marcador de fecha">
            <a:extLst>
              <a:ext uri="{FF2B5EF4-FFF2-40B4-BE49-F238E27FC236}">
                <a16:creationId xmlns:a16="http://schemas.microsoft.com/office/drawing/2014/main" id="{D59303EE-F4FE-42F8-8F35-F495EE8951E6}"/>
              </a:ext>
            </a:extLst>
          </p:cNvPr>
          <p:cNvSpPr>
            <a:spLocks noGrp="1" noChangeArrowheads="1"/>
          </p:cNvSpPr>
          <p:nvPr>
            <p:ph type="dt" sz="half" idx="10"/>
          </p:nvPr>
        </p:nvSpPr>
        <p:spPr>
          <a:ln/>
        </p:spPr>
        <p:txBody>
          <a:bodyPr/>
          <a:lstStyle>
            <a:lvl1pPr>
              <a:defRPr/>
            </a:lvl1pPr>
          </a:lstStyle>
          <a:p>
            <a:pPr>
              <a:defRPr/>
            </a:pPr>
            <a:fld id="{BB514612-E696-490C-87AD-23907364A10E}" type="datetimeFigureOut">
              <a:rPr lang="zh-CN" altLang="en-US"/>
              <a:pPr>
                <a:defRPr/>
              </a:pPr>
              <a:t>2023/10/20</a:t>
            </a:fld>
            <a:endParaRPr lang="es-ES" altLang="en-US"/>
          </a:p>
        </p:txBody>
      </p:sp>
      <p:sp>
        <p:nvSpPr>
          <p:cNvPr id="5" name="4 Marcador de pie de página">
            <a:extLst>
              <a:ext uri="{FF2B5EF4-FFF2-40B4-BE49-F238E27FC236}">
                <a16:creationId xmlns:a16="http://schemas.microsoft.com/office/drawing/2014/main" id="{56E8DD98-8728-4C2E-92CD-42677ACF75B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70082715-6CE9-47CB-BAD0-895483A23909}"/>
              </a:ext>
            </a:extLst>
          </p:cNvPr>
          <p:cNvSpPr>
            <a:spLocks noGrp="1" noChangeArrowheads="1"/>
          </p:cNvSpPr>
          <p:nvPr>
            <p:ph type="sldNum" sz="quarter" idx="12"/>
          </p:nvPr>
        </p:nvSpPr>
        <p:spPr>
          <a:ln/>
        </p:spPr>
        <p:txBody>
          <a:bodyPr/>
          <a:lstStyle>
            <a:lvl1pPr>
              <a:defRPr/>
            </a:lvl1pPr>
          </a:lstStyle>
          <a:p>
            <a:pPr>
              <a:defRPr/>
            </a:pPr>
            <a:fld id="{AAAC6958-D164-4354-9E71-B4E49CD357EF}" type="slidenum">
              <a:rPr lang="zh-CN" altLang="en-US"/>
              <a:pPr>
                <a:defRPr/>
              </a:pPr>
              <a:t>‹#›</a:t>
            </a:fld>
            <a:endParaRPr lang="es-ES" altLang="en-US"/>
          </a:p>
        </p:txBody>
      </p:sp>
    </p:spTree>
    <p:extLst>
      <p:ext uri="{BB962C8B-B14F-4D97-AF65-F5344CB8AC3E}">
        <p14:creationId xmlns:p14="http://schemas.microsoft.com/office/powerpoint/2010/main" val="4141979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3 Marcador de fecha">
            <a:extLst>
              <a:ext uri="{FF2B5EF4-FFF2-40B4-BE49-F238E27FC236}">
                <a16:creationId xmlns:a16="http://schemas.microsoft.com/office/drawing/2014/main" id="{6E2D3D00-A67F-48AD-AF1D-090C6891E8B9}"/>
              </a:ext>
            </a:extLst>
          </p:cNvPr>
          <p:cNvSpPr>
            <a:spLocks noGrp="1" noChangeArrowheads="1"/>
          </p:cNvSpPr>
          <p:nvPr>
            <p:ph type="dt" sz="half" idx="10"/>
          </p:nvPr>
        </p:nvSpPr>
        <p:spPr>
          <a:ln/>
        </p:spPr>
        <p:txBody>
          <a:bodyPr/>
          <a:lstStyle>
            <a:lvl1pPr>
              <a:defRPr/>
            </a:lvl1pPr>
          </a:lstStyle>
          <a:p>
            <a:pPr>
              <a:defRPr/>
            </a:pPr>
            <a:fld id="{E39F4EE3-5847-43DC-9915-5B5D189C4675}" type="datetimeFigureOut">
              <a:rPr lang="zh-CN" altLang="en-US"/>
              <a:pPr>
                <a:defRPr/>
              </a:pPr>
              <a:t>2023/10/20</a:t>
            </a:fld>
            <a:endParaRPr lang="es-ES" altLang="en-US"/>
          </a:p>
        </p:txBody>
      </p:sp>
      <p:sp>
        <p:nvSpPr>
          <p:cNvPr id="6" name="4 Marcador de pie de página">
            <a:extLst>
              <a:ext uri="{FF2B5EF4-FFF2-40B4-BE49-F238E27FC236}">
                <a16:creationId xmlns:a16="http://schemas.microsoft.com/office/drawing/2014/main" id="{DDC75780-5AE4-4AF0-9EF9-61E016D14DE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5CFD295C-7CBA-49DA-96DF-26A5B074345C}"/>
              </a:ext>
            </a:extLst>
          </p:cNvPr>
          <p:cNvSpPr>
            <a:spLocks noGrp="1" noChangeArrowheads="1"/>
          </p:cNvSpPr>
          <p:nvPr>
            <p:ph type="sldNum" sz="quarter" idx="12"/>
          </p:nvPr>
        </p:nvSpPr>
        <p:spPr>
          <a:ln/>
        </p:spPr>
        <p:txBody>
          <a:bodyPr/>
          <a:lstStyle>
            <a:lvl1pPr>
              <a:defRPr/>
            </a:lvl1pPr>
          </a:lstStyle>
          <a:p>
            <a:pPr>
              <a:defRPr/>
            </a:pPr>
            <a:fld id="{7919D1DE-5E37-4020-9F87-364E0B32593D}" type="slidenum">
              <a:rPr lang="zh-CN" altLang="en-US"/>
              <a:pPr>
                <a:defRPr/>
              </a:pPr>
              <a:t>‹#›</a:t>
            </a:fld>
            <a:endParaRPr lang="es-ES" altLang="en-US"/>
          </a:p>
        </p:txBody>
      </p:sp>
    </p:spTree>
    <p:extLst>
      <p:ext uri="{BB962C8B-B14F-4D97-AF65-F5344CB8AC3E}">
        <p14:creationId xmlns:p14="http://schemas.microsoft.com/office/powerpoint/2010/main" val="287068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3 Marcador de fecha">
            <a:extLst>
              <a:ext uri="{FF2B5EF4-FFF2-40B4-BE49-F238E27FC236}">
                <a16:creationId xmlns:a16="http://schemas.microsoft.com/office/drawing/2014/main" id="{0B215AC2-3438-4798-A4D9-B4BA61C9ED0B}"/>
              </a:ext>
            </a:extLst>
          </p:cNvPr>
          <p:cNvSpPr>
            <a:spLocks noGrp="1" noChangeArrowheads="1"/>
          </p:cNvSpPr>
          <p:nvPr>
            <p:ph type="dt" sz="half" idx="10"/>
          </p:nvPr>
        </p:nvSpPr>
        <p:spPr>
          <a:ln/>
        </p:spPr>
        <p:txBody>
          <a:bodyPr/>
          <a:lstStyle>
            <a:lvl1pPr>
              <a:defRPr/>
            </a:lvl1pPr>
          </a:lstStyle>
          <a:p>
            <a:pPr>
              <a:defRPr/>
            </a:pPr>
            <a:fld id="{9053C1FC-679D-4C70-B14C-2EA42877C7D3}" type="datetimeFigureOut">
              <a:rPr lang="zh-CN" altLang="en-US"/>
              <a:pPr>
                <a:defRPr/>
              </a:pPr>
              <a:t>2023/10/20</a:t>
            </a:fld>
            <a:endParaRPr lang="es-ES" altLang="en-US"/>
          </a:p>
        </p:txBody>
      </p:sp>
      <p:sp>
        <p:nvSpPr>
          <p:cNvPr id="8" name="4 Marcador de pie de página">
            <a:extLst>
              <a:ext uri="{FF2B5EF4-FFF2-40B4-BE49-F238E27FC236}">
                <a16:creationId xmlns:a16="http://schemas.microsoft.com/office/drawing/2014/main" id="{79822A5C-35AB-4E68-AF14-4C36E551BAC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5 Marcador de número de diapositiva">
            <a:extLst>
              <a:ext uri="{FF2B5EF4-FFF2-40B4-BE49-F238E27FC236}">
                <a16:creationId xmlns:a16="http://schemas.microsoft.com/office/drawing/2014/main" id="{2A957466-1E74-42A6-843D-B8338F4FBF78}"/>
              </a:ext>
            </a:extLst>
          </p:cNvPr>
          <p:cNvSpPr>
            <a:spLocks noGrp="1" noChangeArrowheads="1"/>
          </p:cNvSpPr>
          <p:nvPr>
            <p:ph type="sldNum" sz="quarter" idx="12"/>
          </p:nvPr>
        </p:nvSpPr>
        <p:spPr>
          <a:ln/>
        </p:spPr>
        <p:txBody>
          <a:bodyPr/>
          <a:lstStyle>
            <a:lvl1pPr>
              <a:defRPr/>
            </a:lvl1pPr>
          </a:lstStyle>
          <a:p>
            <a:pPr>
              <a:defRPr/>
            </a:pPr>
            <a:fld id="{4393C5B9-99A9-449B-A8A5-2F25AAD6FD81}" type="slidenum">
              <a:rPr lang="zh-CN" altLang="en-US"/>
              <a:pPr>
                <a:defRPr/>
              </a:pPr>
              <a:t>‹#›</a:t>
            </a:fld>
            <a:endParaRPr lang="es-ES" altLang="en-US"/>
          </a:p>
        </p:txBody>
      </p:sp>
    </p:spTree>
    <p:extLst>
      <p:ext uri="{BB962C8B-B14F-4D97-AF65-F5344CB8AC3E}">
        <p14:creationId xmlns:p14="http://schemas.microsoft.com/office/powerpoint/2010/main" val="3535007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3 Marcador de fecha">
            <a:extLst>
              <a:ext uri="{FF2B5EF4-FFF2-40B4-BE49-F238E27FC236}">
                <a16:creationId xmlns:a16="http://schemas.microsoft.com/office/drawing/2014/main" id="{9C8C3601-943B-4B75-969A-19CDD761E0FD}"/>
              </a:ext>
            </a:extLst>
          </p:cNvPr>
          <p:cNvSpPr>
            <a:spLocks noGrp="1" noChangeArrowheads="1"/>
          </p:cNvSpPr>
          <p:nvPr>
            <p:ph type="dt" sz="half" idx="10"/>
          </p:nvPr>
        </p:nvSpPr>
        <p:spPr>
          <a:ln/>
        </p:spPr>
        <p:txBody>
          <a:bodyPr/>
          <a:lstStyle>
            <a:lvl1pPr>
              <a:defRPr/>
            </a:lvl1pPr>
          </a:lstStyle>
          <a:p>
            <a:pPr>
              <a:defRPr/>
            </a:pPr>
            <a:fld id="{FC9DD854-5AF8-4989-8988-6193C4EA1419}" type="datetimeFigureOut">
              <a:rPr lang="zh-CN" altLang="en-US"/>
              <a:pPr>
                <a:defRPr/>
              </a:pPr>
              <a:t>2023/10/20</a:t>
            </a:fld>
            <a:endParaRPr lang="es-ES" altLang="en-US"/>
          </a:p>
        </p:txBody>
      </p:sp>
      <p:sp>
        <p:nvSpPr>
          <p:cNvPr id="4" name="4 Marcador de pie de página">
            <a:extLst>
              <a:ext uri="{FF2B5EF4-FFF2-40B4-BE49-F238E27FC236}">
                <a16:creationId xmlns:a16="http://schemas.microsoft.com/office/drawing/2014/main" id="{D7A61ED2-7642-4661-9CDE-D9458641DDD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5 Marcador de número de diapositiva">
            <a:extLst>
              <a:ext uri="{FF2B5EF4-FFF2-40B4-BE49-F238E27FC236}">
                <a16:creationId xmlns:a16="http://schemas.microsoft.com/office/drawing/2014/main" id="{5B2235F3-CE11-429E-8482-4A145E75BE64}"/>
              </a:ext>
            </a:extLst>
          </p:cNvPr>
          <p:cNvSpPr>
            <a:spLocks noGrp="1" noChangeArrowheads="1"/>
          </p:cNvSpPr>
          <p:nvPr>
            <p:ph type="sldNum" sz="quarter" idx="12"/>
          </p:nvPr>
        </p:nvSpPr>
        <p:spPr>
          <a:ln/>
        </p:spPr>
        <p:txBody>
          <a:bodyPr/>
          <a:lstStyle>
            <a:lvl1pPr>
              <a:defRPr/>
            </a:lvl1pPr>
          </a:lstStyle>
          <a:p>
            <a:pPr>
              <a:defRPr/>
            </a:pPr>
            <a:fld id="{F6933840-103F-4F5F-8B89-0C4D25D74697}" type="slidenum">
              <a:rPr lang="zh-CN" altLang="en-US"/>
              <a:pPr>
                <a:defRPr/>
              </a:pPr>
              <a:t>‹#›</a:t>
            </a:fld>
            <a:endParaRPr lang="es-ES" altLang="en-US"/>
          </a:p>
        </p:txBody>
      </p:sp>
    </p:spTree>
    <p:extLst>
      <p:ext uri="{BB962C8B-B14F-4D97-AF65-F5344CB8AC3E}">
        <p14:creationId xmlns:p14="http://schemas.microsoft.com/office/powerpoint/2010/main" val="42780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DD11AF5-8F12-474E-A7BF-C4CF616FB76C}"/>
              </a:ext>
            </a:extLst>
          </p:cNvPr>
          <p:cNvSpPr>
            <a:spLocks noChangeArrowheads="1"/>
          </p:cNvSpPr>
          <p:nvPr userDrawn="1"/>
        </p:nvSpPr>
        <p:spPr bwMode="auto">
          <a:xfrm>
            <a:off x="0" y="692150"/>
            <a:ext cx="9144000" cy="46038"/>
          </a:xfrm>
          <a:prstGeom prst="rect">
            <a:avLst/>
          </a:prstGeom>
          <a:gradFill rotWithShape="1">
            <a:gsLst>
              <a:gs pos="0">
                <a:srgbClr val="D8D8D8"/>
              </a:gs>
              <a:gs pos="17998">
                <a:srgbClr val="A5A5A5"/>
              </a:gs>
              <a:gs pos="51999">
                <a:srgbClr val="595959"/>
              </a:gs>
              <a:gs pos="82001">
                <a:srgbClr val="BFBFBF"/>
              </a:gs>
              <a:gs pos="100000">
                <a:srgbClr val="CCCCFF"/>
              </a:gs>
            </a:gsLst>
            <a:lin ang="0" scaled="1"/>
          </a:gra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 name="3 Marcador de fecha">
            <a:extLst>
              <a:ext uri="{FF2B5EF4-FFF2-40B4-BE49-F238E27FC236}">
                <a16:creationId xmlns:a16="http://schemas.microsoft.com/office/drawing/2014/main" id="{95DE3140-4B55-47D5-ADF2-8886DF893720}"/>
              </a:ext>
            </a:extLst>
          </p:cNvPr>
          <p:cNvSpPr>
            <a:spLocks noGrp="1" noChangeArrowheads="1"/>
          </p:cNvSpPr>
          <p:nvPr>
            <p:ph type="dt" sz="half" idx="10"/>
          </p:nvPr>
        </p:nvSpPr>
        <p:spPr/>
        <p:txBody>
          <a:bodyPr/>
          <a:lstStyle>
            <a:lvl1pPr>
              <a:defRPr/>
            </a:lvl1pPr>
          </a:lstStyle>
          <a:p>
            <a:pPr>
              <a:defRPr/>
            </a:pPr>
            <a:fld id="{B0912CA3-2C9D-4EF7-8431-947C872B9881}" type="datetimeFigureOut">
              <a:rPr lang="zh-CN" altLang="en-US"/>
              <a:pPr>
                <a:defRPr/>
              </a:pPr>
              <a:t>2023/10/20</a:t>
            </a:fld>
            <a:endParaRPr lang="es-ES" altLang="en-US"/>
          </a:p>
        </p:txBody>
      </p:sp>
      <p:sp>
        <p:nvSpPr>
          <p:cNvPr id="4" name="4 Marcador de pie de página">
            <a:extLst>
              <a:ext uri="{FF2B5EF4-FFF2-40B4-BE49-F238E27FC236}">
                <a16:creationId xmlns:a16="http://schemas.microsoft.com/office/drawing/2014/main" id="{5BFDDF23-9A3A-4C8E-AC5D-9BC5CCE24D3F}"/>
              </a:ext>
            </a:extLst>
          </p:cNvPr>
          <p:cNvSpPr>
            <a:spLocks noGrp="1" noChangeArrowheads="1"/>
          </p:cNvSpPr>
          <p:nvPr>
            <p:ph type="ftr" sz="quarter" idx="11"/>
          </p:nvPr>
        </p:nvSpPr>
        <p:spPr/>
        <p:txBody>
          <a:bodyPr/>
          <a:lstStyle>
            <a:lvl1pPr>
              <a:defRPr/>
            </a:lvl1pPr>
          </a:lstStyle>
          <a:p>
            <a:pPr>
              <a:defRPr/>
            </a:pPr>
            <a:endParaRPr lang="zh-CN" altLang="en-US"/>
          </a:p>
        </p:txBody>
      </p:sp>
      <p:sp>
        <p:nvSpPr>
          <p:cNvPr id="5" name="5 Marcador de número de diapositiva">
            <a:extLst>
              <a:ext uri="{FF2B5EF4-FFF2-40B4-BE49-F238E27FC236}">
                <a16:creationId xmlns:a16="http://schemas.microsoft.com/office/drawing/2014/main" id="{8162F582-48A9-41A4-9BE1-0379B7705994}"/>
              </a:ext>
            </a:extLst>
          </p:cNvPr>
          <p:cNvSpPr>
            <a:spLocks noGrp="1" noChangeArrowheads="1"/>
          </p:cNvSpPr>
          <p:nvPr>
            <p:ph type="sldNum" sz="quarter" idx="12"/>
          </p:nvPr>
        </p:nvSpPr>
        <p:spPr/>
        <p:txBody>
          <a:bodyPr/>
          <a:lstStyle>
            <a:lvl1pPr>
              <a:defRPr smtClean="0"/>
            </a:lvl1pPr>
          </a:lstStyle>
          <a:p>
            <a:pPr>
              <a:defRPr/>
            </a:pPr>
            <a:fld id="{96AD399B-2BFF-42D3-99F5-B495B3F3EF09}" type="slidenum">
              <a:rPr lang="zh-CN" altLang="en-US"/>
              <a:pPr>
                <a:defRPr/>
              </a:pPr>
              <a:t>‹#›</a:t>
            </a:fld>
            <a:endParaRPr lang="es-ES" altLang="en-US"/>
          </a:p>
        </p:txBody>
      </p:sp>
    </p:spTree>
    <p:extLst>
      <p:ext uri="{BB962C8B-B14F-4D97-AF65-F5344CB8AC3E}">
        <p14:creationId xmlns:p14="http://schemas.microsoft.com/office/powerpoint/2010/main" val="2856160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3 Marcador de fecha">
            <a:extLst>
              <a:ext uri="{FF2B5EF4-FFF2-40B4-BE49-F238E27FC236}">
                <a16:creationId xmlns:a16="http://schemas.microsoft.com/office/drawing/2014/main" id="{39B4A3B3-EFFD-43E3-B49B-51DFFD372F95}"/>
              </a:ext>
            </a:extLst>
          </p:cNvPr>
          <p:cNvSpPr>
            <a:spLocks noGrp="1" noChangeArrowheads="1"/>
          </p:cNvSpPr>
          <p:nvPr>
            <p:ph type="dt" sz="half" idx="10"/>
          </p:nvPr>
        </p:nvSpPr>
        <p:spPr>
          <a:ln/>
        </p:spPr>
        <p:txBody>
          <a:bodyPr/>
          <a:lstStyle>
            <a:lvl1pPr>
              <a:defRPr/>
            </a:lvl1pPr>
          </a:lstStyle>
          <a:p>
            <a:pPr>
              <a:defRPr/>
            </a:pPr>
            <a:fld id="{00217798-F4B3-42EE-B574-1FB8B7B7CC7E}" type="datetimeFigureOut">
              <a:rPr lang="zh-CN" altLang="en-US"/>
              <a:pPr>
                <a:defRPr/>
              </a:pPr>
              <a:t>2023/10/20</a:t>
            </a:fld>
            <a:endParaRPr lang="es-ES" altLang="en-US"/>
          </a:p>
        </p:txBody>
      </p:sp>
      <p:sp>
        <p:nvSpPr>
          <p:cNvPr id="6" name="4 Marcador de pie de página">
            <a:extLst>
              <a:ext uri="{FF2B5EF4-FFF2-40B4-BE49-F238E27FC236}">
                <a16:creationId xmlns:a16="http://schemas.microsoft.com/office/drawing/2014/main" id="{0EB5D1F3-67DB-4F73-9E44-CD57C6C0BD6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ACD52745-C9A0-4FF3-B107-5B9BBAFE9EC5}"/>
              </a:ext>
            </a:extLst>
          </p:cNvPr>
          <p:cNvSpPr>
            <a:spLocks noGrp="1" noChangeArrowheads="1"/>
          </p:cNvSpPr>
          <p:nvPr>
            <p:ph type="sldNum" sz="quarter" idx="12"/>
          </p:nvPr>
        </p:nvSpPr>
        <p:spPr>
          <a:ln/>
        </p:spPr>
        <p:txBody>
          <a:bodyPr/>
          <a:lstStyle>
            <a:lvl1pPr>
              <a:defRPr/>
            </a:lvl1pPr>
          </a:lstStyle>
          <a:p>
            <a:pPr>
              <a:defRPr/>
            </a:pPr>
            <a:fld id="{EF63C836-306E-433C-AB07-E12D0AEB2DB3}" type="slidenum">
              <a:rPr lang="zh-CN" altLang="en-US"/>
              <a:pPr>
                <a:defRPr/>
              </a:pPr>
              <a:t>‹#›</a:t>
            </a:fld>
            <a:endParaRPr lang="es-ES" altLang="en-US"/>
          </a:p>
        </p:txBody>
      </p:sp>
    </p:spTree>
    <p:extLst>
      <p:ext uri="{BB962C8B-B14F-4D97-AF65-F5344CB8AC3E}">
        <p14:creationId xmlns:p14="http://schemas.microsoft.com/office/powerpoint/2010/main" val="4041082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3 Marcador de fecha">
            <a:extLst>
              <a:ext uri="{FF2B5EF4-FFF2-40B4-BE49-F238E27FC236}">
                <a16:creationId xmlns:a16="http://schemas.microsoft.com/office/drawing/2014/main" id="{B7F09361-E9EA-45AA-9EC4-0796E794A326}"/>
              </a:ext>
            </a:extLst>
          </p:cNvPr>
          <p:cNvSpPr>
            <a:spLocks noGrp="1" noChangeArrowheads="1"/>
          </p:cNvSpPr>
          <p:nvPr>
            <p:ph type="dt" sz="half" idx="10"/>
          </p:nvPr>
        </p:nvSpPr>
        <p:spPr>
          <a:ln/>
        </p:spPr>
        <p:txBody>
          <a:bodyPr/>
          <a:lstStyle>
            <a:lvl1pPr>
              <a:defRPr/>
            </a:lvl1pPr>
          </a:lstStyle>
          <a:p>
            <a:pPr>
              <a:defRPr/>
            </a:pPr>
            <a:fld id="{F4546FD8-E13C-4B1A-90EF-B7DF944E07F9}" type="datetimeFigureOut">
              <a:rPr lang="zh-CN" altLang="en-US"/>
              <a:pPr>
                <a:defRPr/>
              </a:pPr>
              <a:t>2023/10/20</a:t>
            </a:fld>
            <a:endParaRPr lang="es-ES" altLang="en-US"/>
          </a:p>
        </p:txBody>
      </p:sp>
      <p:sp>
        <p:nvSpPr>
          <p:cNvPr id="6" name="4 Marcador de pie de página">
            <a:extLst>
              <a:ext uri="{FF2B5EF4-FFF2-40B4-BE49-F238E27FC236}">
                <a16:creationId xmlns:a16="http://schemas.microsoft.com/office/drawing/2014/main" id="{168E2DB1-1CAB-4C71-BFA6-64FE9B0D746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9BEEFB8D-8930-4959-B56A-35BA0E923D49}"/>
              </a:ext>
            </a:extLst>
          </p:cNvPr>
          <p:cNvSpPr>
            <a:spLocks noGrp="1" noChangeArrowheads="1"/>
          </p:cNvSpPr>
          <p:nvPr>
            <p:ph type="sldNum" sz="quarter" idx="12"/>
          </p:nvPr>
        </p:nvSpPr>
        <p:spPr>
          <a:ln/>
        </p:spPr>
        <p:txBody>
          <a:bodyPr/>
          <a:lstStyle>
            <a:lvl1pPr>
              <a:defRPr/>
            </a:lvl1pPr>
          </a:lstStyle>
          <a:p>
            <a:pPr>
              <a:defRPr/>
            </a:pPr>
            <a:fld id="{A632E610-9008-4A6C-9A5D-7173955C9E62}" type="slidenum">
              <a:rPr lang="zh-CN" altLang="en-US"/>
              <a:pPr>
                <a:defRPr/>
              </a:pPr>
              <a:t>‹#›</a:t>
            </a:fld>
            <a:endParaRPr lang="es-ES" altLang="en-US"/>
          </a:p>
        </p:txBody>
      </p:sp>
    </p:spTree>
    <p:extLst>
      <p:ext uri="{BB962C8B-B14F-4D97-AF65-F5344CB8AC3E}">
        <p14:creationId xmlns:p14="http://schemas.microsoft.com/office/powerpoint/2010/main" val="3099580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91247BBC-C63C-4FB4-A88A-D7A789CE7F2B}"/>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a:extLst>
              <a:ext uri="{FF2B5EF4-FFF2-40B4-BE49-F238E27FC236}">
                <a16:creationId xmlns:a16="http://schemas.microsoft.com/office/drawing/2014/main" id="{39FADFA2-F5F4-45CE-9E3F-BA965A42C27C}"/>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1028" name="3 Marcador de fecha">
            <a:extLst>
              <a:ext uri="{FF2B5EF4-FFF2-40B4-BE49-F238E27FC236}">
                <a16:creationId xmlns:a16="http://schemas.microsoft.com/office/drawing/2014/main" id="{974DB53C-2043-48A4-80AD-62333D57C1A7}"/>
              </a:ext>
            </a:extLst>
          </p:cNvPr>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mn-lt"/>
                <a:ea typeface="宋体" panose="02010600030101010101" pitchFamily="2" charset="-122"/>
              </a:defRPr>
            </a:lvl1pPr>
          </a:lstStyle>
          <a:p>
            <a:pPr>
              <a:defRPr/>
            </a:pPr>
            <a:fld id="{10C5D086-FA4E-491C-A29E-F7F559DB5343}" type="datetimeFigureOut">
              <a:rPr lang="zh-CN" altLang="en-US"/>
              <a:pPr>
                <a:defRPr/>
              </a:pPr>
              <a:t>2023/10/20</a:t>
            </a:fld>
            <a:endParaRPr lang="es-ES" altLang="en-US"/>
          </a:p>
        </p:txBody>
      </p:sp>
      <p:sp>
        <p:nvSpPr>
          <p:cNvPr id="1029" name="4 Marcador de pie de página">
            <a:extLst>
              <a:ext uri="{FF2B5EF4-FFF2-40B4-BE49-F238E27FC236}">
                <a16:creationId xmlns:a16="http://schemas.microsoft.com/office/drawing/2014/main" id="{C6B33EEA-6103-40CE-8CED-FD6429B49AEF}"/>
              </a:ext>
            </a:extLst>
          </p:cNvPr>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mn-lt"/>
                <a:ea typeface="宋体" panose="02010600030101010101" pitchFamily="2" charset="-122"/>
              </a:defRPr>
            </a:lvl1pPr>
          </a:lstStyle>
          <a:p>
            <a:pPr>
              <a:defRPr/>
            </a:pPr>
            <a:endParaRPr lang="zh-CN" altLang="en-US"/>
          </a:p>
        </p:txBody>
      </p:sp>
      <p:sp>
        <p:nvSpPr>
          <p:cNvPr id="1030" name="5 Marcador de número de diapositiva">
            <a:extLst>
              <a:ext uri="{FF2B5EF4-FFF2-40B4-BE49-F238E27FC236}">
                <a16:creationId xmlns:a16="http://schemas.microsoft.com/office/drawing/2014/main" id="{F064986C-5270-4757-99A3-7C3222DA7772}"/>
              </a:ext>
            </a:extLst>
          </p:cNvPr>
          <p:cNvSpPr>
            <a:spLocks noGrp="1" noChangeArrowheads="1"/>
          </p:cNvSpPr>
          <p:nvPr>
            <p:ph type="sldNum" sz="quarter" idx="4"/>
          </p:nvPr>
        </p:nvSpPr>
        <p:spPr bwMode="auto">
          <a:xfrm>
            <a:off x="6553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ea typeface="宋体" panose="02010600030101010101" pitchFamily="2" charset="-122"/>
              </a:defRPr>
            </a:lvl1pPr>
          </a:lstStyle>
          <a:p>
            <a:pPr>
              <a:defRPr/>
            </a:pPr>
            <a:fld id="{C707EB0D-2BC0-4235-9AD4-6A0464E9E284}" type="slidenum">
              <a:rPr lang="zh-CN" altLang="en-US"/>
              <a:pPr>
                <a:defRPr/>
              </a:pPr>
              <a:t>‹#›</a:t>
            </a:fld>
            <a:endParaRPr lang="es-ES" altLang="en-US"/>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4" r:id="rId7"/>
    <p:sldLayoutId id="2147483740" r:id="rId8"/>
    <p:sldLayoutId id="2147483741" r:id="rId9"/>
    <p:sldLayoutId id="2147483742" r:id="rId10"/>
    <p:sldLayoutId id="214748374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0" fontAlgn="base" hangingPunct="0">
        <a:spcBef>
          <a:spcPct val="0"/>
        </a:spcBef>
        <a:spcAft>
          <a:spcPct val="0"/>
        </a:spcAft>
        <a:defRPr sz="4400">
          <a:solidFill>
            <a:schemeClr val="tx1"/>
          </a:solidFill>
          <a:latin typeface="Calibri" panose="020F0502020204030204" pitchFamily="34" charset="0"/>
        </a:defRPr>
      </a:lvl6pPr>
      <a:lvl7pPr marL="914400" algn="ctr" rtl="0" eaLnBrk="0" fontAlgn="base" hangingPunct="0">
        <a:spcBef>
          <a:spcPct val="0"/>
        </a:spcBef>
        <a:spcAft>
          <a:spcPct val="0"/>
        </a:spcAft>
        <a:defRPr sz="4400">
          <a:solidFill>
            <a:schemeClr val="tx1"/>
          </a:solidFill>
          <a:latin typeface="Calibri" panose="020F0502020204030204" pitchFamily="34" charset="0"/>
        </a:defRPr>
      </a:lvl7pPr>
      <a:lvl8pPr marL="1371600" algn="ctr" rtl="0" eaLnBrk="0" fontAlgn="base" hangingPunct="0">
        <a:spcBef>
          <a:spcPct val="0"/>
        </a:spcBef>
        <a:spcAft>
          <a:spcPct val="0"/>
        </a:spcAft>
        <a:defRPr sz="4400">
          <a:solidFill>
            <a:schemeClr val="tx1"/>
          </a:solidFill>
          <a:latin typeface="Calibri" panose="020F0502020204030204" pitchFamily="34" charset="0"/>
        </a:defRPr>
      </a:lvl8pPr>
      <a:lvl9pPr marL="1828800" algn="ctr" rtl="0" eaLnBrk="0" fontAlgn="base" hangingPunct="0">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0E696708-E3F7-4955-9FAB-D6EF3F61EDA4}"/>
              </a:ext>
            </a:extLst>
          </p:cNvPr>
          <p:cNvSpPr>
            <a:spLocks noGrp="1" noChangeArrowheads="1"/>
          </p:cNvSpPr>
          <p:nvPr>
            <p:ph type="title"/>
          </p:nvPr>
        </p:nvSpPr>
        <p:spPr/>
        <p:txBody>
          <a:bodyPr/>
          <a:lstStyle/>
          <a:p>
            <a:r>
              <a:rPr lang="zh-CN" altLang="en-US" sz="3200" b="1" dirty="0">
                <a:ea typeface="宋体" panose="02010600030101010101" pitchFamily="2" charset="-122"/>
              </a:rPr>
              <a:t>第</a:t>
            </a:r>
            <a:r>
              <a:rPr lang="en-US" altLang="zh-CN" sz="3200" b="1" dirty="0">
                <a:ea typeface="宋体" panose="02010600030101010101" pitchFamily="2" charset="-122"/>
              </a:rPr>
              <a:t>15</a:t>
            </a:r>
            <a:r>
              <a:rPr lang="zh-CN" altLang="en-US" sz="3200" b="1" dirty="0">
                <a:ea typeface="宋体" panose="02010600030101010101" pitchFamily="2" charset="-122"/>
              </a:rPr>
              <a:t>章 我看我也行</a:t>
            </a:r>
            <a:r>
              <a:rPr lang="en-US" altLang="zh-CN" sz="3200" b="1" dirty="0">
                <a:ea typeface="宋体" panose="02010600030101010101" pitchFamily="2" charset="-122"/>
              </a:rPr>
              <a:t>-</a:t>
            </a:r>
            <a:r>
              <a:rPr lang="zh-CN" altLang="en-US" sz="3200" b="1" dirty="0">
                <a:ea typeface="宋体" panose="02010600030101010101" pitchFamily="2" charset="-122"/>
              </a:rPr>
              <a:t>实战训练自己的</a:t>
            </a:r>
            <a:r>
              <a:rPr lang="en-US" altLang="zh-CN" sz="3200" b="1" dirty="0" err="1">
                <a:ea typeface="宋体" panose="02010600030101010101" pitchFamily="2" charset="-122"/>
              </a:rPr>
              <a:t>chatGPT</a:t>
            </a:r>
            <a:endParaRPr lang="zh-CN" altLang="en-US" sz="3200" b="1" dirty="0">
              <a:ea typeface="宋体" panose="02010600030101010101" pitchFamily="2" charset="-122"/>
            </a:endParaRPr>
          </a:p>
        </p:txBody>
      </p:sp>
      <p:sp>
        <p:nvSpPr>
          <p:cNvPr id="4099" name="内容占位符 2">
            <a:extLst>
              <a:ext uri="{FF2B5EF4-FFF2-40B4-BE49-F238E27FC236}">
                <a16:creationId xmlns:a16="http://schemas.microsoft.com/office/drawing/2014/main" id="{A0AF8FF0-1AF0-4B34-B2AC-70FE2E9B2F68}"/>
              </a:ext>
            </a:extLst>
          </p:cNvPr>
          <p:cNvSpPr>
            <a:spLocks noGrp="1" noChangeArrowheads="1"/>
          </p:cNvSpPr>
          <p:nvPr>
            <p:ph idx="1"/>
          </p:nvPr>
        </p:nvSpPr>
        <p:spPr>
          <a:xfrm>
            <a:off x="488082" y="1417638"/>
            <a:ext cx="8229600" cy="3744417"/>
          </a:xfrm>
        </p:spPr>
        <p:txBody>
          <a:bodyPr/>
          <a:lstStyle/>
          <a:p>
            <a:pPr marL="0" indent="0">
              <a:buNone/>
            </a:pPr>
            <a:endParaRPr lang="en-US" altLang="zh-CN" dirty="0">
              <a:ea typeface="宋体" panose="02010600030101010101" pitchFamily="2" charset="-122"/>
            </a:endParaRPr>
          </a:p>
          <a:p>
            <a:pPr marL="0" indent="0">
              <a:buNone/>
            </a:pPr>
            <a:r>
              <a:rPr lang="en-US" altLang="zh-CN" sz="2400" dirty="0">
                <a:ea typeface="宋体" panose="02010600030101010101" pitchFamily="2" charset="-122"/>
              </a:rPr>
              <a:t>15.1 </a:t>
            </a:r>
            <a:r>
              <a:rPr lang="zh-CN" altLang="en-US" sz="2400" dirty="0">
                <a:ea typeface="宋体" panose="02010600030101010101" pitchFamily="2" charset="-122"/>
              </a:rPr>
              <a:t>什么是</a:t>
            </a:r>
            <a:r>
              <a:rPr lang="en-US" altLang="zh-CN" sz="2400" dirty="0" err="1">
                <a:ea typeface="宋体" panose="02010600030101010101" pitchFamily="2" charset="-122"/>
              </a:rPr>
              <a:t>chatGPT</a:t>
            </a:r>
            <a:endParaRPr lang="en-US" altLang="zh-CN" sz="2400" dirty="0">
              <a:ea typeface="宋体" panose="02010600030101010101" pitchFamily="2" charset="-122"/>
            </a:endParaRPr>
          </a:p>
          <a:p>
            <a:pPr marL="0" indent="0">
              <a:buNone/>
            </a:pPr>
            <a:r>
              <a:rPr lang="en-US" altLang="zh-CN" sz="2400" dirty="0">
                <a:ea typeface="宋体" panose="02010600030101010101" pitchFamily="2" charset="-122"/>
              </a:rPr>
              <a:t>15.2 RLHF</a:t>
            </a:r>
            <a:r>
              <a:rPr lang="zh-CN" altLang="en-US" sz="2400" dirty="0">
                <a:ea typeface="宋体" panose="02010600030101010101" pitchFamily="2" charset="-122"/>
              </a:rPr>
              <a:t>（人工强化学习反馈）模型简介</a:t>
            </a:r>
          </a:p>
          <a:p>
            <a:pPr marL="0" indent="0">
              <a:buNone/>
            </a:pPr>
            <a:r>
              <a:rPr lang="en-US" altLang="zh-CN" sz="2400" dirty="0">
                <a:ea typeface="宋体" panose="02010600030101010101" pitchFamily="2" charset="-122"/>
              </a:rPr>
              <a:t>15.3 </a:t>
            </a:r>
            <a:r>
              <a:rPr lang="zh-CN" altLang="en-US" sz="2400" dirty="0">
                <a:ea typeface="宋体" panose="02010600030101010101" pitchFamily="2" charset="-122"/>
              </a:rPr>
              <a:t>基于</a:t>
            </a:r>
            <a:r>
              <a:rPr lang="en-US" altLang="zh-CN" sz="2400" dirty="0">
                <a:ea typeface="宋体" panose="02010600030101010101" pitchFamily="2" charset="-122"/>
              </a:rPr>
              <a:t>RLHF</a:t>
            </a:r>
            <a:r>
              <a:rPr lang="zh-CN" altLang="en-US" sz="2400" dirty="0">
                <a:ea typeface="宋体" panose="02010600030101010101" pitchFamily="2" charset="-122"/>
              </a:rPr>
              <a:t>实战的</a:t>
            </a:r>
            <a:r>
              <a:rPr lang="en-US" altLang="zh-CN" sz="2400" dirty="0" err="1">
                <a:ea typeface="宋体" panose="02010600030101010101" pitchFamily="2" charset="-122"/>
              </a:rPr>
              <a:t>chatGPT</a:t>
            </a:r>
            <a:r>
              <a:rPr lang="zh-CN" altLang="en-US" sz="2400" dirty="0">
                <a:ea typeface="宋体" panose="02010600030101010101" pitchFamily="2" charset="-122"/>
              </a:rPr>
              <a:t>正向评论的生成</a:t>
            </a:r>
          </a:p>
          <a:p>
            <a:pPr marL="0" indent="0">
              <a:buNone/>
            </a:pPr>
            <a:r>
              <a:rPr lang="en-US" altLang="zh-CN" sz="2400" dirty="0">
                <a:ea typeface="宋体" panose="02010600030101010101" pitchFamily="2" charset="-122"/>
              </a:rPr>
              <a:t>15.4 </a:t>
            </a:r>
            <a:r>
              <a:rPr lang="zh-CN" altLang="en-US" sz="2400" dirty="0">
                <a:ea typeface="宋体" panose="02010600030101010101" pitchFamily="2" charset="-122"/>
              </a:rPr>
              <a:t>本章小结</a:t>
            </a:r>
          </a:p>
          <a:p>
            <a:pPr marL="0" indent="0">
              <a:buNone/>
            </a:pPr>
            <a:endParaRPr lang="en-US" altLang="zh-CN" dirty="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200" b="1" dirty="0">
                <a:ea typeface="宋体" panose="02010600030101010101" pitchFamily="2" charset="-122"/>
              </a:rPr>
              <a:t>15.3 </a:t>
            </a:r>
            <a:r>
              <a:rPr lang="zh-CN" altLang="en-US" sz="3200" b="1" dirty="0">
                <a:ea typeface="宋体" panose="02010600030101010101" pitchFamily="2" charset="-122"/>
              </a:rPr>
              <a:t>基于</a:t>
            </a:r>
            <a:r>
              <a:rPr lang="en-US" altLang="zh-CN" sz="3200" b="1" dirty="0">
                <a:ea typeface="宋体" panose="02010600030101010101" pitchFamily="2" charset="-122"/>
              </a:rPr>
              <a:t>RLHF</a:t>
            </a:r>
            <a:r>
              <a:rPr lang="zh-CN" altLang="en-US" sz="3200" b="1" dirty="0">
                <a:ea typeface="宋体" panose="02010600030101010101" pitchFamily="2" charset="-122"/>
              </a:rPr>
              <a:t>实战的</a:t>
            </a:r>
            <a:r>
              <a:rPr lang="en-US" altLang="zh-CN" sz="3200" b="1" dirty="0" err="1">
                <a:ea typeface="宋体" panose="02010600030101010101" pitchFamily="2" charset="-122"/>
              </a:rPr>
              <a:t>chatGPT</a:t>
            </a:r>
            <a:r>
              <a:rPr lang="zh-CN" altLang="en-US" sz="3200" b="1" dirty="0">
                <a:ea typeface="宋体" panose="02010600030101010101" pitchFamily="2" charset="-122"/>
              </a:rPr>
              <a:t>正向评论的生成</a:t>
            </a:r>
          </a:p>
        </p:txBody>
      </p:sp>
      <p:sp>
        <p:nvSpPr>
          <p:cNvPr id="6" name="文本框 5">
            <a:extLst>
              <a:ext uri="{FF2B5EF4-FFF2-40B4-BE49-F238E27FC236}">
                <a16:creationId xmlns:a16="http://schemas.microsoft.com/office/drawing/2014/main" id="{C91E65F5-0DBC-4DF2-9F02-889E7F9241AD}"/>
              </a:ext>
            </a:extLst>
          </p:cNvPr>
          <p:cNvSpPr txBox="1"/>
          <p:nvPr/>
        </p:nvSpPr>
        <p:spPr>
          <a:xfrm>
            <a:off x="323528" y="1556792"/>
            <a:ext cx="7848872" cy="513474"/>
          </a:xfrm>
          <a:prstGeom prst="rect">
            <a:avLst/>
          </a:prstGeom>
          <a:noFill/>
        </p:spPr>
        <p:txBody>
          <a:bodyPr wrap="square">
            <a:spAutoFit/>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15.3.6 RLHF</a:t>
            </a:r>
            <a:r>
              <a:rPr lang="zh-CN" altLang="zh-CN" sz="1800" b="1" kern="100" dirty="0">
                <a:effectLst/>
                <a:latin typeface="等线" panose="02010600030101010101" pitchFamily="2" charset="-122"/>
                <a:ea typeface="等线" panose="02010600030101010101" pitchFamily="2" charset="-122"/>
              </a:rPr>
              <a:t>中的</a:t>
            </a:r>
            <a:r>
              <a:rPr lang="en-US" altLang="zh-CN" sz="1800" b="1" kern="100" dirty="0">
                <a:effectLst/>
                <a:latin typeface="等线" panose="02010600030101010101" pitchFamily="2" charset="-122"/>
                <a:ea typeface="等线" panose="02010600030101010101" pitchFamily="2" charset="-122"/>
              </a:rPr>
              <a:t>PPO</a:t>
            </a:r>
            <a:r>
              <a:rPr lang="zh-CN" altLang="zh-CN" sz="1800" b="1" kern="100" dirty="0">
                <a:effectLst/>
                <a:latin typeface="等线" panose="02010600030101010101" pitchFamily="2" charset="-122"/>
                <a:ea typeface="等线" panose="02010600030101010101" pitchFamily="2" charset="-122"/>
              </a:rPr>
              <a:t>算法</a:t>
            </a:r>
            <a:r>
              <a:rPr lang="en-US" altLang="zh-CN" sz="1800" b="1" kern="100" dirty="0">
                <a:effectLst/>
                <a:latin typeface="等线" panose="02010600030101010101" pitchFamily="2" charset="-122"/>
                <a:ea typeface="等线" panose="02010600030101010101" pitchFamily="2" charset="-122"/>
              </a:rPr>
              <a:t>-</a:t>
            </a:r>
            <a:r>
              <a:rPr lang="zh-CN" altLang="zh-CN" sz="1800" b="1" kern="100" dirty="0">
                <a:effectLst/>
                <a:latin typeface="等线" panose="02010600030101010101" pitchFamily="2" charset="-122"/>
                <a:ea typeface="等线" panose="02010600030101010101" pitchFamily="2" charset="-122"/>
              </a:rPr>
              <a:t>损失函数</a:t>
            </a:r>
          </a:p>
        </p:txBody>
      </p:sp>
      <p:sp>
        <p:nvSpPr>
          <p:cNvPr id="10" name="文本框 9">
            <a:extLst>
              <a:ext uri="{FF2B5EF4-FFF2-40B4-BE49-F238E27FC236}">
                <a16:creationId xmlns:a16="http://schemas.microsoft.com/office/drawing/2014/main" id="{B3F992FF-538C-41BB-9782-9ADE95E687FB}"/>
              </a:ext>
            </a:extLst>
          </p:cNvPr>
          <p:cNvSpPr txBox="1"/>
          <p:nvPr/>
        </p:nvSpPr>
        <p:spPr>
          <a:xfrm>
            <a:off x="457200" y="2209420"/>
            <a:ext cx="8229600" cy="2031325"/>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应用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RLHF</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的目的是最大限度的反馈生成模型的奖励值，但同时希望我们生成模型的输出在经过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PPO</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算法的反馈后，也不要距离原本的模型生成结果太远。因此这就需要使用不同的损失函数对反馈结果进行约束。</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完成此项工作的是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PPO</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算法中的损失函数，如同我们在前面介绍的相同，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PPO</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算法中的损失函数是通过比较当前策略与旧策略之间的差异来计算的，以确保更新不会太大，从而避免策略迭代过程中的过度拟合问题。</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在此处的损失函数的实现如下所示：</a:t>
            </a:r>
          </a:p>
        </p:txBody>
      </p:sp>
      <p:pic>
        <p:nvPicPr>
          <p:cNvPr id="3" name="图片 2">
            <a:extLst>
              <a:ext uri="{FF2B5EF4-FFF2-40B4-BE49-F238E27FC236}">
                <a16:creationId xmlns:a16="http://schemas.microsoft.com/office/drawing/2014/main" id="{F97AE2EC-79B9-4036-8043-B2386BBCEECB}"/>
              </a:ext>
            </a:extLst>
          </p:cNvPr>
          <p:cNvPicPr>
            <a:picLocks noChangeAspect="1"/>
          </p:cNvPicPr>
          <p:nvPr/>
        </p:nvPicPr>
        <p:blipFill>
          <a:blip r:embed="rId2"/>
          <a:stretch>
            <a:fillRect/>
          </a:stretch>
        </p:blipFill>
        <p:spPr>
          <a:xfrm>
            <a:off x="3707904" y="3573016"/>
            <a:ext cx="5306568" cy="2324100"/>
          </a:xfrm>
          <a:prstGeom prst="rect">
            <a:avLst/>
          </a:prstGeom>
        </p:spPr>
      </p:pic>
    </p:spTree>
    <p:extLst>
      <p:ext uri="{BB962C8B-B14F-4D97-AF65-F5344CB8AC3E}">
        <p14:creationId xmlns:p14="http://schemas.microsoft.com/office/powerpoint/2010/main" val="4222050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15.4 </a:t>
            </a:r>
            <a:r>
              <a:rPr lang="zh-CN" altLang="en-US" sz="3600" b="1" dirty="0">
                <a:ea typeface="宋体" panose="02010600030101010101" pitchFamily="2" charset="-122"/>
              </a:rPr>
              <a:t>本章小结</a:t>
            </a:r>
          </a:p>
        </p:txBody>
      </p:sp>
      <p:sp>
        <p:nvSpPr>
          <p:cNvPr id="6" name="文本框 5">
            <a:extLst>
              <a:ext uri="{FF2B5EF4-FFF2-40B4-BE49-F238E27FC236}">
                <a16:creationId xmlns:a16="http://schemas.microsoft.com/office/drawing/2014/main" id="{0F001BE3-057A-44A8-9909-7630673621C9}"/>
              </a:ext>
            </a:extLst>
          </p:cNvPr>
          <p:cNvSpPr txBox="1"/>
          <p:nvPr/>
        </p:nvSpPr>
        <p:spPr>
          <a:xfrm>
            <a:off x="215516" y="2060848"/>
            <a:ext cx="8712968" cy="2585323"/>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本章向读者介绍和展示了使用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RLHF</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进行自己的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的实战训练，限于目前来说只是作为讲解和演示实战，使用了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GPT2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模型进行主模型的调配，而同样也使用了另一个深度学习模型作为结果的评判标准。</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这种方式的好处可以很建议的进行模型训练，但是难点在于创建的反馈模型无法较好的反映人类的真实情感。此时还有一种较好而具有一定可行性前景的训练方案就是使用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OPENAI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提供的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作为反馈模型，设定专业的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Prompt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词进行打分测试，从而完成模型的训练。这点请读者</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那么从下一章开始，我们将使用真正意义上的大模型，以</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70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亿参数的清华大学开源的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为例向读者介绍大型模型的微调和继续训练等工作。</a:t>
            </a:r>
          </a:p>
        </p:txBody>
      </p:sp>
    </p:spTree>
    <p:extLst>
      <p:ext uri="{BB962C8B-B14F-4D97-AF65-F5344CB8AC3E}">
        <p14:creationId xmlns:p14="http://schemas.microsoft.com/office/powerpoint/2010/main" val="2473954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AD62EE69-FF52-40F2-9FC5-5C504E966D27}"/>
              </a:ext>
            </a:extLst>
          </p:cNvPr>
          <p:cNvSpPr>
            <a:spLocks noGrp="1" noChangeArrowheads="1"/>
          </p:cNvSpPr>
          <p:nvPr>
            <p:ph type="title"/>
          </p:nvPr>
        </p:nvSpPr>
        <p:spPr/>
        <p:txBody>
          <a:bodyPr/>
          <a:lstStyle/>
          <a:p>
            <a:r>
              <a:rPr lang="en-US" altLang="zh-CN" sz="3200" b="1" dirty="0">
                <a:ea typeface="宋体" panose="02010600030101010101" pitchFamily="2" charset="-122"/>
              </a:rPr>
              <a:t>15.1 </a:t>
            </a:r>
            <a:r>
              <a:rPr lang="zh-CN" altLang="en-US" sz="3200" b="1" dirty="0">
                <a:ea typeface="宋体" panose="02010600030101010101" pitchFamily="2" charset="-122"/>
              </a:rPr>
              <a:t>什么是</a:t>
            </a:r>
            <a:r>
              <a:rPr lang="en-US" altLang="zh-CN" sz="3200" b="1" dirty="0" err="1">
                <a:ea typeface="宋体" panose="02010600030101010101" pitchFamily="2" charset="-122"/>
              </a:rPr>
              <a:t>chatGPT</a:t>
            </a:r>
            <a:endParaRPr lang="zh-CN" altLang="en-US" sz="3200" b="1" dirty="0">
              <a:ea typeface="宋体" panose="02010600030101010101" pitchFamily="2" charset="-122"/>
            </a:endParaRPr>
          </a:p>
        </p:txBody>
      </p:sp>
      <p:sp>
        <p:nvSpPr>
          <p:cNvPr id="11" name="文本框 10">
            <a:extLst>
              <a:ext uri="{FF2B5EF4-FFF2-40B4-BE49-F238E27FC236}">
                <a16:creationId xmlns:a16="http://schemas.microsoft.com/office/drawing/2014/main" id="{EAD5B37D-160A-45C4-9662-0CA48E44CDF3}"/>
              </a:ext>
            </a:extLst>
          </p:cNvPr>
          <p:cNvSpPr txBox="1"/>
          <p:nvPr/>
        </p:nvSpPr>
        <p:spPr>
          <a:xfrm>
            <a:off x="261864" y="1700808"/>
            <a:ext cx="8424936" cy="1200329"/>
          </a:xfrm>
          <a:prstGeom prst="rect">
            <a:avLst/>
          </a:prstGeom>
          <a:noFill/>
        </p:spPr>
        <p:txBody>
          <a:bodyPr wrap="square">
            <a:spAutoFit/>
          </a:bodyPr>
          <a:lstStyle/>
          <a:p>
            <a:pPr algn="just"/>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是一款基于人工智能技术驱动的自然语言处理工具，于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2022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月</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日在美国发布。它通过学习和理解人类的语言来进行对话，还能根据聊天的上下文进行互动，让用户感觉像在和真人聊天交流。除了聊天外，</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还可以完成撰写邮件、视频脚本、文案、翻译、代码等任务。</a:t>
            </a:r>
          </a:p>
        </p:txBody>
      </p:sp>
      <p:pic>
        <p:nvPicPr>
          <p:cNvPr id="13" name="图片 12">
            <a:extLst>
              <a:ext uri="{FF2B5EF4-FFF2-40B4-BE49-F238E27FC236}">
                <a16:creationId xmlns:a16="http://schemas.microsoft.com/office/drawing/2014/main" id="{71452BEE-EC6E-4D78-84B9-75B2FEA79C5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37170" y="2890064"/>
            <a:ext cx="5274310" cy="2133600"/>
          </a:xfrm>
          <a:prstGeom prst="rect">
            <a:avLst/>
          </a:prstGeom>
          <a:noFill/>
          <a:ln>
            <a:noFill/>
          </a:ln>
        </p:spPr>
      </p:pic>
      <p:sp>
        <p:nvSpPr>
          <p:cNvPr id="14" name="文本框 13">
            <a:extLst>
              <a:ext uri="{FF2B5EF4-FFF2-40B4-BE49-F238E27FC236}">
                <a16:creationId xmlns:a16="http://schemas.microsoft.com/office/drawing/2014/main" id="{C106E7D2-BC68-4586-9CA7-F9F74DCEDF5C}"/>
              </a:ext>
            </a:extLst>
          </p:cNvPr>
          <p:cNvSpPr txBox="1"/>
          <p:nvPr/>
        </p:nvSpPr>
        <p:spPr>
          <a:xfrm>
            <a:off x="179512" y="2972456"/>
            <a:ext cx="3312368" cy="2862322"/>
          </a:xfrm>
          <a:prstGeom prst="rect">
            <a:avLst/>
          </a:prstGeom>
          <a:noFill/>
        </p:spPr>
        <p:txBody>
          <a:bodyPr wrap="square">
            <a:spAutoFit/>
          </a:bodyPr>
          <a:lstStyle/>
          <a:p>
            <a:pPr indent="266700"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系列也是逐步从一个简单的语言模型发展起来。相较于之前的人工智能技术，</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的最大不同在于其具备承认自身错误、质疑用户提问时预设的错误条件，并且拒绝不当请求的能力。这种智能化程度让</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可以更好地为用户提供服务和帮助。如下所示：</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815C580A-7EDA-45BC-B1B0-8681ED37B3F6}"/>
              </a:ext>
            </a:extLst>
          </p:cNvPr>
          <p:cNvSpPr>
            <a:spLocks noGrp="1" noChangeArrowheads="1"/>
          </p:cNvSpPr>
          <p:nvPr>
            <p:ph type="title"/>
          </p:nvPr>
        </p:nvSpPr>
        <p:spPr/>
        <p:txBody>
          <a:bodyPr/>
          <a:lstStyle/>
          <a:p>
            <a:r>
              <a:rPr lang="en-US" altLang="zh-CN" sz="3200" b="1" dirty="0">
                <a:ea typeface="宋体" panose="02010600030101010101" pitchFamily="2" charset="-122"/>
              </a:rPr>
              <a:t>15.2 RLHF</a:t>
            </a:r>
            <a:r>
              <a:rPr lang="zh-CN" altLang="en-US" sz="3200" b="1" dirty="0">
                <a:ea typeface="宋体" panose="02010600030101010101" pitchFamily="2" charset="-122"/>
              </a:rPr>
              <a:t>（人工强化学习反馈）模型简介</a:t>
            </a:r>
          </a:p>
        </p:txBody>
      </p:sp>
      <p:sp>
        <p:nvSpPr>
          <p:cNvPr id="6147" name="内容占位符 2">
            <a:extLst>
              <a:ext uri="{FF2B5EF4-FFF2-40B4-BE49-F238E27FC236}">
                <a16:creationId xmlns:a16="http://schemas.microsoft.com/office/drawing/2014/main" id="{5B4A23E8-D5C7-4698-A477-7F0D620FC9A5}"/>
              </a:ext>
            </a:extLst>
          </p:cNvPr>
          <p:cNvSpPr>
            <a:spLocks noGrp="1" noChangeArrowheads="1"/>
          </p:cNvSpPr>
          <p:nvPr>
            <p:ph idx="1"/>
          </p:nvPr>
        </p:nvSpPr>
        <p:spPr>
          <a:xfrm>
            <a:off x="179512" y="1484784"/>
            <a:ext cx="8229600" cy="676672"/>
          </a:xfrm>
        </p:spPr>
        <p:txBody>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15.2.1 RLHF</a:t>
            </a:r>
            <a:r>
              <a:rPr lang="zh-CN" altLang="zh-CN" sz="1800" b="1" kern="100" dirty="0">
                <a:effectLst/>
                <a:latin typeface="等线" panose="02010600030101010101" pitchFamily="2" charset="-122"/>
                <a:ea typeface="等线" panose="02010600030101010101" pitchFamily="2" charset="-122"/>
              </a:rPr>
              <a:t>技术分解</a:t>
            </a:r>
          </a:p>
        </p:txBody>
      </p:sp>
      <p:sp>
        <p:nvSpPr>
          <p:cNvPr id="8" name="文本框 7">
            <a:extLst>
              <a:ext uri="{FF2B5EF4-FFF2-40B4-BE49-F238E27FC236}">
                <a16:creationId xmlns:a16="http://schemas.microsoft.com/office/drawing/2014/main" id="{C2603540-8833-47C6-B898-627FFD2D515B}"/>
              </a:ext>
            </a:extLst>
          </p:cNvPr>
          <p:cNvSpPr txBox="1"/>
          <p:nvPr/>
        </p:nvSpPr>
        <p:spPr>
          <a:xfrm>
            <a:off x="457200" y="2228602"/>
            <a:ext cx="8363272" cy="1477328"/>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RLHF</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是一个复杂的概念，涉及到多个模型和不同的训练阶段。为了更好地理解，我们可以将其分解为以下三个步骤：</a:t>
            </a:r>
          </a:p>
          <a:p>
            <a:pPr marL="342900" lvl="0" indent="-342900" algn="just">
              <a:buFont typeface="Wingdings" panose="05000000000000000000" pitchFamily="2" charset="2"/>
              <a:buChar cha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预训练语言模型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(LM)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marL="342900" lvl="0" indent="-342900" algn="just">
              <a:buFont typeface="Wingdings" panose="05000000000000000000" pitchFamily="2" charset="2"/>
              <a:buChar cha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聚合问答数据并训练奖励模型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(Reward Model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marL="342900" lvl="0" indent="-342900" algn="just">
              <a:buFont typeface="Wingdings" panose="05000000000000000000" pitchFamily="2" charset="2"/>
              <a:buChar cha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使用强化学习</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(RL)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进行微调。 </a:t>
            </a:r>
          </a:p>
        </p:txBody>
      </p:sp>
      <p:pic>
        <p:nvPicPr>
          <p:cNvPr id="11" name="图片 10">
            <a:extLst>
              <a:ext uri="{FF2B5EF4-FFF2-40B4-BE49-F238E27FC236}">
                <a16:creationId xmlns:a16="http://schemas.microsoft.com/office/drawing/2014/main" id="{76844E1A-E8A6-4E78-A710-BA8851B18E2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294312" y="3429000"/>
            <a:ext cx="4762500" cy="232981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91D1B3F1-820A-4856-80E7-28F63833060C}"/>
              </a:ext>
            </a:extLst>
          </p:cNvPr>
          <p:cNvSpPr>
            <a:spLocks noGrp="1" noChangeArrowheads="1"/>
          </p:cNvSpPr>
          <p:nvPr>
            <p:ph type="title"/>
          </p:nvPr>
        </p:nvSpPr>
        <p:spPr/>
        <p:txBody>
          <a:bodyPr/>
          <a:lstStyle/>
          <a:p>
            <a:r>
              <a:rPr lang="en-US" altLang="zh-CN" sz="3200" b="1" dirty="0">
                <a:ea typeface="宋体" panose="02010600030101010101" pitchFamily="2" charset="-122"/>
              </a:rPr>
              <a:t>15.2 RLHF</a:t>
            </a:r>
            <a:r>
              <a:rPr lang="zh-CN" altLang="en-US" sz="3200" b="1" dirty="0">
                <a:ea typeface="宋体" panose="02010600030101010101" pitchFamily="2" charset="-122"/>
              </a:rPr>
              <a:t>（人工强化学习反馈）模型简介</a:t>
            </a:r>
            <a:endParaRPr lang="zh-CN" altLang="en-US" sz="3200" dirty="0">
              <a:ea typeface="宋体" panose="02010600030101010101" pitchFamily="2" charset="-122"/>
            </a:endParaRPr>
          </a:p>
        </p:txBody>
      </p:sp>
      <p:sp>
        <p:nvSpPr>
          <p:cNvPr id="7171" name="内容占位符 2">
            <a:extLst>
              <a:ext uri="{FF2B5EF4-FFF2-40B4-BE49-F238E27FC236}">
                <a16:creationId xmlns:a16="http://schemas.microsoft.com/office/drawing/2014/main" id="{10A1BC15-4D37-4BB5-92C0-EB32892AD6DC}"/>
              </a:ext>
            </a:extLst>
          </p:cNvPr>
          <p:cNvSpPr>
            <a:spLocks noGrp="1" noChangeArrowheads="1"/>
          </p:cNvSpPr>
          <p:nvPr>
            <p:ph idx="1"/>
          </p:nvPr>
        </p:nvSpPr>
        <p:spPr>
          <a:xfrm>
            <a:off x="195189" y="1255229"/>
            <a:ext cx="8229600" cy="460648"/>
          </a:xfrm>
        </p:spPr>
        <p:txBody>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15.2.2 RLHF</a:t>
            </a:r>
            <a:r>
              <a:rPr lang="zh-CN" altLang="zh-CN" sz="1800" b="1" kern="100" dirty="0">
                <a:effectLst/>
                <a:latin typeface="等线" panose="02010600030101010101" pitchFamily="2" charset="-122"/>
                <a:ea typeface="等线" panose="02010600030101010101" pitchFamily="2" charset="-122"/>
              </a:rPr>
              <a:t>中的具体实现</a:t>
            </a:r>
            <a:r>
              <a:rPr lang="en-US" altLang="zh-CN" sz="1800" b="1" kern="100" dirty="0">
                <a:effectLst/>
                <a:latin typeface="等线" panose="02010600030101010101" pitchFamily="2" charset="-122"/>
                <a:ea typeface="等线" panose="02010600030101010101" pitchFamily="2" charset="-122"/>
              </a:rPr>
              <a:t>-PPO</a:t>
            </a:r>
            <a:r>
              <a:rPr lang="zh-CN" altLang="zh-CN" sz="1800" b="1" kern="100" dirty="0">
                <a:effectLst/>
                <a:latin typeface="等线" panose="02010600030101010101" pitchFamily="2" charset="-122"/>
                <a:ea typeface="等线" panose="02010600030101010101" pitchFamily="2" charset="-122"/>
              </a:rPr>
              <a:t>算法</a:t>
            </a:r>
          </a:p>
        </p:txBody>
      </p:sp>
      <p:sp>
        <p:nvSpPr>
          <p:cNvPr id="12" name="文本框 11">
            <a:extLst>
              <a:ext uri="{FF2B5EF4-FFF2-40B4-BE49-F238E27FC236}">
                <a16:creationId xmlns:a16="http://schemas.microsoft.com/office/drawing/2014/main" id="{DCFF13C7-1631-47F1-A23C-F15D0ADA6E1C}"/>
              </a:ext>
            </a:extLst>
          </p:cNvPr>
          <p:cNvSpPr txBox="1"/>
          <p:nvPr/>
        </p:nvSpPr>
        <p:spPr>
          <a:xfrm>
            <a:off x="195189" y="2014116"/>
            <a:ext cx="8337251" cy="3970318"/>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前面我们介绍了</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所使用的，输出人类反馈行为的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RLHF</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算法，可以看到直接用人的偏好（或者说人的反馈）来对模型整体的输出结果计算</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reward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或</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loss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，显然是要比上面传统的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给定上下文，预测下一个词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的损失函数合理的多。基于这个思想，</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的创造者提出了使用强化学习的方法，利用人类反馈信号直接优化语言模型。</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在前面章节中我们完成了火箭降落任务，相信完成的读者都会有一种强烈的自豪感。现在我们来介绍如何在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ChatGPT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RLHF</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算法中使用 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PPO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算法。</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ChatGPT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PPO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算法用于训练机器人进行对话。通过训练机器人的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actor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critic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神经网络，机器人能够在对话中根据当前状态选择最优的回复，从而提高对话的质量。</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PPO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算法使用一个改进的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surrogate objective function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来更新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actor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网络的参数，这个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surrogate function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不仅更快，而且更可靠，因此比其他基于梯度的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RL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算法更容易实现。此外，</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PPO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算法还可以在训练过程中使用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trust region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方法来限制每次更新的幅度，以确保更新的稳定性。</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745A5155-4C0E-4875-A83C-1A8E06F7AB06}"/>
              </a:ext>
            </a:extLst>
          </p:cNvPr>
          <p:cNvSpPr>
            <a:spLocks noGrp="1" noChangeArrowheads="1"/>
          </p:cNvSpPr>
          <p:nvPr>
            <p:ph type="title"/>
          </p:nvPr>
        </p:nvSpPr>
        <p:spPr/>
        <p:txBody>
          <a:bodyPr/>
          <a:lstStyle/>
          <a:p>
            <a:r>
              <a:rPr lang="en-US" altLang="zh-CN" sz="3200" b="1" dirty="0">
                <a:ea typeface="宋体" panose="02010600030101010101" pitchFamily="2" charset="-122"/>
              </a:rPr>
              <a:t>15.3 </a:t>
            </a:r>
            <a:r>
              <a:rPr lang="zh-CN" altLang="en-US" sz="3200" b="1" dirty="0">
                <a:ea typeface="宋体" panose="02010600030101010101" pitchFamily="2" charset="-122"/>
              </a:rPr>
              <a:t>基于</a:t>
            </a:r>
            <a:r>
              <a:rPr lang="en-US" altLang="zh-CN" sz="3200" b="1" dirty="0">
                <a:ea typeface="宋体" panose="02010600030101010101" pitchFamily="2" charset="-122"/>
              </a:rPr>
              <a:t>RLHF</a:t>
            </a:r>
            <a:r>
              <a:rPr lang="zh-CN" altLang="en-US" sz="3200" b="1" dirty="0">
                <a:ea typeface="宋体" panose="02010600030101010101" pitchFamily="2" charset="-122"/>
              </a:rPr>
              <a:t>实战的</a:t>
            </a:r>
            <a:r>
              <a:rPr lang="en-US" altLang="zh-CN" sz="3200" b="1" dirty="0" err="1">
                <a:ea typeface="宋体" panose="02010600030101010101" pitchFamily="2" charset="-122"/>
              </a:rPr>
              <a:t>chatGPT</a:t>
            </a:r>
            <a:r>
              <a:rPr lang="zh-CN" altLang="en-US" sz="3200" b="1" dirty="0">
                <a:ea typeface="宋体" panose="02010600030101010101" pitchFamily="2" charset="-122"/>
              </a:rPr>
              <a:t>正向评论的生成</a:t>
            </a:r>
          </a:p>
        </p:txBody>
      </p:sp>
      <p:sp>
        <p:nvSpPr>
          <p:cNvPr id="8195" name="内容占位符 2">
            <a:extLst>
              <a:ext uri="{FF2B5EF4-FFF2-40B4-BE49-F238E27FC236}">
                <a16:creationId xmlns:a16="http://schemas.microsoft.com/office/drawing/2014/main" id="{B5E2DA13-F23F-4CBA-9201-5E0C984D44CC}"/>
              </a:ext>
            </a:extLst>
          </p:cNvPr>
          <p:cNvSpPr>
            <a:spLocks noGrp="1" noChangeArrowheads="1"/>
          </p:cNvSpPr>
          <p:nvPr>
            <p:ph idx="1"/>
          </p:nvPr>
        </p:nvSpPr>
        <p:spPr>
          <a:xfrm>
            <a:off x="0" y="1458615"/>
            <a:ext cx="8820980" cy="604664"/>
          </a:xfrm>
        </p:spPr>
        <p:txBody>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15.3.1 </a:t>
            </a:r>
            <a:r>
              <a:rPr lang="zh-CN" altLang="zh-CN" sz="1800" b="1" kern="100" dirty="0">
                <a:effectLst/>
                <a:latin typeface="等线" panose="02010600030101010101" pitchFamily="2" charset="-122"/>
                <a:ea typeface="等线" panose="02010600030101010101" pitchFamily="2" charset="-122"/>
              </a:rPr>
              <a:t>实现自己的</a:t>
            </a:r>
            <a:r>
              <a:rPr lang="en-US" altLang="zh-CN" sz="1800" b="1" kern="100" dirty="0" err="1">
                <a:effectLst/>
                <a:latin typeface="等线" panose="02010600030101010101" pitchFamily="2" charset="-122"/>
                <a:ea typeface="等线" panose="02010600030101010101" pitchFamily="2" charset="-122"/>
              </a:rPr>
              <a:t>chatGPT</a:t>
            </a:r>
            <a:r>
              <a:rPr lang="zh-CN" altLang="zh-CN" sz="1800" b="1" kern="100" dirty="0">
                <a:effectLst/>
                <a:latin typeface="等线" panose="02010600030101010101" pitchFamily="2" charset="-122"/>
                <a:ea typeface="等线" panose="02010600030101010101" pitchFamily="2" charset="-122"/>
              </a:rPr>
              <a:t>实战模型</a:t>
            </a:r>
          </a:p>
          <a:p>
            <a:pPr marL="0" indent="0">
              <a:buNone/>
            </a:pPr>
            <a:endParaRPr lang="zh-CN" altLang="en-US" dirty="0">
              <a:ea typeface="宋体" panose="02010600030101010101" pitchFamily="2" charset="-122"/>
            </a:endParaRPr>
          </a:p>
        </p:txBody>
      </p:sp>
      <p:sp>
        <p:nvSpPr>
          <p:cNvPr id="7" name="文本框 6">
            <a:extLst>
              <a:ext uri="{FF2B5EF4-FFF2-40B4-BE49-F238E27FC236}">
                <a16:creationId xmlns:a16="http://schemas.microsoft.com/office/drawing/2014/main" id="{3EA9650D-6B7F-41E3-A7E3-86EC8F0CF77F}"/>
              </a:ext>
            </a:extLst>
          </p:cNvPr>
          <p:cNvSpPr txBox="1"/>
          <p:nvPr/>
        </p:nvSpPr>
        <p:spPr>
          <a:xfrm>
            <a:off x="107504" y="2117601"/>
            <a:ext cx="8820980" cy="923330"/>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在本书中已经实现了完整的使用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RLHF</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完整模型框架，读者可以直接运行运行本书随机配套的源码中</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ppo_sentiment_example.py</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进行运行，此部分程序代码较多，这里作者就不完整呈现了，只讲解部分重点内容。</a:t>
            </a:r>
          </a:p>
        </p:txBody>
      </p:sp>
      <p:pic>
        <p:nvPicPr>
          <p:cNvPr id="12" name="图片 11">
            <a:extLst>
              <a:ext uri="{FF2B5EF4-FFF2-40B4-BE49-F238E27FC236}">
                <a16:creationId xmlns:a16="http://schemas.microsoft.com/office/drawing/2014/main" id="{B8E56283-ACAD-4909-8EA0-1B2889FDB2E4}"/>
              </a:ext>
            </a:extLst>
          </p:cNvPr>
          <p:cNvPicPr/>
          <p:nvPr/>
        </p:nvPicPr>
        <p:blipFill>
          <a:blip r:embed="rId2"/>
          <a:stretch>
            <a:fillRect/>
          </a:stretch>
        </p:blipFill>
        <p:spPr>
          <a:xfrm>
            <a:off x="5410646" y="2780928"/>
            <a:ext cx="3625850" cy="36334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51746900-0E63-4A5B-8B44-0FB00DB18505}"/>
              </a:ext>
            </a:extLst>
          </p:cNvPr>
          <p:cNvSpPr>
            <a:spLocks noGrp="1" noChangeArrowheads="1"/>
          </p:cNvSpPr>
          <p:nvPr>
            <p:ph type="title"/>
          </p:nvPr>
        </p:nvSpPr>
        <p:spPr/>
        <p:txBody>
          <a:bodyPr/>
          <a:lstStyle/>
          <a:p>
            <a:r>
              <a:rPr lang="en-US" altLang="zh-CN" sz="3200" b="1" dirty="0">
                <a:ea typeface="宋体" panose="02010600030101010101" pitchFamily="2" charset="-122"/>
              </a:rPr>
              <a:t>15.3 </a:t>
            </a:r>
            <a:r>
              <a:rPr lang="zh-CN" altLang="en-US" sz="3200" b="1" dirty="0">
                <a:ea typeface="宋体" panose="02010600030101010101" pitchFamily="2" charset="-122"/>
              </a:rPr>
              <a:t>基于</a:t>
            </a:r>
            <a:r>
              <a:rPr lang="en-US" altLang="zh-CN" sz="3200" b="1" dirty="0">
                <a:ea typeface="宋体" panose="02010600030101010101" pitchFamily="2" charset="-122"/>
              </a:rPr>
              <a:t>RLHF</a:t>
            </a:r>
            <a:r>
              <a:rPr lang="zh-CN" altLang="en-US" sz="3200" b="1" dirty="0">
                <a:ea typeface="宋体" panose="02010600030101010101" pitchFamily="2" charset="-122"/>
              </a:rPr>
              <a:t>实战的</a:t>
            </a:r>
            <a:r>
              <a:rPr lang="en-US" altLang="zh-CN" sz="3200" b="1" dirty="0" err="1">
                <a:ea typeface="宋体" panose="02010600030101010101" pitchFamily="2" charset="-122"/>
              </a:rPr>
              <a:t>chatGPT</a:t>
            </a:r>
            <a:r>
              <a:rPr lang="zh-CN" altLang="en-US" sz="3200" b="1" dirty="0">
                <a:ea typeface="宋体" panose="02010600030101010101" pitchFamily="2" charset="-122"/>
              </a:rPr>
              <a:t>正向评论的生成</a:t>
            </a:r>
            <a:endParaRPr lang="zh-CN" altLang="en-US" sz="3200" dirty="0">
              <a:ea typeface="宋体" panose="02010600030101010101" pitchFamily="2" charset="-122"/>
            </a:endParaRPr>
          </a:p>
        </p:txBody>
      </p:sp>
      <p:sp>
        <p:nvSpPr>
          <p:cNvPr id="9219" name="内容占位符 2">
            <a:extLst>
              <a:ext uri="{FF2B5EF4-FFF2-40B4-BE49-F238E27FC236}">
                <a16:creationId xmlns:a16="http://schemas.microsoft.com/office/drawing/2014/main" id="{E198C888-D07A-4D76-B0CC-4FD7DD06F5D3}"/>
              </a:ext>
            </a:extLst>
          </p:cNvPr>
          <p:cNvSpPr>
            <a:spLocks noGrp="1" noChangeArrowheads="1"/>
          </p:cNvSpPr>
          <p:nvPr>
            <p:ph idx="1"/>
          </p:nvPr>
        </p:nvSpPr>
        <p:spPr>
          <a:xfrm>
            <a:off x="179512" y="1434282"/>
            <a:ext cx="8784976" cy="648072"/>
          </a:xfrm>
        </p:spPr>
        <p:txBody>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15.3.2 RLHF</a:t>
            </a:r>
            <a:r>
              <a:rPr lang="zh-CN" altLang="zh-CN" sz="1800" b="1" kern="100" dirty="0">
                <a:effectLst/>
                <a:latin typeface="等线" panose="02010600030101010101" pitchFamily="2" charset="-122"/>
                <a:ea typeface="等线" panose="02010600030101010101" pitchFamily="2" charset="-122"/>
              </a:rPr>
              <a:t>模型进化的总体讲解</a:t>
            </a:r>
          </a:p>
          <a:p>
            <a:pPr marL="0" indent="0">
              <a:buNone/>
            </a:pPr>
            <a:endParaRPr lang="zh-CN" altLang="en-US" dirty="0">
              <a:ea typeface="宋体" panose="02010600030101010101" pitchFamily="2" charset="-122"/>
            </a:endParaRPr>
          </a:p>
        </p:txBody>
      </p:sp>
      <p:sp>
        <p:nvSpPr>
          <p:cNvPr id="7" name="文本框 6">
            <a:extLst>
              <a:ext uri="{FF2B5EF4-FFF2-40B4-BE49-F238E27FC236}">
                <a16:creationId xmlns:a16="http://schemas.microsoft.com/office/drawing/2014/main" id="{FA0D611A-7D41-45E7-AF5A-35F31A1844D3}"/>
              </a:ext>
            </a:extLst>
          </p:cNvPr>
          <p:cNvSpPr txBox="1"/>
          <p:nvPr/>
        </p:nvSpPr>
        <p:spPr>
          <a:xfrm>
            <a:off x="457200" y="2060848"/>
            <a:ext cx="8229600" cy="338554"/>
          </a:xfrm>
          <a:prstGeom prst="rect">
            <a:avLst/>
          </a:prstGeom>
          <a:noFill/>
        </p:spPr>
        <p:txBody>
          <a:bodyPr wrap="square">
            <a:spAutoFit/>
          </a:bodyPr>
          <a:lstStyle/>
          <a:p>
            <a:pPr indent="266700" algn="just"/>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F51FED7-06CE-43A3-80AA-DE7BEEEE0A06}"/>
              </a:ext>
            </a:extLst>
          </p:cNvPr>
          <p:cNvSpPr txBox="1"/>
          <p:nvPr/>
        </p:nvSpPr>
        <p:spPr>
          <a:xfrm>
            <a:off x="323528" y="2098999"/>
            <a:ext cx="8363272" cy="2031325"/>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章中作者已经详细的介绍过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PPO</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算法，并且在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章也带领读者完成了一个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GPT2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模型，可以自由生成对关键</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prompt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的描述文本生成，下面我们就基于前面这</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个步骤实现基于中文情感识别模型的正向评论生成机器人。</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这里需要说明的是，对于任何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系列的模型，其文本的生成形式都是想通的。读者可以自行替换合适的语言模型。</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回忆我们使用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章的算法模型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GPT2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，通过对其进行的评论训练，通过一小段文本提示（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prompt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），模型能够继续生成一段文字，例如：</a:t>
            </a:r>
          </a:p>
        </p:txBody>
      </p:sp>
      <p:pic>
        <p:nvPicPr>
          <p:cNvPr id="11" name="图片 10">
            <a:extLst>
              <a:ext uri="{FF2B5EF4-FFF2-40B4-BE49-F238E27FC236}">
                <a16:creationId xmlns:a16="http://schemas.microsoft.com/office/drawing/2014/main" id="{A28BB295-7FE4-49A5-88B0-ED61E99CF8B2}"/>
              </a:ext>
            </a:extLst>
          </p:cNvPr>
          <p:cNvPicPr/>
          <p:nvPr/>
        </p:nvPicPr>
        <p:blipFill>
          <a:blip r:embed="rId2"/>
          <a:stretch>
            <a:fillRect/>
          </a:stretch>
        </p:blipFill>
        <p:spPr>
          <a:xfrm>
            <a:off x="3635896" y="4437112"/>
            <a:ext cx="3542665" cy="7416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200" b="1" dirty="0">
                <a:ea typeface="宋体" panose="02010600030101010101" pitchFamily="2" charset="-122"/>
              </a:rPr>
              <a:t>15.3 </a:t>
            </a:r>
            <a:r>
              <a:rPr lang="zh-CN" altLang="en-US" sz="3200" b="1" dirty="0">
                <a:ea typeface="宋体" panose="02010600030101010101" pitchFamily="2" charset="-122"/>
              </a:rPr>
              <a:t>基于</a:t>
            </a:r>
            <a:r>
              <a:rPr lang="en-US" altLang="zh-CN" sz="3200" b="1" dirty="0">
                <a:ea typeface="宋体" panose="02010600030101010101" pitchFamily="2" charset="-122"/>
              </a:rPr>
              <a:t>RLHF</a:t>
            </a:r>
            <a:r>
              <a:rPr lang="zh-CN" altLang="en-US" sz="3200" b="1" dirty="0">
                <a:ea typeface="宋体" panose="02010600030101010101" pitchFamily="2" charset="-122"/>
              </a:rPr>
              <a:t>实战的</a:t>
            </a:r>
            <a:r>
              <a:rPr lang="en-US" altLang="zh-CN" sz="3200" b="1" dirty="0" err="1">
                <a:ea typeface="宋体" panose="02010600030101010101" pitchFamily="2" charset="-122"/>
              </a:rPr>
              <a:t>chatGPT</a:t>
            </a:r>
            <a:r>
              <a:rPr lang="zh-CN" altLang="en-US" sz="3200" b="1" dirty="0">
                <a:ea typeface="宋体" panose="02010600030101010101" pitchFamily="2" charset="-122"/>
              </a:rPr>
              <a:t>正向评论的生成</a:t>
            </a:r>
            <a:endParaRPr lang="zh-CN" altLang="en-US" sz="3200" dirty="0">
              <a:ea typeface="宋体" panose="02010600030101010101" pitchFamily="2" charset="-122"/>
            </a:endParaRPr>
          </a:p>
        </p:txBody>
      </p:sp>
      <p:sp>
        <p:nvSpPr>
          <p:cNvPr id="8" name="文本框 7">
            <a:extLst>
              <a:ext uri="{FF2B5EF4-FFF2-40B4-BE49-F238E27FC236}">
                <a16:creationId xmlns:a16="http://schemas.microsoft.com/office/drawing/2014/main" id="{6438B91F-E3E1-4D39-BA60-7C8C3201EBFE}"/>
              </a:ext>
            </a:extLst>
          </p:cNvPr>
          <p:cNvSpPr txBox="1"/>
          <p:nvPr/>
        </p:nvSpPr>
        <p:spPr>
          <a:xfrm>
            <a:off x="323528" y="2276872"/>
            <a:ext cx="8640960" cy="1200329"/>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在上面我们介绍了</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的基本内容，下面我们首先介绍一下我们所需要使用的评分模块。在这里我们使用</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Huggingface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提供的中文二分类情感分类模型，这是基于网络评论数据集训练，能够对句子进行评论情感情绪进行判别，如下所示：</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23353B47-4D4F-47F7-800D-0D0B66B413FD}"/>
              </a:ext>
            </a:extLst>
          </p:cNvPr>
          <p:cNvSpPr txBox="1"/>
          <p:nvPr/>
        </p:nvSpPr>
        <p:spPr>
          <a:xfrm>
            <a:off x="323528" y="1417638"/>
            <a:ext cx="9036496" cy="513474"/>
          </a:xfrm>
          <a:prstGeom prst="rect">
            <a:avLst/>
          </a:prstGeom>
          <a:noFill/>
        </p:spPr>
        <p:txBody>
          <a:bodyPr wrap="square">
            <a:spAutoFit/>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15.3.3 </a:t>
            </a:r>
            <a:r>
              <a:rPr lang="en-US" altLang="zh-CN" sz="1800" b="1" kern="100" dirty="0" err="1">
                <a:effectLst/>
                <a:latin typeface="等线" panose="02010600030101010101" pitchFamily="2" charset="-122"/>
                <a:ea typeface="等线" panose="02010600030101010101" pitchFamily="2" charset="-122"/>
              </a:rPr>
              <a:t>chatGPT</a:t>
            </a:r>
            <a:r>
              <a:rPr lang="zh-CN" altLang="zh-CN" sz="1800" b="1" kern="100" dirty="0">
                <a:effectLst/>
                <a:latin typeface="等线" panose="02010600030101010101" pitchFamily="2" charset="-122"/>
                <a:ea typeface="等线" panose="02010600030101010101" pitchFamily="2" charset="-122"/>
              </a:rPr>
              <a:t>评分模块简介</a:t>
            </a:r>
          </a:p>
        </p:txBody>
      </p:sp>
      <p:pic>
        <p:nvPicPr>
          <p:cNvPr id="11" name="图片 10">
            <a:extLst>
              <a:ext uri="{FF2B5EF4-FFF2-40B4-BE49-F238E27FC236}">
                <a16:creationId xmlns:a16="http://schemas.microsoft.com/office/drawing/2014/main" id="{D8D73D13-ECEC-43F4-9641-7BC71585CE36}"/>
              </a:ext>
            </a:extLst>
          </p:cNvPr>
          <p:cNvPicPr/>
          <p:nvPr/>
        </p:nvPicPr>
        <p:blipFill>
          <a:blip r:embed="rId2"/>
          <a:stretch>
            <a:fillRect/>
          </a:stretch>
        </p:blipFill>
        <p:spPr>
          <a:xfrm>
            <a:off x="2843808" y="3356992"/>
            <a:ext cx="5274310" cy="2404110"/>
          </a:xfrm>
          <a:prstGeom prst="rect">
            <a:avLst/>
          </a:prstGeom>
        </p:spPr>
      </p:pic>
    </p:spTree>
    <p:extLst>
      <p:ext uri="{BB962C8B-B14F-4D97-AF65-F5344CB8AC3E}">
        <p14:creationId xmlns:p14="http://schemas.microsoft.com/office/powerpoint/2010/main" val="3142348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200" b="1" dirty="0">
                <a:ea typeface="宋体" panose="02010600030101010101" pitchFamily="2" charset="-122"/>
              </a:rPr>
              <a:t>15.3 </a:t>
            </a:r>
            <a:r>
              <a:rPr lang="zh-CN" altLang="en-US" sz="3200" b="1" dirty="0">
                <a:ea typeface="宋体" panose="02010600030101010101" pitchFamily="2" charset="-122"/>
              </a:rPr>
              <a:t>基于</a:t>
            </a:r>
            <a:r>
              <a:rPr lang="en-US" altLang="zh-CN" sz="3200" b="1" dirty="0">
                <a:ea typeface="宋体" panose="02010600030101010101" pitchFamily="2" charset="-122"/>
              </a:rPr>
              <a:t>RLHF</a:t>
            </a:r>
            <a:r>
              <a:rPr lang="zh-CN" altLang="en-US" sz="3200" b="1" dirty="0">
                <a:ea typeface="宋体" panose="02010600030101010101" pitchFamily="2" charset="-122"/>
              </a:rPr>
              <a:t>实战的</a:t>
            </a:r>
            <a:r>
              <a:rPr lang="en-US" altLang="zh-CN" sz="3200" b="1" dirty="0" err="1">
                <a:ea typeface="宋体" panose="02010600030101010101" pitchFamily="2" charset="-122"/>
              </a:rPr>
              <a:t>chatGPT</a:t>
            </a:r>
            <a:r>
              <a:rPr lang="zh-CN" altLang="en-US" sz="3200" b="1" dirty="0">
                <a:ea typeface="宋体" panose="02010600030101010101" pitchFamily="2" charset="-122"/>
              </a:rPr>
              <a:t>正向评论的生成</a:t>
            </a:r>
          </a:p>
        </p:txBody>
      </p:sp>
      <p:sp>
        <p:nvSpPr>
          <p:cNvPr id="8" name="文本框 7">
            <a:extLst>
              <a:ext uri="{FF2B5EF4-FFF2-40B4-BE49-F238E27FC236}">
                <a16:creationId xmlns:a16="http://schemas.microsoft.com/office/drawing/2014/main" id="{68163624-7B5B-4D03-B28F-7C94AA2948EC}"/>
              </a:ext>
            </a:extLst>
          </p:cNvPr>
          <p:cNvSpPr txBox="1"/>
          <p:nvPr/>
        </p:nvSpPr>
        <p:spPr>
          <a:xfrm>
            <a:off x="215516" y="2060848"/>
            <a:ext cx="8712968" cy="1200329"/>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下面回到我们的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模型上，回忆我们在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章中实现的可进行再训练的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模型，其中的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forward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部分只输出了模型预测的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logits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，但是根据我们在前面的讲解，相对于一般的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模型，还需要额外一个评分网络从而受到对模型的评价反馈。</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在这里我们可以简单的使用一个全连接层完成此项的评分功能，如下所示：</a:t>
            </a:r>
          </a:p>
        </p:txBody>
      </p:sp>
      <p:sp>
        <p:nvSpPr>
          <p:cNvPr id="6" name="文本框 5">
            <a:extLst>
              <a:ext uri="{FF2B5EF4-FFF2-40B4-BE49-F238E27FC236}">
                <a16:creationId xmlns:a16="http://schemas.microsoft.com/office/drawing/2014/main" id="{B85E5C39-DCE0-40A7-AEF0-21B92496B8F0}"/>
              </a:ext>
            </a:extLst>
          </p:cNvPr>
          <p:cNvSpPr txBox="1"/>
          <p:nvPr/>
        </p:nvSpPr>
        <p:spPr>
          <a:xfrm>
            <a:off x="215516" y="1417638"/>
            <a:ext cx="8712968" cy="513474"/>
          </a:xfrm>
          <a:prstGeom prst="rect">
            <a:avLst/>
          </a:prstGeom>
          <a:noFill/>
        </p:spPr>
        <p:txBody>
          <a:bodyPr wrap="square">
            <a:spAutoFit/>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15.3.4 </a:t>
            </a:r>
            <a:r>
              <a:rPr lang="zh-CN" altLang="zh-CN" sz="1800" b="1" kern="100" dirty="0">
                <a:effectLst/>
                <a:latin typeface="等线" panose="02010600030101010101" pitchFamily="2" charset="-122"/>
                <a:ea typeface="等线" panose="02010600030101010101" pitchFamily="2" charset="-122"/>
              </a:rPr>
              <a:t>带有评分函数的</a:t>
            </a:r>
            <a:r>
              <a:rPr lang="en-US" altLang="zh-CN" sz="1800" b="1" kern="100" dirty="0" err="1">
                <a:effectLst/>
                <a:latin typeface="等线" panose="02010600030101010101" pitchFamily="2" charset="-122"/>
                <a:ea typeface="等线" panose="02010600030101010101" pitchFamily="2" charset="-122"/>
              </a:rPr>
              <a:t>chatGPT</a:t>
            </a:r>
            <a:r>
              <a:rPr lang="zh-CN" altLang="zh-CN" sz="1800" b="1" kern="100" dirty="0">
                <a:effectLst/>
                <a:latin typeface="等线" panose="02010600030101010101" pitchFamily="2" charset="-122"/>
                <a:ea typeface="等线" panose="02010600030101010101" pitchFamily="2" charset="-122"/>
              </a:rPr>
              <a:t>模型的构建</a:t>
            </a:r>
          </a:p>
        </p:txBody>
      </p:sp>
      <p:pic>
        <p:nvPicPr>
          <p:cNvPr id="11" name="图片 10">
            <a:extLst>
              <a:ext uri="{FF2B5EF4-FFF2-40B4-BE49-F238E27FC236}">
                <a16:creationId xmlns:a16="http://schemas.microsoft.com/office/drawing/2014/main" id="{B238D8F3-573B-4112-B0AF-DFD2598BAD6F}"/>
              </a:ext>
            </a:extLst>
          </p:cNvPr>
          <p:cNvPicPr>
            <a:picLocks noChangeAspect="1"/>
          </p:cNvPicPr>
          <p:nvPr/>
        </p:nvPicPr>
        <p:blipFill>
          <a:blip r:embed="rId2"/>
          <a:stretch>
            <a:fillRect/>
          </a:stretch>
        </p:blipFill>
        <p:spPr>
          <a:xfrm>
            <a:off x="2339752" y="3596824"/>
            <a:ext cx="5306568" cy="929640"/>
          </a:xfrm>
          <a:prstGeom prst="rect">
            <a:avLst/>
          </a:prstGeom>
        </p:spPr>
      </p:pic>
    </p:spTree>
    <p:extLst>
      <p:ext uri="{BB962C8B-B14F-4D97-AF65-F5344CB8AC3E}">
        <p14:creationId xmlns:p14="http://schemas.microsoft.com/office/powerpoint/2010/main" val="2170813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200" b="1" dirty="0">
                <a:ea typeface="宋体" panose="02010600030101010101" pitchFamily="2" charset="-122"/>
              </a:rPr>
              <a:t>15.3 </a:t>
            </a:r>
            <a:r>
              <a:rPr lang="zh-CN" altLang="en-US" sz="3200" b="1" dirty="0">
                <a:ea typeface="宋体" panose="02010600030101010101" pitchFamily="2" charset="-122"/>
              </a:rPr>
              <a:t>基于</a:t>
            </a:r>
            <a:r>
              <a:rPr lang="en-US" altLang="zh-CN" sz="3200" b="1" dirty="0">
                <a:ea typeface="宋体" panose="02010600030101010101" pitchFamily="2" charset="-122"/>
              </a:rPr>
              <a:t>RLHF</a:t>
            </a:r>
            <a:r>
              <a:rPr lang="zh-CN" altLang="en-US" sz="3200" b="1" dirty="0">
                <a:ea typeface="宋体" panose="02010600030101010101" pitchFamily="2" charset="-122"/>
              </a:rPr>
              <a:t>实战的</a:t>
            </a:r>
            <a:r>
              <a:rPr lang="en-US" altLang="zh-CN" sz="3200" b="1" dirty="0" err="1">
                <a:ea typeface="宋体" panose="02010600030101010101" pitchFamily="2" charset="-122"/>
              </a:rPr>
              <a:t>chatGPT</a:t>
            </a:r>
            <a:r>
              <a:rPr lang="zh-CN" altLang="en-US" sz="3200" b="1" dirty="0">
                <a:ea typeface="宋体" panose="02010600030101010101" pitchFamily="2" charset="-122"/>
              </a:rPr>
              <a:t>正向评论的生成</a:t>
            </a:r>
          </a:p>
        </p:txBody>
      </p:sp>
      <p:sp>
        <p:nvSpPr>
          <p:cNvPr id="6" name="文本框 5">
            <a:extLst>
              <a:ext uri="{FF2B5EF4-FFF2-40B4-BE49-F238E27FC236}">
                <a16:creationId xmlns:a16="http://schemas.microsoft.com/office/drawing/2014/main" id="{C91E65F5-0DBC-4DF2-9F02-889E7F9241AD}"/>
              </a:ext>
            </a:extLst>
          </p:cNvPr>
          <p:cNvSpPr txBox="1"/>
          <p:nvPr/>
        </p:nvSpPr>
        <p:spPr>
          <a:xfrm>
            <a:off x="323528" y="1556792"/>
            <a:ext cx="7848872" cy="513474"/>
          </a:xfrm>
          <a:prstGeom prst="rect">
            <a:avLst/>
          </a:prstGeom>
          <a:noFill/>
        </p:spPr>
        <p:txBody>
          <a:bodyPr wrap="square">
            <a:spAutoFit/>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15.3.5 RLHF</a:t>
            </a:r>
            <a:r>
              <a:rPr lang="zh-CN" altLang="zh-CN" sz="1800" b="1" kern="100" dirty="0">
                <a:effectLst/>
                <a:latin typeface="等线" panose="02010600030101010101" pitchFamily="2" charset="-122"/>
                <a:ea typeface="等线" panose="02010600030101010101" pitchFamily="2" charset="-122"/>
              </a:rPr>
              <a:t>中的</a:t>
            </a:r>
            <a:r>
              <a:rPr lang="en-US" altLang="zh-CN" sz="1800" b="1" kern="100" dirty="0">
                <a:effectLst/>
                <a:latin typeface="等线" panose="02010600030101010101" pitchFamily="2" charset="-122"/>
                <a:ea typeface="等线" panose="02010600030101010101" pitchFamily="2" charset="-122"/>
              </a:rPr>
              <a:t>PPO</a:t>
            </a:r>
            <a:r>
              <a:rPr lang="zh-CN" altLang="zh-CN" sz="1800" b="1" kern="100" dirty="0">
                <a:effectLst/>
                <a:latin typeface="等线" panose="02010600030101010101" pitchFamily="2" charset="-122"/>
                <a:ea typeface="等线" panose="02010600030101010101" pitchFamily="2" charset="-122"/>
              </a:rPr>
              <a:t>算法</a:t>
            </a:r>
            <a:r>
              <a:rPr lang="en-US" altLang="zh-CN" sz="1800" b="1" kern="100" dirty="0">
                <a:effectLst/>
                <a:latin typeface="等线" panose="02010600030101010101" pitchFamily="2" charset="-122"/>
                <a:ea typeface="等线" panose="02010600030101010101" pitchFamily="2" charset="-122"/>
              </a:rPr>
              <a:t>-KL</a:t>
            </a:r>
            <a:r>
              <a:rPr lang="zh-CN" altLang="zh-CN" sz="1800" b="1" kern="100" dirty="0">
                <a:effectLst/>
                <a:latin typeface="等线" panose="02010600030101010101" pitchFamily="2" charset="-122"/>
                <a:ea typeface="等线" panose="02010600030101010101" pitchFamily="2" charset="-122"/>
              </a:rPr>
              <a:t>散度</a:t>
            </a:r>
          </a:p>
        </p:txBody>
      </p:sp>
      <p:sp>
        <p:nvSpPr>
          <p:cNvPr id="10" name="文本框 9">
            <a:extLst>
              <a:ext uri="{FF2B5EF4-FFF2-40B4-BE49-F238E27FC236}">
                <a16:creationId xmlns:a16="http://schemas.microsoft.com/office/drawing/2014/main" id="{B3F992FF-538C-41BB-9782-9ADE95E687FB}"/>
              </a:ext>
            </a:extLst>
          </p:cNvPr>
          <p:cNvSpPr txBox="1"/>
          <p:nvPr/>
        </p:nvSpPr>
        <p:spPr>
          <a:xfrm>
            <a:off x="457200" y="2209420"/>
            <a:ext cx="8229600" cy="3539430"/>
          </a:xfrm>
          <a:prstGeom prst="rect">
            <a:avLst/>
          </a:prstGeom>
          <a:noFill/>
        </p:spPr>
        <p:txBody>
          <a:bodyPr wrap="square">
            <a:spAutoFit/>
          </a:bodyPr>
          <a:lstStyle/>
          <a:p>
            <a:pPr algn="just"/>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下面我们依次要讲解在训练时使用的</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PPO2</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模型，相对于</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13</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章的内容</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PPO</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内容实际上也需要</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active</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与</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reward</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方法，因此在具体使用上，我们采用</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个相同的</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GPT2</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模型分别作为算法的实施与更新模块，代码如下所示：</a:t>
            </a:r>
          </a:p>
          <a:p>
            <a:pPr algn="just"/>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from </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moudle</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import model</a:t>
            </a:r>
          </a:p>
          <a:p>
            <a:pPr algn="just"/>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gpt2_model = model.GPT2(</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use_rlhf</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=True)</a:t>
            </a:r>
          </a:p>
          <a:p>
            <a:pPr algn="just"/>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gpt2_model_ref = model.GPT2(</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use_rlhf</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=True)</a:t>
            </a:r>
          </a:p>
          <a:p>
            <a:pPr algn="just"/>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这是我们已定义好的带有</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GPT2</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模型。为了简单起见我们使用的均为带有评分函数的</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GPT2</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模型。</a:t>
            </a:r>
          </a:p>
          <a:p>
            <a:pPr algn="just"/>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	下面进入到</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PPO</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整体模型的介绍，在这里我们采用了自定义的</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PPOTrainer</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类来对模型进行整体操作，简单的代码如下所示：</a:t>
            </a:r>
          </a:p>
          <a:p>
            <a:pPr algn="just"/>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ppo_trainer</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 </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PPOTrainer</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(gpt2_model, gpt2_model_ref, gpt2_tokenizer, **config)</a:t>
            </a:r>
          </a:p>
          <a:p>
            <a:pPr algn="just"/>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下面就是相对简单的散度计算</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AdaptiveKLController</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函数讲解（</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PPO2</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算法）。第一个需要读者注意的是，无论是在经典的</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PPO</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算法和我们自定义的</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PPO</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算法中，</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KL</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散度的计算都是一项重要的内容，是一种用来描述两个分布之间距离的性能指标。</a:t>
            </a:r>
          </a:p>
        </p:txBody>
      </p:sp>
    </p:spTree>
    <p:extLst>
      <p:ext uri="{BB962C8B-B14F-4D97-AF65-F5344CB8AC3E}">
        <p14:creationId xmlns:p14="http://schemas.microsoft.com/office/powerpoint/2010/main" val="2655698500"/>
      </p:ext>
    </p:extLst>
  </p:cSld>
  <p:clrMapOvr>
    <a:masterClrMapping/>
  </p:clrMapOvr>
</p:sld>
</file>

<file path=ppt/theme/theme1.xml><?xml version="1.0" encoding="utf-8"?>
<a:theme xmlns:a="http://schemas.openxmlformats.org/drawingml/2006/main" name="Tema de Office">
  <a:themeElements>
    <a:clrScheme name="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Tema de 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157255508</TotalTime>
  <Pages>0</Pages>
  <Words>1498</Words>
  <Characters>0</Characters>
  <Application>Microsoft Office PowerPoint</Application>
  <DocSecurity>0</DocSecurity>
  <PresentationFormat>全屏显示(4:3)</PresentationFormat>
  <Lines>0</Lines>
  <Paragraphs>54</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等线</vt:lpstr>
      <vt:lpstr>宋体</vt:lpstr>
      <vt:lpstr>Arial</vt:lpstr>
      <vt:lpstr>Calibri</vt:lpstr>
      <vt:lpstr>Wingdings</vt:lpstr>
      <vt:lpstr>Tema de Office</vt:lpstr>
      <vt:lpstr>第15章 我看我也行-实战训练自己的chatGPT</vt:lpstr>
      <vt:lpstr>15.1 什么是chatGPT</vt:lpstr>
      <vt:lpstr>15.2 RLHF（人工强化学习反馈）模型简介</vt:lpstr>
      <vt:lpstr>15.2 RLHF（人工强化学习反馈）模型简介</vt:lpstr>
      <vt:lpstr>15.3 基于RLHF实战的chatGPT正向评论的生成</vt:lpstr>
      <vt:lpstr>15.3 基于RLHF实战的chatGPT正向评论的生成</vt:lpstr>
      <vt:lpstr>15.3 基于RLHF实战的chatGPT正向评论的生成</vt:lpstr>
      <vt:lpstr>15.3 基于RLHF实战的chatGPT正向评论的生成</vt:lpstr>
      <vt:lpstr>15.3 基于RLHF实战的chatGPT正向评论的生成</vt:lpstr>
      <vt:lpstr>15.3 基于RLHF实战的chatGPT正向评论的生成</vt:lpstr>
      <vt:lpstr>15.4 本章小结</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Design</dc:creator>
  <cp:keywords/>
  <dc:description/>
  <cp:lastModifiedBy>lenovo</cp:lastModifiedBy>
  <cp:revision>62</cp:revision>
  <cp:lastPrinted>1899-12-30T00:00:00Z</cp:lastPrinted>
  <dcterms:created xsi:type="dcterms:W3CDTF">2010-05-18T15:49:44Z</dcterms:created>
  <dcterms:modified xsi:type="dcterms:W3CDTF">2023-10-20T04:29:21Z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2052-8.1.0.2988</vt:lpwstr>
  </property>
</Properties>
</file>