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95" r:id="rId2"/>
    <p:sldId id="296" r:id="rId3"/>
    <p:sldId id="297" r:id="rId4"/>
    <p:sldId id="298" r:id="rId5"/>
    <p:sldId id="299" r:id="rId6"/>
    <p:sldId id="300" r:id="rId7"/>
    <p:sldId id="308" r:id="rId8"/>
    <p:sldId id="309" r:id="rId9"/>
    <p:sldId id="310" r:id="rId10"/>
    <p:sldId id="311" r:id="rId11"/>
    <p:sldId id="315" r:id="rId12"/>
  </p:sldIdLst>
  <p:sldSz cx="9144000" cy="6858000" type="screen4x3"/>
  <p:notesSz cx="6858000" cy="9144000"/>
  <p:defaultTextStyle>
    <a:defPPr>
      <a:defRPr lang="es-E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913">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5C2B3"/>
    <a:srgbClr val="5AD00A"/>
    <a:srgbClr val="0099FF"/>
    <a:srgbClr val="0EB1E7"/>
    <a:srgbClr val="FFD347"/>
    <a:srgbClr val="B88C00"/>
    <a:srgbClr val="99EA08"/>
    <a:srgbClr val="83827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0" d="100"/>
          <a:sy n="80" d="100"/>
        </p:scale>
        <p:origin x="1522" y="67"/>
      </p:cViewPr>
      <p:guideLst>
        <p:guide orient="horz" pos="2160"/>
        <p:guide pos="291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381E594-34E0-48A4-A6F1-4EF1B9A98FC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zh-CN" altLang="en-US"/>
          </a:p>
        </p:txBody>
      </p:sp>
      <p:sp>
        <p:nvSpPr>
          <p:cNvPr id="3" name="日期占位符 2">
            <a:extLst>
              <a:ext uri="{FF2B5EF4-FFF2-40B4-BE49-F238E27FC236}">
                <a16:creationId xmlns:a16="http://schemas.microsoft.com/office/drawing/2014/main" id="{6E41D69A-17A6-47B0-9A33-26F0AC5BAF25}"/>
              </a:ext>
            </a:extLst>
          </p:cNvPr>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D3AAEDB-7AB8-4C44-B047-DD2E41F2222D}" type="datetimeFigureOut">
              <a:rPr lang="zh-CN" altLang="en-US"/>
              <a:pPr>
                <a:defRPr/>
              </a:pPr>
              <a:t>2023/10/19</a:t>
            </a:fld>
            <a:endParaRPr lang="zh-CN" altLang="en-US"/>
          </a:p>
        </p:txBody>
      </p:sp>
      <p:sp>
        <p:nvSpPr>
          <p:cNvPr id="4" name="幻灯片图像占位符 3">
            <a:extLst>
              <a:ext uri="{FF2B5EF4-FFF2-40B4-BE49-F238E27FC236}">
                <a16:creationId xmlns:a16="http://schemas.microsoft.com/office/drawing/2014/main" id="{196A3E6A-8805-41B9-B661-4EBEA065A6EB}"/>
              </a:ext>
            </a:extLst>
          </p:cNvPr>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EA96D61F-B798-435A-926F-9E4410811B96}"/>
              </a:ext>
            </a:extLst>
          </p:cNvPr>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CD9405C0-E0D9-4C53-85A6-735731B2C99D}"/>
              </a:ext>
            </a:extLst>
          </p:cNvPr>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zh-CN" altLang="en-US"/>
          </a:p>
        </p:txBody>
      </p:sp>
      <p:sp>
        <p:nvSpPr>
          <p:cNvPr id="7" name="灯片编号占位符 6">
            <a:extLst>
              <a:ext uri="{FF2B5EF4-FFF2-40B4-BE49-F238E27FC236}">
                <a16:creationId xmlns:a16="http://schemas.microsoft.com/office/drawing/2014/main" id="{1B71F842-CD53-466F-A5F2-51481B727E06}"/>
              </a:ext>
            </a:extLst>
          </p:cNvPr>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smtClean="0"/>
            </a:lvl1pPr>
          </a:lstStyle>
          <a:p>
            <a:pPr>
              <a:defRPr/>
            </a:pPr>
            <a:fld id="{1838DFC2-96AD-4001-B847-30759E8E9A89}"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3 Marcador de fecha">
            <a:extLst>
              <a:ext uri="{FF2B5EF4-FFF2-40B4-BE49-F238E27FC236}">
                <a16:creationId xmlns:a16="http://schemas.microsoft.com/office/drawing/2014/main" id="{7614B32B-DA36-49C8-BC9D-2D1973A4CC62}"/>
              </a:ext>
            </a:extLst>
          </p:cNvPr>
          <p:cNvSpPr>
            <a:spLocks noGrp="1" noChangeArrowheads="1"/>
          </p:cNvSpPr>
          <p:nvPr>
            <p:ph type="dt" sz="half" idx="10"/>
          </p:nvPr>
        </p:nvSpPr>
        <p:spPr>
          <a:ln/>
        </p:spPr>
        <p:txBody>
          <a:bodyPr/>
          <a:lstStyle>
            <a:lvl1pPr>
              <a:defRPr/>
            </a:lvl1pPr>
          </a:lstStyle>
          <a:p>
            <a:pPr>
              <a:defRPr/>
            </a:pPr>
            <a:fld id="{E2D1BBC2-E78E-4A26-8C36-F11F9F4AF79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D23087E1-517F-451B-84E5-E473A05C316E}"/>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EAA27C8A-8E62-4246-8553-D3D2ADA3381D}"/>
              </a:ext>
            </a:extLst>
          </p:cNvPr>
          <p:cNvSpPr>
            <a:spLocks noGrp="1" noChangeArrowheads="1"/>
          </p:cNvSpPr>
          <p:nvPr>
            <p:ph type="sldNum" sz="quarter" idx="12"/>
          </p:nvPr>
        </p:nvSpPr>
        <p:spPr>
          <a:ln/>
        </p:spPr>
        <p:txBody>
          <a:bodyPr/>
          <a:lstStyle>
            <a:lvl1pPr>
              <a:defRPr/>
            </a:lvl1pPr>
          </a:lstStyle>
          <a:p>
            <a:pPr>
              <a:defRPr/>
            </a:pPr>
            <a:fld id="{43089A9C-18FC-4525-A6D3-73FA4513846D}" type="slidenum">
              <a:rPr lang="zh-CN" altLang="en-US"/>
              <a:pPr>
                <a:defRPr/>
              </a:pPr>
              <a:t>‹#›</a:t>
            </a:fld>
            <a:endParaRPr lang="es-ES" altLang="en-US"/>
          </a:p>
        </p:txBody>
      </p:sp>
    </p:spTree>
    <p:extLst>
      <p:ext uri="{BB962C8B-B14F-4D97-AF65-F5344CB8AC3E}">
        <p14:creationId xmlns:p14="http://schemas.microsoft.com/office/powerpoint/2010/main" val="13522134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2B37CEB6-87EA-40E2-9D7C-084EE665C89F}"/>
              </a:ext>
            </a:extLst>
          </p:cNvPr>
          <p:cNvSpPr>
            <a:spLocks noGrp="1" noChangeArrowheads="1"/>
          </p:cNvSpPr>
          <p:nvPr>
            <p:ph type="dt" sz="half" idx="10"/>
          </p:nvPr>
        </p:nvSpPr>
        <p:spPr>
          <a:ln/>
        </p:spPr>
        <p:txBody>
          <a:bodyPr/>
          <a:lstStyle>
            <a:lvl1pPr>
              <a:defRPr/>
            </a:lvl1pPr>
          </a:lstStyle>
          <a:p>
            <a:pPr>
              <a:defRPr/>
            </a:pPr>
            <a:fld id="{6638E3BF-6CB8-4783-B159-D54EF8C543D1}"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2BDFB1EC-156A-4FD5-AFEE-28A0C521C559}"/>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3F15840B-3D04-4581-9F19-36A4F72C5D2C}"/>
              </a:ext>
            </a:extLst>
          </p:cNvPr>
          <p:cNvSpPr>
            <a:spLocks noGrp="1" noChangeArrowheads="1"/>
          </p:cNvSpPr>
          <p:nvPr>
            <p:ph type="sldNum" sz="quarter" idx="12"/>
          </p:nvPr>
        </p:nvSpPr>
        <p:spPr>
          <a:ln/>
        </p:spPr>
        <p:txBody>
          <a:bodyPr/>
          <a:lstStyle>
            <a:lvl1pPr>
              <a:defRPr/>
            </a:lvl1pPr>
          </a:lstStyle>
          <a:p>
            <a:pPr>
              <a:defRPr/>
            </a:pPr>
            <a:fld id="{297BB67C-0C23-4FBE-B00E-F49D6363D650}" type="slidenum">
              <a:rPr lang="zh-CN" altLang="en-US"/>
              <a:pPr>
                <a:defRPr/>
              </a:pPr>
              <a:t>‹#›</a:t>
            </a:fld>
            <a:endParaRPr lang="es-ES" altLang="en-US"/>
          </a:p>
        </p:txBody>
      </p:sp>
    </p:spTree>
    <p:extLst>
      <p:ext uri="{BB962C8B-B14F-4D97-AF65-F5344CB8AC3E}">
        <p14:creationId xmlns:p14="http://schemas.microsoft.com/office/powerpoint/2010/main" val="7480861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462FA359-0BA4-4C7C-998E-90C0C07FE2BA}"/>
              </a:ext>
            </a:extLst>
          </p:cNvPr>
          <p:cNvSpPr>
            <a:spLocks noGrp="1" noChangeArrowheads="1"/>
          </p:cNvSpPr>
          <p:nvPr>
            <p:ph type="dt" sz="half" idx="10"/>
          </p:nvPr>
        </p:nvSpPr>
        <p:spPr>
          <a:ln/>
        </p:spPr>
        <p:txBody>
          <a:bodyPr/>
          <a:lstStyle>
            <a:lvl1pPr>
              <a:defRPr/>
            </a:lvl1pPr>
          </a:lstStyle>
          <a:p>
            <a:pPr>
              <a:defRPr/>
            </a:pPr>
            <a:fld id="{BC0F8D3E-2B10-411D-9264-335AF5AB55E5}"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70ABB7E-4684-4170-93B2-7296A4720597}"/>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3747833-30B1-4C8C-BBB5-A892186A14AC}"/>
              </a:ext>
            </a:extLst>
          </p:cNvPr>
          <p:cNvSpPr>
            <a:spLocks noGrp="1" noChangeArrowheads="1"/>
          </p:cNvSpPr>
          <p:nvPr>
            <p:ph type="sldNum" sz="quarter" idx="12"/>
          </p:nvPr>
        </p:nvSpPr>
        <p:spPr>
          <a:ln/>
        </p:spPr>
        <p:txBody>
          <a:bodyPr/>
          <a:lstStyle>
            <a:lvl1pPr>
              <a:defRPr/>
            </a:lvl1pPr>
          </a:lstStyle>
          <a:p>
            <a:pPr>
              <a:defRPr/>
            </a:pPr>
            <a:fld id="{8748F309-D6A1-467F-9BF8-9A2E51B660A4}" type="slidenum">
              <a:rPr lang="zh-CN" altLang="en-US"/>
              <a:pPr>
                <a:defRPr/>
              </a:pPr>
              <a:t>‹#›</a:t>
            </a:fld>
            <a:endParaRPr lang="es-ES" altLang="en-US"/>
          </a:p>
        </p:txBody>
      </p:sp>
    </p:spTree>
    <p:extLst>
      <p:ext uri="{BB962C8B-B14F-4D97-AF65-F5344CB8AC3E}">
        <p14:creationId xmlns:p14="http://schemas.microsoft.com/office/powerpoint/2010/main" val="626504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3 Marcador de fecha">
            <a:extLst>
              <a:ext uri="{FF2B5EF4-FFF2-40B4-BE49-F238E27FC236}">
                <a16:creationId xmlns:a16="http://schemas.microsoft.com/office/drawing/2014/main" id="{157494EC-88A3-4672-A00E-6D5648D15095}"/>
              </a:ext>
            </a:extLst>
          </p:cNvPr>
          <p:cNvSpPr>
            <a:spLocks noGrp="1" noChangeArrowheads="1"/>
          </p:cNvSpPr>
          <p:nvPr>
            <p:ph type="dt" sz="half" idx="10"/>
          </p:nvPr>
        </p:nvSpPr>
        <p:spPr>
          <a:ln/>
        </p:spPr>
        <p:txBody>
          <a:bodyPr/>
          <a:lstStyle>
            <a:lvl1pPr>
              <a:defRPr/>
            </a:lvl1pPr>
          </a:lstStyle>
          <a:p>
            <a:pPr>
              <a:defRPr/>
            </a:pPr>
            <a:fld id="{017D2FE1-3495-4562-8210-CF1352B6E12B}"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06FB3D9F-3B5D-4738-928D-7F00378DE76A}"/>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09040E28-8BD5-4182-8AB5-27D41AF46892}"/>
              </a:ext>
            </a:extLst>
          </p:cNvPr>
          <p:cNvSpPr>
            <a:spLocks noGrp="1" noChangeArrowheads="1"/>
          </p:cNvSpPr>
          <p:nvPr>
            <p:ph type="sldNum" sz="quarter" idx="12"/>
          </p:nvPr>
        </p:nvSpPr>
        <p:spPr>
          <a:ln/>
        </p:spPr>
        <p:txBody>
          <a:bodyPr/>
          <a:lstStyle>
            <a:lvl1pPr>
              <a:defRPr/>
            </a:lvl1pPr>
          </a:lstStyle>
          <a:p>
            <a:pPr>
              <a:defRPr/>
            </a:pPr>
            <a:fld id="{955FAF02-F389-4EF1-BC4C-F06649C446A3}" type="slidenum">
              <a:rPr lang="zh-CN" altLang="en-US"/>
              <a:pPr>
                <a:defRPr/>
              </a:pPr>
              <a:t>‹#›</a:t>
            </a:fld>
            <a:endParaRPr lang="es-ES" altLang="en-US"/>
          </a:p>
        </p:txBody>
      </p:sp>
    </p:spTree>
    <p:extLst>
      <p:ext uri="{BB962C8B-B14F-4D97-AF65-F5344CB8AC3E}">
        <p14:creationId xmlns:p14="http://schemas.microsoft.com/office/powerpoint/2010/main" val="411858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3 Marcador de fecha">
            <a:extLst>
              <a:ext uri="{FF2B5EF4-FFF2-40B4-BE49-F238E27FC236}">
                <a16:creationId xmlns:a16="http://schemas.microsoft.com/office/drawing/2014/main" id="{D59303EE-F4FE-42F8-8F35-F495EE8951E6}"/>
              </a:ext>
            </a:extLst>
          </p:cNvPr>
          <p:cNvSpPr>
            <a:spLocks noGrp="1" noChangeArrowheads="1"/>
          </p:cNvSpPr>
          <p:nvPr>
            <p:ph type="dt" sz="half" idx="10"/>
          </p:nvPr>
        </p:nvSpPr>
        <p:spPr>
          <a:ln/>
        </p:spPr>
        <p:txBody>
          <a:bodyPr/>
          <a:lstStyle>
            <a:lvl1pPr>
              <a:defRPr/>
            </a:lvl1pPr>
          </a:lstStyle>
          <a:p>
            <a:pPr>
              <a:defRPr/>
            </a:pPr>
            <a:fld id="{BB514612-E696-490C-87AD-23907364A10E}" type="datetimeFigureOut">
              <a:rPr lang="zh-CN" altLang="en-US"/>
              <a:pPr>
                <a:defRPr/>
              </a:pPr>
              <a:t>2023/10/19</a:t>
            </a:fld>
            <a:endParaRPr lang="es-ES" altLang="en-US"/>
          </a:p>
        </p:txBody>
      </p:sp>
      <p:sp>
        <p:nvSpPr>
          <p:cNvPr id="5" name="4 Marcador de pie de página">
            <a:extLst>
              <a:ext uri="{FF2B5EF4-FFF2-40B4-BE49-F238E27FC236}">
                <a16:creationId xmlns:a16="http://schemas.microsoft.com/office/drawing/2014/main" id="{56E8DD98-8728-4C2E-92CD-42677ACF75B6}"/>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6" name="5 Marcador de número de diapositiva">
            <a:extLst>
              <a:ext uri="{FF2B5EF4-FFF2-40B4-BE49-F238E27FC236}">
                <a16:creationId xmlns:a16="http://schemas.microsoft.com/office/drawing/2014/main" id="{70082715-6CE9-47CB-BAD0-895483A23909}"/>
              </a:ext>
            </a:extLst>
          </p:cNvPr>
          <p:cNvSpPr>
            <a:spLocks noGrp="1" noChangeArrowheads="1"/>
          </p:cNvSpPr>
          <p:nvPr>
            <p:ph type="sldNum" sz="quarter" idx="12"/>
          </p:nvPr>
        </p:nvSpPr>
        <p:spPr>
          <a:ln/>
        </p:spPr>
        <p:txBody>
          <a:bodyPr/>
          <a:lstStyle>
            <a:lvl1pPr>
              <a:defRPr/>
            </a:lvl1pPr>
          </a:lstStyle>
          <a:p>
            <a:pPr>
              <a:defRPr/>
            </a:pPr>
            <a:fld id="{AAAC6958-D164-4354-9E71-B4E49CD357EF}" type="slidenum">
              <a:rPr lang="zh-CN" altLang="en-US"/>
              <a:pPr>
                <a:defRPr/>
              </a:pPr>
              <a:t>‹#›</a:t>
            </a:fld>
            <a:endParaRPr lang="es-ES" altLang="en-US"/>
          </a:p>
        </p:txBody>
      </p:sp>
    </p:spTree>
    <p:extLst>
      <p:ext uri="{BB962C8B-B14F-4D97-AF65-F5344CB8AC3E}">
        <p14:creationId xmlns:p14="http://schemas.microsoft.com/office/powerpoint/2010/main" val="4141979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3 Marcador de fecha">
            <a:extLst>
              <a:ext uri="{FF2B5EF4-FFF2-40B4-BE49-F238E27FC236}">
                <a16:creationId xmlns:a16="http://schemas.microsoft.com/office/drawing/2014/main" id="{6E2D3D00-A67F-48AD-AF1D-090C6891E8B9}"/>
              </a:ext>
            </a:extLst>
          </p:cNvPr>
          <p:cNvSpPr>
            <a:spLocks noGrp="1" noChangeArrowheads="1"/>
          </p:cNvSpPr>
          <p:nvPr>
            <p:ph type="dt" sz="half" idx="10"/>
          </p:nvPr>
        </p:nvSpPr>
        <p:spPr>
          <a:ln/>
        </p:spPr>
        <p:txBody>
          <a:bodyPr/>
          <a:lstStyle>
            <a:lvl1pPr>
              <a:defRPr/>
            </a:lvl1pPr>
          </a:lstStyle>
          <a:p>
            <a:pPr>
              <a:defRPr/>
            </a:pPr>
            <a:fld id="{E39F4EE3-5847-43DC-9915-5B5D189C4675}"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DDC75780-5AE4-4AF0-9EF9-61E016D14DE8}"/>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5CFD295C-7CBA-49DA-96DF-26A5B074345C}"/>
              </a:ext>
            </a:extLst>
          </p:cNvPr>
          <p:cNvSpPr>
            <a:spLocks noGrp="1" noChangeArrowheads="1"/>
          </p:cNvSpPr>
          <p:nvPr>
            <p:ph type="sldNum" sz="quarter" idx="12"/>
          </p:nvPr>
        </p:nvSpPr>
        <p:spPr>
          <a:ln/>
        </p:spPr>
        <p:txBody>
          <a:bodyPr/>
          <a:lstStyle>
            <a:lvl1pPr>
              <a:defRPr/>
            </a:lvl1pPr>
          </a:lstStyle>
          <a:p>
            <a:pPr>
              <a:defRPr/>
            </a:pPr>
            <a:fld id="{7919D1DE-5E37-4020-9F87-364E0B32593D}" type="slidenum">
              <a:rPr lang="zh-CN" altLang="en-US"/>
              <a:pPr>
                <a:defRPr/>
              </a:pPr>
              <a:t>‹#›</a:t>
            </a:fld>
            <a:endParaRPr lang="es-ES" altLang="en-US"/>
          </a:p>
        </p:txBody>
      </p:sp>
    </p:spTree>
    <p:extLst>
      <p:ext uri="{BB962C8B-B14F-4D97-AF65-F5344CB8AC3E}">
        <p14:creationId xmlns:p14="http://schemas.microsoft.com/office/powerpoint/2010/main" val="28706856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3 Marcador de fecha">
            <a:extLst>
              <a:ext uri="{FF2B5EF4-FFF2-40B4-BE49-F238E27FC236}">
                <a16:creationId xmlns:a16="http://schemas.microsoft.com/office/drawing/2014/main" id="{0B215AC2-3438-4798-A4D9-B4BA61C9ED0B}"/>
              </a:ext>
            </a:extLst>
          </p:cNvPr>
          <p:cNvSpPr>
            <a:spLocks noGrp="1" noChangeArrowheads="1"/>
          </p:cNvSpPr>
          <p:nvPr>
            <p:ph type="dt" sz="half" idx="10"/>
          </p:nvPr>
        </p:nvSpPr>
        <p:spPr>
          <a:ln/>
        </p:spPr>
        <p:txBody>
          <a:bodyPr/>
          <a:lstStyle>
            <a:lvl1pPr>
              <a:defRPr/>
            </a:lvl1pPr>
          </a:lstStyle>
          <a:p>
            <a:pPr>
              <a:defRPr/>
            </a:pPr>
            <a:fld id="{9053C1FC-679D-4C70-B14C-2EA42877C7D3}" type="datetimeFigureOut">
              <a:rPr lang="zh-CN" altLang="en-US"/>
              <a:pPr>
                <a:defRPr/>
              </a:pPr>
              <a:t>2023/10/19</a:t>
            </a:fld>
            <a:endParaRPr lang="es-ES" altLang="en-US"/>
          </a:p>
        </p:txBody>
      </p:sp>
      <p:sp>
        <p:nvSpPr>
          <p:cNvPr id="8" name="4 Marcador de pie de página">
            <a:extLst>
              <a:ext uri="{FF2B5EF4-FFF2-40B4-BE49-F238E27FC236}">
                <a16:creationId xmlns:a16="http://schemas.microsoft.com/office/drawing/2014/main" id="{79822A5C-35AB-4E68-AF14-4C36E551BAC5}"/>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9" name="5 Marcador de número de diapositiva">
            <a:extLst>
              <a:ext uri="{FF2B5EF4-FFF2-40B4-BE49-F238E27FC236}">
                <a16:creationId xmlns:a16="http://schemas.microsoft.com/office/drawing/2014/main" id="{2A957466-1E74-42A6-843D-B8338F4FBF78}"/>
              </a:ext>
            </a:extLst>
          </p:cNvPr>
          <p:cNvSpPr>
            <a:spLocks noGrp="1" noChangeArrowheads="1"/>
          </p:cNvSpPr>
          <p:nvPr>
            <p:ph type="sldNum" sz="quarter" idx="12"/>
          </p:nvPr>
        </p:nvSpPr>
        <p:spPr>
          <a:ln/>
        </p:spPr>
        <p:txBody>
          <a:bodyPr/>
          <a:lstStyle>
            <a:lvl1pPr>
              <a:defRPr/>
            </a:lvl1pPr>
          </a:lstStyle>
          <a:p>
            <a:pPr>
              <a:defRPr/>
            </a:pPr>
            <a:fld id="{4393C5B9-99A9-449B-A8A5-2F25AAD6FD81}" type="slidenum">
              <a:rPr lang="zh-CN" altLang="en-US"/>
              <a:pPr>
                <a:defRPr/>
              </a:pPr>
              <a:t>‹#›</a:t>
            </a:fld>
            <a:endParaRPr lang="es-ES" altLang="en-US"/>
          </a:p>
        </p:txBody>
      </p:sp>
    </p:spTree>
    <p:extLst>
      <p:ext uri="{BB962C8B-B14F-4D97-AF65-F5344CB8AC3E}">
        <p14:creationId xmlns:p14="http://schemas.microsoft.com/office/powerpoint/2010/main" val="35350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3 Marcador de fecha">
            <a:extLst>
              <a:ext uri="{FF2B5EF4-FFF2-40B4-BE49-F238E27FC236}">
                <a16:creationId xmlns:a16="http://schemas.microsoft.com/office/drawing/2014/main" id="{9C8C3601-943B-4B75-969A-19CDD761E0FD}"/>
              </a:ext>
            </a:extLst>
          </p:cNvPr>
          <p:cNvSpPr>
            <a:spLocks noGrp="1" noChangeArrowheads="1"/>
          </p:cNvSpPr>
          <p:nvPr>
            <p:ph type="dt" sz="half" idx="10"/>
          </p:nvPr>
        </p:nvSpPr>
        <p:spPr>
          <a:ln/>
        </p:spPr>
        <p:txBody>
          <a:bodyPr/>
          <a:lstStyle>
            <a:lvl1pPr>
              <a:defRPr/>
            </a:lvl1pPr>
          </a:lstStyle>
          <a:p>
            <a:pPr>
              <a:defRPr/>
            </a:pPr>
            <a:fld id="{FC9DD854-5AF8-4989-8988-6193C4EA1419}"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D7A61ED2-7642-4661-9CDE-D9458641DDD4}"/>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5B2235F3-CE11-429E-8482-4A145E75BE64}"/>
              </a:ext>
            </a:extLst>
          </p:cNvPr>
          <p:cNvSpPr>
            <a:spLocks noGrp="1" noChangeArrowheads="1"/>
          </p:cNvSpPr>
          <p:nvPr>
            <p:ph type="sldNum" sz="quarter" idx="12"/>
          </p:nvPr>
        </p:nvSpPr>
        <p:spPr>
          <a:ln/>
        </p:spPr>
        <p:txBody>
          <a:bodyPr/>
          <a:lstStyle>
            <a:lvl1pPr>
              <a:defRPr/>
            </a:lvl1pPr>
          </a:lstStyle>
          <a:p>
            <a:pPr>
              <a:defRPr/>
            </a:pPr>
            <a:fld id="{F6933840-103F-4F5F-8B89-0C4D25D74697}" type="slidenum">
              <a:rPr lang="zh-CN" altLang="en-US"/>
              <a:pPr>
                <a:defRPr/>
              </a:pPr>
              <a:t>‹#›</a:t>
            </a:fld>
            <a:endParaRPr lang="es-ES" altLang="en-US"/>
          </a:p>
        </p:txBody>
      </p:sp>
    </p:spTree>
    <p:extLst>
      <p:ext uri="{BB962C8B-B14F-4D97-AF65-F5344CB8AC3E}">
        <p14:creationId xmlns:p14="http://schemas.microsoft.com/office/powerpoint/2010/main" val="42780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空白">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4DD11AF5-8F12-474E-A7BF-C4CF616FB76C}"/>
              </a:ext>
            </a:extLst>
          </p:cNvPr>
          <p:cNvSpPr>
            <a:spLocks noChangeArrowheads="1"/>
          </p:cNvSpPr>
          <p:nvPr userDrawn="1"/>
        </p:nvSpPr>
        <p:spPr bwMode="auto">
          <a:xfrm>
            <a:off x="0" y="692150"/>
            <a:ext cx="9144000" cy="46038"/>
          </a:xfrm>
          <a:prstGeom prst="rect">
            <a:avLst/>
          </a:prstGeom>
          <a:gradFill rotWithShape="1">
            <a:gsLst>
              <a:gs pos="0">
                <a:srgbClr val="D8D8D8"/>
              </a:gs>
              <a:gs pos="17998">
                <a:srgbClr val="A5A5A5"/>
              </a:gs>
              <a:gs pos="51999">
                <a:srgbClr val="595959"/>
              </a:gs>
              <a:gs pos="82001">
                <a:srgbClr val="BFBFBF"/>
              </a:gs>
              <a:gs pos="100000">
                <a:srgbClr val="CCCCFF"/>
              </a:gs>
            </a:gsLst>
            <a:lin ang="0" scaled="1"/>
          </a:gradFill>
          <a:ln>
            <a:noFill/>
          </a:ln>
        </p:spPr>
        <p:txBody>
          <a:bodyPr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zh-CN" altLang="zh-CN">
              <a:solidFill>
                <a:srgbClr val="FFFFFF"/>
              </a:solidFill>
              <a:latin typeface="宋体" panose="02010600030101010101" pitchFamily="2" charset="-122"/>
              <a:ea typeface="宋体" panose="02010600030101010101" pitchFamily="2" charset="-122"/>
              <a:sym typeface="宋体" panose="02010600030101010101" pitchFamily="2" charset="-122"/>
            </a:endParaRPr>
          </a:p>
        </p:txBody>
      </p:sp>
      <p:sp>
        <p:nvSpPr>
          <p:cNvPr id="3" name="3 Marcador de fecha">
            <a:extLst>
              <a:ext uri="{FF2B5EF4-FFF2-40B4-BE49-F238E27FC236}">
                <a16:creationId xmlns:a16="http://schemas.microsoft.com/office/drawing/2014/main" id="{95DE3140-4B55-47D5-ADF2-8886DF893720}"/>
              </a:ext>
            </a:extLst>
          </p:cNvPr>
          <p:cNvSpPr>
            <a:spLocks noGrp="1" noChangeArrowheads="1"/>
          </p:cNvSpPr>
          <p:nvPr>
            <p:ph type="dt" sz="half" idx="10"/>
          </p:nvPr>
        </p:nvSpPr>
        <p:spPr/>
        <p:txBody>
          <a:bodyPr/>
          <a:lstStyle>
            <a:lvl1pPr>
              <a:defRPr/>
            </a:lvl1pPr>
          </a:lstStyle>
          <a:p>
            <a:pPr>
              <a:defRPr/>
            </a:pPr>
            <a:fld id="{B0912CA3-2C9D-4EF7-8431-947C872B9881}" type="datetimeFigureOut">
              <a:rPr lang="zh-CN" altLang="en-US"/>
              <a:pPr>
                <a:defRPr/>
              </a:pPr>
              <a:t>2023/10/19</a:t>
            </a:fld>
            <a:endParaRPr lang="es-ES" altLang="en-US"/>
          </a:p>
        </p:txBody>
      </p:sp>
      <p:sp>
        <p:nvSpPr>
          <p:cNvPr id="4" name="4 Marcador de pie de página">
            <a:extLst>
              <a:ext uri="{FF2B5EF4-FFF2-40B4-BE49-F238E27FC236}">
                <a16:creationId xmlns:a16="http://schemas.microsoft.com/office/drawing/2014/main" id="{5BFDDF23-9A3A-4C8E-AC5D-9BC5CCE24D3F}"/>
              </a:ext>
            </a:extLst>
          </p:cNvPr>
          <p:cNvSpPr>
            <a:spLocks noGrp="1" noChangeArrowheads="1"/>
          </p:cNvSpPr>
          <p:nvPr>
            <p:ph type="ftr" sz="quarter" idx="11"/>
          </p:nvPr>
        </p:nvSpPr>
        <p:spPr/>
        <p:txBody>
          <a:bodyPr/>
          <a:lstStyle>
            <a:lvl1pPr>
              <a:defRPr/>
            </a:lvl1pPr>
          </a:lstStyle>
          <a:p>
            <a:pPr>
              <a:defRPr/>
            </a:pPr>
            <a:endParaRPr lang="zh-CN" altLang="en-US"/>
          </a:p>
        </p:txBody>
      </p:sp>
      <p:sp>
        <p:nvSpPr>
          <p:cNvPr id="5" name="5 Marcador de número de diapositiva">
            <a:extLst>
              <a:ext uri="{FF2B5EF4-FFF2-40B4-BE49-F238E27FC236}">
                <a16:creationId xmlns:a16="http://schemas.microsoft.com/office/drawing/2014/main" id="{8162F582-48A9-41A4-9BE1-0379B7705994}"/>
              </a:ext>
            </a:extLst>
          </p:cNvPr>
          <p:cNvSpPr>
            <a:spLocks noGrp="1" noChangeArrowheads="1"/>
          </p:cNvSpPr>
          <p:nvPr>
            <p:ph type="sldNum" sz="quarter" idx="12"/>
          </p:nvPr>
        </p:nvSpPr>
        <p:spPr/>
        <p:txBody>
          <a:bodyPr/>
          <a:lstStyle>
            <a:lvl1pPr>
              <a:defRPr smtClean="0"/>
            </a:lvl1pPr>
          </a:lstStyle>
          <a:p>
            <a:pPr>
              <a:defRPr/>
            </a:pPr>
            <a:fld id="{96AD399B-2BFF-42D3-99F5-B495B3F3EF09}" type="slidenum">
              <a:rPr lang="zh-CN" altLang="en-US"/>
              <a:pPr>
                <a:defRPr/>
              </a:pPr>
              <a:t>‹#›</a:t>
            </a:fld>
            <a:endParaRPr lang="es-ES" altLang="en-US"/>
          </a:p>
        </p:txBody>
      </p:sp>
    </p:spTree>
    <p:extLst>
      <p:ext uri="{BB962C8B-B14F-4D97-AF65-F5344CB8AC3E}">
        <p14:creationId xmlns:p14="http://schemas.microsoft.com/office/powerpoint/2010/main" val="2856160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39B4A3B3-EFFD-43E3-B49B-51DFFD372F95}"/>
              </a:ext>
            </a:extLst>
          </p:cNvPr>
          <p:cNvSpPr>
            <a:spLocks noGrp="1" noChangeArrowheads="1"/>
          </p:cNvSpPr>
          <p:nvPr>
            <p:ph type="dt" sz="half" idx="10"/>
          </p:nvPr>
        </p:nvSpPr>
        <p:spPr>
          <a:ln/>
        </p:spPr>
        <p:txBody>
          <a:bodyPr/>
          <a:lstStyle>
            <a:lvl1pPr>
              <a:defRPr/>
            </a:lvl1pPr>
          </a:lstStyle>
          <a:p>
            <a:pPr>
              <a:defRPr/>
            </a:pPr>
            <a:fld id="{00217798-F4B3-42EE-B574-1FB8B7B7CC7E}"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0EB5D1F3-67DB-4F73-9E44-CD57C6C0BD60}"/>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ACD52745-C9A0-4FF3-B107-5B9BBAFE9EC5}"/>
              </a:ext>
            </a:extLst>
          </p:cNvPr>
          <p:cNvSpPr>
            <a:spLocks noGrp="1" noChangeArrowheads="1"/>
          </p:cNvSpPr>
          <p:nvPr>
            <p:ph type="sldNum" sz="quarter" idx="12"/>
          </p:nvPr>
        </p:nvSpPr>
        <p:spPr>
          <a:ln/>
        </p:spPr>
        <p:txBody>
          <a:bodyPr/>
          <a:lstStyle>
            <a:lvl1pPr>
              <a:defRPr/>
            </a:lvl1pPr>
          </a:lstStyle>
          <a:p>
            <a:pPr>
              <a:defRPr/>
            </a:pPr>
            <a:fld id="{EF63C836-306E-433C-AB07-E12D0AEB2DB3}" type="slidenum">
              <a:rPr lang="zh-CN" altLang="en-US"/>
              <a:pPr>
                <a:defRPr/>
              </a:pPr>
              <a:t>‹#›</a:t>
            </a:fld>
            <a:endParaRPr lang="es-ES" altLang="en-US"/>
          </a:p>
        </p:txBody>
      </p:sp>
    </p:spTree>
    <p:extLst>
      <p:ext uri="{BB962C8B-B14F-4D97-AF65-F5344CB8AC3E}">
        <p14:creationId xmlns:p14="http://schemas.microsoft.com/office/powerpoint/2010/main" val="4041082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3 Marcador de fecha">
            <a:extLst>
              <a:ext uri="{FF2B5EF4-FFF2-40B4-BE49-F238E27FC236}">
                <a16:creationId xmlns:a16="http://schemas.microsoft.com/office/drawing/2014/main" id="{B7F09361-E9EA-45AA-9EC4-0796E794A326}"/>
              </a:ext>
            </a:extLst>
          </p:cNvPr>
          <p:cNvSpPr>
            <a:spLocks noGrp="1" noChangeArrowheads="1"/>
          </p:cNvSpPr>
          <p:nvPr>
            <p:ph type="dt" sz="half" idx="10"/>
          </p:nvPr>
        </p:nvSpPr>
        <p:spPr>
          <a:ln/>
        </p:spPr>
        <p:txBody>
          <a:bodyPr/>
          <a:lstStyle>
            <a:lvl1pPr>
              <a:defRPr/>
            </a:lvl1pPr>
          </a:lstStyle>
          <a:p>
            <a:pPr>
              <a:defRPr/>
            </a:pPr>
            <a:fld id="{F4546FD8-E13C-4B1A-90EF-B7DF944E07F9}" type="datetimeFigureOut">
              <a:rPr lang="zh-CN" altLang="en-US"/>
              <a:pPr>
                <a:defRPr/>
              </a:pPr>
              <a:t>2023/10/19</a:t>
            </a:fld>
            <a:endParaRPr lang="es-ES" altLang="en-US"/>
          </a:p>
        </p:txBody>
      </p:sp>
      <p:sp>
        <p:nvSpPr>
          <p:cNvPr id="6" name="4 Marcador de pie de página">
            <a:extLst>
              <a:ext uri="{FF2B5EF4-FFF2-40B4-BE49-F238E27FC236}">
                <a16:creationId xmlns:a16="http://schemas.microsoft.com/office/drawing/2014/main" id="{168E2DB1-1CAB-4C71-BFA6-64FE9B0D746C}"/>
              </a:ext>
            </a:extLst>
          </p:cNvPr>
          <p:cNvSpPr>
            <a:spLocks noGrp="1" noChangeArrowheads="1"/>
          </p:cNvSpPr>
          <p:nvPr>
            <p:ph type="ftr" sz="quarter" idx="11"/>
          </p:nvPr>
        </p:nvSpPr>
        <p:spPr>
          <a:ln/>
        </p:spPr>
        <p:txBody>
          <a:bodyPr/>
          <a:lstStyle>
            <a:lvl1pPr>
              <a:defRPr/>
            </a:lvl1pPr>
          </a:lstStyle>
          <a:p>
            <a:pPr>
              <a:defRPr/>
            </a:pPr>
            <a:endParaRPr lang="zh-CN" altLang="en-US"/>
          </a:p>
        </p:txBody>
      </p:sp>
      <p:sp>
        <p:nvSpPr>
          <p:cNvPr id="7" name="5 Marcador de número de diapositiva">
            <a:extLst>
              <a:ext uri="{FF2B5EF4-FFF2-40B4-BE49-F238E27FC236}">
                <a16:creationId xmlns:a16="http://schemas.microsoft.com/office/drawing/2014/main" id="{9BEEFB8D-8930-4959-B56A-35BA0E923D49}"/>
              </a:ext>
            </a:extLst>
          </p:cNvPr>
          <p:cNvSpPr>
            <a:spLocks noGrp="1" noChangeArrowheads="1"/>
          </p:cNvSpPr>
          <p:nvPr>
            <p:ph type="sldNum" sz="quarter" idx="12"/>
          </p:nvPr>
        </p:nvSpPr>
        <p:spPr>
          <a:ln/>
        </p:spPr>
        <p:txBody>
          <a:bodyPr/>
          <a:lstStyle>
            <a:lvl1pPr>
              <a:defRPr/>
            </a:lvl1pPr>
          </a:lstStyle>
          <a:p>
            <a:pPr>
              <a:defRPr/>
            </a:pPr>
            <a:fld id="{A632E610-9008-4A6C-9A5D-7173955C9E62}" type="slidenum">
              <a:rPr lang="zh-CN" altLang="en-US"/>
              <a:pPr>
                <a:defRPr/>
              </a:pPr>
              <a:t>‹#›</a:t>
            </a:fld>
            <a:endParaRPr lang="es-ES" altLang="en-US"/>
          </a:p>
        </p:txBody>
      </p:sp>
    </p:spTree>
    <p:extLst>
      <p:ext uri="{BB962C8B-B14F-4D97-AF65-F5344CB8AC3E}">
        <p14:creationId xmlns:p14="http://schemas.microsoft.com/office/powerpoint/2010/main" val="30995808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1026" name="1 Marcador de título">
            <a:extLst>
              <a:ext uri="{FF2B5EF4-FFF2-40B4-BE49-F238E27FC236}">
                <a16:creationId xmlns:a16="http://schemas.microsoft.com/office/drawing/2014/main" id="{91247BBC-C63C-4FB4-A88A-D7A789CE7F2B}"/>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s-ES" altLang="zh-CN"/>
              <a:t>Haga clic para modificar el estilo de título del patrón</a:t>
            </a:r>
          </a:p>
        </p:txBody>
      </p:sp>
      <p:sp>
        <p:nvSpPr>
          <p:cNvPr id="1027" name="2 Marcador de texto">
            <a:extLst>
              <a:ext uri="{FF2B5EF4-FFF2-40B4-BE49-F238E27FC236}">
                <a16:creationId xmlns:a16="http://schemas.microsoft.com/office/drawing/2014/main" id="{39FADFA2-F5F4-45CE-9E3F-BA965A42C27C}"/>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s-ES" altLang="zh-CN"/>
              <a:t>Haga clic para modificar el estilo de texto del patrón</a:t>
            </a:r>
          </a:p>
          <a:p>
            <a:pPr lvl="1"/>
            <a:r>
              <a:rPr lang="es-ES" altLang="zh-CN"/>
              <a:t>Segundo nivel</a:t>
            </a:r>
          </a:p>
          <a:p>
            <a:pPr lvl="2"/>
            <a:r>
              <a:rPr lang="es-ES" altLang="zh-CN"/>
              <a:t>Tercer nivel</a:t>
            </a:r>
          </a:p>
          <a:p>
            <a:pPr lvl="3"/>
            <a:r>
              <a:rPr lang="es-ES" altLang="zh-CN"/>
              <a:t>Cuarto nivel</a:t>
            </a:r>
          </a:p>
          <a:p>
            <a:pPr lvl="4"/>
            <a:r>
              <a:rPr lang="es-ES" altLang="zh-CN"/>
              <a:t>Quinto nivel</a:t>
            </a:r>
          </a:p>
        </p:txBody>
      </p:sp>
      <p:sp>
        <p:nvSpPr>
          <p:cNvPr id="1028" name="3 Marcador de fecha">
            <a:extLst>
              <a:ext uri="{FF2B5EF4-FFF2-40B4-BE49-F238E27FC236}">
                <a16:creationId xmlns:a16="http://schemas.microsoft.com/office/drawing/2014/main" id="{974DB53C-2043-48A4-80AD-62333D57C1A7}"/>
              </a:ext>
            </a:extLst>
          </p:cNvPr>
          <p:cNvSpPr>
            <a:spLocks noGrp="1" noChangeArrowheads="1"/>
          </p:cNvSpPr>
          <p:nvPr>
            <p:ph type="dt" sz="half" idx="2"/>
          </p:nvPr>
        </p:nvSpPr>
        <p:spPr bwMode="auto">
          <a:xfrm>
            <a:off x="457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eaLnBrk="1" hangingPunct="1">
              <a:defRPr sz="1200">
                <a:solidFill>
                  <a:srgbClr val="898989"/>
                </a:solidFill>
                <a:latin typeface="+mn-lt"/>
                <a:ea typeface="宋体" panose="02010600030101010101" pitchFamily="2" charset="-122"/>
              </a:defRPr>
            </a:lvl1pPr>
          </a:lstStyle>
          <a:p>
            <a:pPr>
              <a:defRPr/>
            </a:pPr>
            <a:fld id="{10C5D086-FA4E-491C-A29E-F7F559DB5343}" type="datetimeFigureOut">
              <a:rPr lang="zh-CN" altLang="en-US"/>
              <a:pPr>
                <a:defRPr/>
              </a:pPr>
              <a:t>2023/10/19</a:t>
            </a:fld>
            <a:endParaRPr lang="es-ES" altLang="en-US"/>
          </a:p>
        </p:txBody>
      </p:sp>
      <p:sp>
        <p:nvSpPr>
          <p:cNvPr id="1029" name="4 Marcador de pie de página">
            <a:extLst>
              <a:ext uri="{FF2B5EF4-FFF2-40B4-BE49-F238E27FC236}">
                <a16:creationId xmlns:a16="http://schemas.microsoft.com/office/drawing/2014/main" id="{C6B33EEA-6103-40CE-8CED-FD6429B49AEF}"/>
              </a:ext>
            </a:extLst>
          </p:cNvPr>
          <p:cNvSpPr>
            <a:spLocks noGrp="1" noChangeArrowheads="1"/>
          </p:cNvSpPr>
          <p:nvPr>
            <p:ph type="ftr" sz="quarter" idx="3"/>
          </p:nvPr>
        </p:nvSpPr>
        <p:spPr bwMode="auto">
          <a:xfrm>
            <a:off x="3124200" y="6356350"/>
            <a:ext cx="2895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ctr" eaLnBrk="1" hangingPunct="1">
              <a:defRPr sz="1200">
                <a:solidFill>
                  <a:srgbClr val="898989"/>
                </a:solidFill>
                <a:latin typeface="+mn-lt"/>
                <a:ea typeface="宋体" panose="02010600030101010101" pitchFamily="2" charset="-122"/>
              </a:defRPr>
            </a:lvl1pPr>
          </a:lstStyle>
          <a:p>
            <a:pPr>
              <a:defRPr/>
            </a:pPr>
            <a:endParaRPr lang="zh-CN" altLang="en-US"/>
          </a:p>
        </p:txBody>
      </p:sp>
      <p:sp>
        <p:nvSpPr>
          <p:cNvPr id="1030" name="5 Marcador de número de diapositiva">
            <a:extLst>
              <a:ext uri="{FF2B5EF4-FFF2-40B4-BE49-F238E27FC236}">
                <a16:creationId xmlns:a16="http://schemas.microsoft.com/office/drawing/2014/main" id="{F064986C-5270-4757-99A3-7C3222DA7772}"/>
              </a:ext>
            </a:extLst>
          </p:cNvPr>
          <p:cNvSpPr>
            <a:spLocks noGrp="1" noChangeArrowheads="1"/>
          </p:cNvSpPr>
          <p:nvPr>
            <p:ph type="sldNum" sz="quarter" idx="4"/>
          </p:nvPr>
        </p:nvSpPr>
        <p:spPr bwMode="auto">
          <a:xfrm>
            <a:off x="6553200" y="6356350"/>
            <a:ext cx="2133600" cy="365125"/>
          </a:xfrm>
          <a:prstGeom prst="rect">
            <a:avLst/>
          </a:prstGeom>
          <a:noFill/>
          <a:ln>
            <a:noFill/>
          </a:ln>
        </p:spPr>
        <p:txBody>
          <a:bodyPr vert="horz" wrap="square" lIns="91440" tIns="45720" rIns="91440" bIns="45720" numCol="1" anchor="ctr" anchorCtr="0" compatLnSpc="1">
            <a:prstTxWarp prst="textNoShape">
              <a:avLst/>
            </a:prstTxWarp>
          </a:bodyPr>
          <a:lstStyle>
            <a:lvl1pPr algn="r" eaLnBrk="1" hangingPunct="1">
              <a:defRPr sz="1200" smtClean="0">
                <a:solidFill>
                  <a:srgbClr val="898989"/>
                </a:solidFill>
                <a:latin typeface="Calibri" panose="020F0502020204030204" pitchFamily="34" charset="0"/>
                <a:ea typeface="宋体" panose="02010600030101010101" pitchFamily="2" charset="-122"/>
              </a:defRPr>
            </a:lvl1pPr>
          </a:lstStyle>
          <a:p>
            <a:pPr>
              <a:defRPr/>
            </a:pPr>
            <a:fld id="{C707EB0D-2BC0-4235-9AD4-6A0464E9E284}" type="slidenum">
              <a:rPr lang="zh-CN" altLang="en-US"/>
              <a:pPr>
                <a:defRPr/>
              </a:pPr>
              <a:t>‹#›</a:t>
            </a:fld>
            <a:endParaRPr lang="es-ES" altLang="en-US"/>
          </a:p>
        </p:txBody>
      </p:sp>
    </p:spTree>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4" r:id="rId7"/>
    <p:sldLayoutId id="2147483740" r:id="rId8"/>
    <p:sldLayoutId id="2147483741" r:id="rId9"/>
    <p:sldLayoutId id="2147483742" r:id="rId10"/>
    <p:sldLayoutId id="2147483743"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defRPr>
      </a:lvl2pPr>
      <a:lvl3pPr algn="ctr" rtl="0" eaLnBrk="0" fontAlgn="base" hangingPunct="0">
        <a:spcBef>
          <a:spcPct val="0"/>
        </a:spcBef>
        <a:spcAft>
          <a:spcPct val="0"/>
        </a:spcAft>
        <a:defRPr sz="4400">
          <a:solidFill>
            <a:schemeClr val="tx1"/>
          </a:solidFill>
          <a:latin typeface="Calibri" panose="020F0502020204030204" pitchFamily="34" charset="0"/>
        </a:defRPr>
      </a:lvl3pPr>
      <a:lvl4pPr algn="ctr" rtl="0" eaLnBrk="0" fontAlgn="base" hangingPunct="0">
        <a:spcBef>
          <a:spcPct val="0"/>
        </a:spcBef>
        <a:spcAft>
          <a:spcPct val="0"/>
        </a:spcAft>
        <a:defRPr sz="4400">
          <a:solidFill>
            <a:schemeClr val="tx1"/>
          </a:solidFill>
          <a:latin typeface="Calibri" panose="020F0502020204030204" pitchFamily="34" charset="0"/>
        </a:defRPr>
      </a:lvl4pPr>
      <a:lvl5pPr algn="ctr" rtl="0" eaLnBrk="0" fontAlgn="base" hangingPunct="0">
        <a:spcBef>
          <a:spcPct val="0"/>
        </a:spcBef>
        <a:spcAft>
          <a:spcPct val="0"/>
        </a:spcAft>
        <a:defRPr sz="4400">
          <a:solidFill>
            <a:schemeClr val="tx1"/>
          </a:solidFill>
          <a:latin typeface="Calibri" panose="020F0502020204030204" pitchFamily="34" charset="0"/>
        </a:defRPr>
      </a:lvl5pPr>
      <a:lvl6pPr marL="457200" algn="ctr" rtl="0" eaLnBrk="0" fontAlgn="base" hangingPunct="0">
        <a:spcBef>
          <a:spcPct val="0"/>
        </a:spcBef>
        <a:spcAft>
          <a:spcPct val="0"/>
        </a:spcAft>
        <a:defRPr sz="4400">
          <a:solidFill>
            <a:schemeClr val="tx1"/>
          </a:solidFill>
          <a:latin typeface="Calibri" panose="020F0502020204030204" pitchFamily="34" charset="0"/>
        </a:defRPr>
      </a:lvl6pPr>
      <a:lvl7pPr marL="914400" algn="ctr" rtl="0" eaLnBrk="0" fontAlgn="base" hangingPunct="0">
        <a:spcBef>
          <a:spcPct val="0"/>
        </a:spcBef>
        <a:spcAft>
          <a:spcPct val="0"/>
        </a:spcAft>
        <a:defRPr sz="4400">
          <a:solidFill>
            <a:schemeClr val="tx1"/>
          </a:solidFill>
          <a:latin typeface="Calibri" panose="020F0502020204030204" pitchFamily="34" charset="0"/>
        </a:defRPr>
      </a:lvl7pPr>
      <a:lvl8pPr marL="1371600" algn="ctr" rtl="0" eaLnBrk="0" fontAlgn="base" hangingPunct="0">
        <a:spcBef>
          <a:spcPct val="0"/>
        </a:spcBef>
        <a:spcAft>
          <a:spcPct val="0"/>
        </a:spcAft>
        <a:defRPr sz="4400">
          <a:solidFill>
            <a:schemeClr val="tx1"/>
          </a:solidFill>
          <a:latin typeface="Calibri" panose="020F0502020204030204" pitchFamily="34" charset="0"/>
        </a:defRPr>
      </a:lvl8pPr>
      <a:lvl9pPr marL="1828800" algn="ctr" rtl="0" eaLnBrk="0" fontAlgn="base" hangingPunct="0">
        <a:spcBef>
          <a:spcPct val="0"/>
        </a:spcBef>
        <a:spcAft>
          <a:spcPct val="0"/>
        </a:spcAft>
        <a:defRPr sz="4400">
          <a:solidFill>
            <a:schemeClr val="tx1"/>
          </a:solidFill>
          <a:latin typeface="Calibri" panose="020F0502020204030204" pitchFamily="34" charset="0"/>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6.w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w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0E696708-E3F7-4955-9FAB-D6EF3F61EDA4}"/>
              </a:ext>
            </a:extLst>
          </p:cNvPr>
          <p:cNvSpPr>
            <a:spLocks noGrp="1" noChangeArrowheads="1"/>
          </p:cNvSpPr>
          <p:nvPr>
            <p:ph type="title"/>
          </p:nvPr>
        </p:nvSpPr>
        <p:spPr/>
        <p:txBody>
          <a:bodyPr/>
          <a:lstStyle/>
          <a:p>
            <a:r>
              <a:rPr lang="zh-CN" altLang="en-US" sz="3200" b="1" dirty="0">
                <a:ea typeface="宋体" panose="02010600030101010101" pitchFamily="2" charset="-122"/>
              </a:rPr>
              <a:t>第</a:t>
            </a:r>
            <a:r>
              <a:rPr lang="en-US" altLang="zh-CN" sz="3200" b="1" dirty="0">
                <a:ea typeface="宋体" panose="02010600030101010101" pitchFamily="2" charset="-122"/>
              </a:rPr>
              <a:t>4</a:t>
            </a:r>
            <a:r>
              <a:rPr lang="zh-CN" altLang="en-US" sz="3200" b="1" dirty="0">
                <a:ea typeface="宋体" panose="02010600030101010101" pitchFamily="2" charset="-122"/>
              </a:rPr>
              <a:t>章 一学就会的深度学习基础算法详解</a:t>
            </a:r>
          </a:p>
        </p:txBody>
      </p:sp>
      <p:sp>
        <p:nvSpPr>
          <p:cNvPr id="4099" name="内容占位符 2">
            <a:extLst>
              <a:ext uri="{FF2B5EF4-FFF2-40B4-BE49-F238E27FC236}">
                <a16:creationId xmlns:a16="http://schemas.microsoft.com/office/drawing/2014/main" id="{A0AF8FF0-1AF0-4B34-B2AC-70FE2E9B2F68}"/>
              </a:ext>
            </a:extLst>
          </p:cNvPr>
          <p:cNvSpPr>
            <a:spLocks noGrp="1" noChangeArrowheads="1"/>
          </p:cNvSpPr>
          <p:nvPr>
            <p:ph idx="1"/>
          </p:nvPr>
        </p:nvSpPr>
        <p:spPr>
          <a:xfrm>
            <a:off x="488082" y="1417638"/>
            <a:ext cx="8229600" cy="3744417"/>
          </a:xfrm>
        </p:spPr>
        <p:txBody>
          <a:bodyPr/>
          <a:lstStyle/>
          <a:p>
            <a:pPr marL="0" indent="0">
              <a:buNone/>
            </a:pPr>
            <a:endParaRPr lang="en-US" altLang="zh-CN" dirty="0">
              <a:ea typeface="宋体" panose="02010600030101010101" pitchFamily="2" charset="-122"/>
            </a:endParaRPr>
          </a:p>
          <a:p>
            <a:pPr marL="0" indent="0">
              <a:buNone/>
            </a:pPr>
            <a:r>
              <a:rPr lang="en-US" altLang="zh-CN" sz="2400" dirty="0">
                <a:ea typeface="宋体" panose="02010600030101010101" pitchFamily="2" charset="-122"/>
              </a:rPr>
              <a:t>4.1  BP</a:t>
            </a:r>
            <a:r>
              <a:rPr lang="zh-CN" altLang="en-US" sz="2400" dirty="0">
                <a:ea typeface="宋体" panose="02010600030101010101" pitchFamily="2" charset="-122"/>
              </a:rPr>
              <a:t>神经网络前身历史</a:t>
            </a:r>
          </a:p>
          <a:p>
            <a:pPr marL="0" indent="0">
              <a:buNone/>
            </a:pPr>
            <a:r>
              <a:rPr lang="en-US" altLang="zh-CN" sz="2400" dirty="0">
                <a:ea typeface="宋体" panose="02010600030101010101" pitchFamily="2" charset="-122"/>
              </a:rPr>
              <a:t>4.2  BP</a:t>
            </a:r>
            <a:r>
              <a:rPr lang="zh-CN" altLang="en-US" sz="2400" dirty="0">
                <a:ea typeface="宋体" panose="02010600030101010101" pitchFamily="2" charset="-122"/>
              </a:rPr>
              <a:t>神经网络两个基础算法详解</a:t>
            </a:r>
          </a:p>
          <a:p>
            <a:pPr marL="0" indent="0">
              <a:buNone/>
            </a:pPr>
            <a:r>
              <a:rPr lang="en-US" altLang="zh-CN" sz="2400" dirty="0">
                <a:ea typeface="宋体" panose="02010600030101010101" pitchFamily="2" charset="-122"/>
              </a:rPr>
              <a:t>4.3  </a:t>
            </a:r>
            <a:r>
              <a:rPr lang="zh-CN" altLang="en-US" sz="2400" dirty="0">
                <a:ea typeface="宋体" panose="02010600030101010101" pitchFamily="2" charset="-122"/>
              </a:rPr>
              <a:t>反馈神经网络反向传播算法介绍</a:t>
            </a:r>
          </a:p>
          <a:p>
            <a:pPr marL="0" indent="0">
              <a:buNone/>
            </a:pPr>
            <a:r>
              <a:rPr lang="en-US" altLang="zh-CN" sz="2400" dirty="0">
                <a:ea typeface="宋体" panose="02010600030101010101" pitchFamily="2" charset="-122"/>
              </a:rPr>
              <a:t>4.4  </a:t>
            </a:r>
            <a:r>
              <a:rPr lang="zh-CN" altLang="en-US" sz="2400" dirty="0">
                <a:ea typeface="宋体" panose="02010600030101010101" pitchFamily="2" charset="-122"/>
              </a:rPr>
              <a:t>本章小结</a:t>
            </a:r>
          </a:p>
          <a:p>
            <a:pPr marL="0" indent="0">
              <a:buNone/>
            </a:pPr>
            <a:endParaRPr lang="en-US" altLang="zh-CN" dirty="0">
              <a:ea typeface="宋体" panose="02010600030101010101" pitchFamily="2" charset="-122"/>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4.3  </a:t>
            </a:r>
            <a:r>
              <a:rPr lang="zh-CN" altLang="en-US" sz="3600" b="1" dirty="0">
                <a:ea typeface="宋体" panose="02010600030101010101" pitchFamily="2" charset="-122"/>
              </a:rPr>
              <a:t>反馈神经网络反向传播算法介绍</a:t>
            </a:r>
          </a:p>
        </p:txBody>
      </p:sp>
      <p:sp>
        <p:nvSpPr>
          <p:cNvPr id="4" name="文本框 3">
            <a:extLst>
              <a:ext uri="{FF2B5EF4-FFF2-40B4-BE49-F238E27FC236}">
                <a16:creationId xmlns:a16="http://schemas.microsoft.com/office/drawing/2014/main" id="{8161CB74-1647-44BF-8C5A-17EB381CECCE}"/>
              </a:ext>
            </a:extLst>
          </p:cNvPr>
          <p:cNvSpPr txBox="1"/>
          <p:nvPr/>
        </p:nvSpPr>
        <p:spPr>
          <a:xfrm>
            <a:off x="251520" y="1700808"/>
            <a:ext cx="4572000"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4.3.5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反馈神经网络原理的</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Python</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实现</a:t>
            </a:r>
          </a:p>
        </p:txBody>
      </p:sp>
      <p:sp>
        <p:nvSpPr>
          <p:cNvPr id="9" name="文本框 8">
            <a:extLst>
              <a:ext uri="{FF2B5EF4-FFF2-40B4-BE49-F238E27FC236}">
                <a16:creationId xmlns:a16="http://schemas.microsoft.com/office/drawing/2014/main" id="{07B3BFB7-16FC-44D2-A850-ED2700D3766F}"/>
              </a:ext>
            </a:extLst>
          </p:cNvPr>
          <p:cNvSpPr txBox="1"/>
          <p:nvPr/>
        </p:nvSpPr>
        <p:spPr>
          <a:xfrm>
            <a:off x="234802" y="2341131"/>
            <a:ext cx="8657678" cy="1754326"/>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本节将使用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语言对神经网络的反馈算法做一个实现。经过前几节的解释，读者对神经网络的算法和描述有了一定的理解，本节中将使用</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Python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代码去实现一个自己的反馈神经网络。</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为了简化起见，这里的神经网络被设置成三层，即只有一个输入层，一个隐藏层以及最终的输出层。</a:t>
            </a:r>
          </a:p>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）首先是辅助函数的确定：</a:t>
            </a:r>
          </a:p>
        </p:txBody>
      </p:sp>
      <p:pic>
        <p:nvPicPr>
          <p:cNvPr id="3" name="图片 2">
            <a:extLst>
              <a:ext uri="{FF2B5EF4-FFF2-40B4-BE49-F238E27FC236}">
                <a16:creationId xmlns:a16="http://schemas.microsoft.com/office/drawing/2014/main" id="{E8A1FFC0-02E1-4B46-BFEC-EE0A6BC2881D}"/>
              </a:ext>
            </a:extLst>
          </p:cNvPr>
          <p:cNvPicPr>
            <a:picLocks noChangeAspect="1"/>
          </p:cNvPicPr>
          <p:nvPr/>
        </p:nvPicPr>
        <p:blipFill>
          <a:blip r:embed="rId2"/>
          <a:stretch>
            <a:fillRect/>
          </a:stretch>
        </p:blipFill>
        <p:spPr>
          <a:xfrm>
            <a:off x="3275856" y="3789040"/>
            <a:ext cx="5306568" cy="1818132"/>
          </a:xfrm>
          <a:prstGeom prst="rect">
            <a:avLst/>
          </a:prstGeom>
        </p:spPr>
      </p:pic>
    </p:spTree>
    <p:extLst>
      <p:ext uri="{BB962C8B-B14F-4D97-AF65-F5344CB8AC3E}">
        <p14:creationId xmlns:p14="http://schemas.microsoft.com/office/powerpoint/2010/main" val="16204289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4.4  </a:t>
            </a:r>
            <a:r>
              <a:rPr lang="zh-CN" altLang="en-US" sz="3600" b="1" dirty="0">
                <a:ea typeface="宋体" panose="02010600030101010101" pitchFamily="2" charset="-122"/>
              </a:rPr>
              <a:t>本章小结</a:t>
            </a:r>
          </a:p>
        </p:txBody>
      </p:sp>
      <p:sp>
        <p:nvSpPr>
          <p:cNvPr id="6" name="文本框 5">
            <a:extLst>
              <a:ext uri="{FF2B5EF4-FFF2-40B4-BE49-F238E27FC236}">
                <a16:creationId xmlns:a16="http://schemas.microsoft.com/office/drawing/2014/main" id="{0F001BE3-057A-44A8-9909-7630673621C9}"/>
              </a:ext>
            </a:extLst>
          </p:cNvPr>
          <p:cNvSpPr txBox="1"/>
          <p:nvPr/>
        </p:nvSpPr>
        <p:spPr>
          <a:xfrm>
            <a:off x="251520" y="2276872"/>
            <a:ext cx="8712968" cy="1200329"/>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本章是深度学习最为基础的一个内容，向读者完整介绍了深度学习的最基础的起始知识——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神经网络的原理和实现。这是整个深度学习最为基础的内容，可以说所有的后续发展都是在对</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神经网络的修正上发展而来。</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在后续章节中，作者会依次带读者了解更多的神经网络。</a:t>
            </a:r>
          </a:p>
        </p:txBody>
      </p:sp>
    </p:spTree>
    <p:extLst>
      <p:ext uri="{BB962C8B-B14F-4D97-AF65-F5344CB8AC3E}">
        <p14:creationId xmlns:p14="http://schemas.microsoft.com/office/powerpoint/2010/main" val="24739541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AD62EE69-FF52-40F2-9FC5-5C504E966D27}"/>
              </a:ext>
            </a:extLst>
          </p:cNvPr>
          <p:cNvSpPr>
            <a:spLocks noGrp="1" noChangeArrowheads="1"/>
          </p:cNvSpPr>
          <p:nvPr>
            <p:ph type="title"/>
          </p:nvPr>
        </p:nvSpPr>
        <p:spPr/>
        <p:txBody>
          <a:bodyPr/>
          <a:lstStyle/>
          <a:p>
            <a:r>
              <a:rPr lang="en-US" altLang="zh-CN" sz="3600" b="1" dirty="0">
                <a:ea typeface="宋体" panose="02010600030101010101" pitchFamily="2" charset="-122"/>
              </a:rPr>
              <a:t>4.1  BP</a:t>
            </a:r>
            <a:r>
              <a:rPr lang="zh-CN" altLang="en-US" sz="3600" b="1" dirty="0">
                <a:ea typeface="宋体" panose="02010600030101010101" pitchFamily="2" charset="-122"/>
              </a:rPr>
              <a:t>神经网络前身历史</a:t>
            </a:r>
          </a:p>
        </p:txBody>
      </p:sp>
      <p:sp>
        <p:nvSpPr>
          <p:cNvPr id="11" name="文本框 10">
            <a:extLst>
              <a:ext uri="{FF2B5EF4-FFF2-40B4-BE49-F238E27FC236}">
                <a16:creationId xmlns:a16="http://schemas.microsoft.com/office/drawing/2014/main" id="{EAD5B37D-160A-45C4-9662-0CA48E44CDF3}"/>
              </a:ext>
            </a:extLst>
          </p:cNvPr>
          <p:cNvSpPr txBox="1"/>
          <p:nvPr/>
        </p:nvSpPr>
        <p:spPr>
          <a:xfrm>
            <a:off x="261864" y="1422227"/>
            <a:ext cx="8424936" cy="4247317"/>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在介绍</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BP</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神经网络之前，人工神经网络是必须提到的内容。人工神经网络（</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artificial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Artificial</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Neural Network</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ANN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）的发展经历了大约半个世纪，从</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20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世纪</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年代初到</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80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年代，神经网络的研究经历了低潮和高潮几起几落的发展过程。</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1930</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B.Widrow</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M.Hoff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提出了自适应线性元件网络（</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ADAptive</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LINear</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 </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NEuron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ADALINE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），这是一种连续取值的线性加权求和阈值网络。后来，在此基础上发展了非线性多层自适应网络。</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Widrow</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-Hoff</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的技术被称为最小均方误差（</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least mean square</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LMS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）学习规则。从此神经网络的发展进入了第一个高潮期。</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的确，在有限范围内，感知机有较好的功能，并且收敛定理得到证明。单层感知机能够通过学习把线性可分的模式分开，但对像</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XOR</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（异或）这样简单的非线性问题却无法求解，这一点让人们大失所望，甚至开始怀疑神经网络的价值和潜力。</a:t>
            </a:r>
          </a:p>
          <a:p>
            <a:pPr indent="266700" algn="just"/>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1939</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年，麻省理工学院著名的人工智能专家</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M.Minsky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S.Papert</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，出版了颇有影响力的</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Perceptron</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一书，从数学上剖析了简单神经网络的功能和局限性，并且指出多层感知器还不能找到有效的计算方法，由于</a:t>
            </a:r>
            <a:r>
              <a:rPr lang="en-US" altLang="zh-CN" sz="1800" kern="100" dirty="0" err="1">
                <a:effectLst/>
                <a:latin typeface="等线" panose="02010600030101010101" pitchFamily="2" charset="-122"/>
                <a:ea typeface="等线" panose="02010600030101010101" pitchFamily="2" charset="-122"/>
                <a:cs typeface="Times New Roman" panose="02020603050405020304" pitchFamily="18" charset="0"/>
              </a:rPr>
              <a:t>M.Minsky</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在学术界的地位和影响，其悲观的结论，被大多数人不做进一步分析而接受；加之当时以逻辑推理为研究基础的人工智能和数字计算机的辉煌成就，大大减低了人们对神经网络研究的热情。</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标题 1">
            <a:extLst>
              <a:ext uri="{FF2B5EF4-FFF2-40B4-BE49-F238E27FC236}">
                <a16:creationId xmlns:a16="http://schemas.microsoft.com/office/drawing/2014/main" id="{815C580A-7EDA-45BC-B1B0-8681ED37B3F6}"/>
              </a:ext>
            </a:extLst>
          </p:cNvPr>
          <p:cNvSpPr>
            <a:spLocks noGrp="1" noChangeArrowheads="1"/>
          </p:cNvSpPr>
          <p:nvPr>
            <p:ph type="title"/>
          </p:nvPr>
        </p:nvSpPr>
        <p:spPr/>
        <p:txBody>
          <a:bodyPr/>
          <a:lstStyle/>
          <a:p>
            <a:r>
              <a:rPr lang="en-US" altLang="zh-CN" sz="3600" b="1" dirty="0">
                <a:ea typeface="宋体" panose="02010600030101010101" pitchFamily="2" charset="-122"/>
              </a:rPr>
              <a:t>4.2  BP</a:t>
            </a:r>
            <a:r>
              <a:rPr lang="zh-CN" altLang="en-US" sz="3600" b="1" dirty="0">
                <a:ea typeface="宋体" panose="02010600030101010101" pitchFamily="2" charset="-122"/>
              </a:rPr>
              <a:t>神经网络两个基础算法详解</a:t>
            </a:r>
          </a:p>
        </p:txBody>
      </p:sp>
      <p:sp>
        <p:nvSpPr>
          <p:cNvPr id="6147" name="内容占位符 2">
            <a:extLst>
              <a:ext uri="{FF2B5EF4-FFF2-40B4-BE49-F238E27FC236}">
                <a16:creationId xmlns:a16="http://schemas.microsoft.com/office/drawing/2014/main" id="{5B4A23E8-D5C7-4698-A477-7F0D620FC9A5}"/>
              </a:ext>
            </a:extLst>
          </p:cNvPr>
          <p:cNvSpPr>
            <a:spLocks noGrp="1" noChangeArrowheads="1"/>
          </p:cNvSpPr>
          <p:nvPr>
            <p:ph idx="1"/>
          </p:nvPr>
        </p:nvSpPr>
        <p:spPr>
          <a:xfrm>
            <a:off x="457200" y="1600200"/>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4.2.1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最小二乘法详解</a:t>
            </a:r>
          </a:p>
        </p:txBody>
      </p:sp>
      <p:sp>
        <p:nvSpPr>
          <p:cNvPr id="7" name="文本框 6">
            <a:extLst>
              <a:ext uri="{FF2B5EF4-FFF2-40B4-BE49-F238E27FC236}">
                <a16:creationId xmlns:a16="http://schemas.microsoft.com/office/drawing/2014/main" id="{466E859C-ED92-45A6-9B24-534EA280C726}"/>
              </a:ext>
            </a:extLst>
          </p:cNvPr>
          <p:cNvSpPr txBox="1"/>
          <p:nvPr/>
        </p:nvSpPr>
        <p:spPr>
          <a:xfrm>
            <a:off x="457200" y="2276872"/>
            <a:ext cx="8147248" cy="2308324"/>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最小二乘法（</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是一种数学优化技术，也是一种机器学习常用算法。它通过最小化误差的平方和寻找数据的最佳函数匹配。利用最小二乘法可以简便地求得未知的数据，并使得这些求得的数据与实际数据之间误差的平方和为最小。最小二乘法还可用于曲线拟合。其他一些优化问题也可通过最小化能量或最大化熵用最小二乘法来表达。</a:t>
            </a:r>
          </a:p>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由于最小二乘法不是本章的重点内容，笔者只通过一个图示演示一下</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算法的原理。</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LS</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算法原理如图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4.5</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所示。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9F486BCE-4129-49D7-BDDC-BB70299F798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220072" y="3140968"/>
            <a:ext cx="3813810" cy="267208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91D1B3F1-820A-4856-80E7-28F63833060C}"/>
              </a:ext>
            </a:extLst>
          </p:cNvPr>
          <p:cNvSpPr>
            <a:spLocks noGrp="1" noChangeArrowheads="1"/>
          </p:cNvSpPr>
          <p:nvPr>
            <p:ph type="title"/>
          </p:nvPr>
        </p:nvSpPr>
        <p:spPr/>
        <p:txBody>
          <a:bodyPr/>
          <a:lstStyle/>
          <a:p>
            <a:r>
              <a:rPr lang="en-US" altLang="zh-CN" sz="3600" b="1" dirty="0">
                <a:ea typeface="宋体" panose="02010600030101010101" pitchFamily="2" charset="-122"/>
              </a:rPr>
              <a:t>4.2  BP</a:t>
            </a:r>
            <a:r>
              <a:rPr lang="zh-CN" altLang="en-US" sz="3600" b="1" dirty="0">
                <a:ea typeface="宋体" panose="02010600030101010101" pitchFamily="2" charset="-122"/>
              </a:rPr>
              <a:t>神经网络两个基础算法详解</a:t>
            </a:r>
            <a:endParaRPr lang="zh-CN" altLang="en-US" sz="3600" dirty="0">
              <a:ea typeface="宋体" panose="02010600030101010101" pitchFamily="2" charset="-122"/>
            </a:endParaRPr>
          </a:p>
        </p:txBody>
      </p:sp>
      <p:sp>
        <p:nvSpPr>
          <p:cNvPr id="7171" name="内容占位符 2">
            <a:extLst>
              <a:ext uri="{FF2B5EF4-FFF2-40B4-BE49-F238E27FC236}">
                <a16:creationId xmlns:a16="http://schemas.microsoft.com/office/drawing/2014/main" id="{10A1BC15-4D37-4BB5-92C0-EB32892AD6DC}"/>
              </a:ext>
            </a:extLst>
          </p:cNvPr>
          <p:cNvSpPr>
            <a:spLocks noGrp="1" noChangeArrowheads="1"/>
          </p:cNvSpPr>
          <p:nvPr>
            <p:ph idx="1"/>
          </p:nvPr>
        </p:nvSpPr>
        <p:spPr>
          <a:xfrm>
            <a:off x="457200" y="1600200"/>
            <a:ext cx="8229600" cy="820688"/>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4.2.2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道士下山的故事</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梯度下降算法</a:t>
            </a:r>
          </a:p>
        </p:txBody>
      </p:sp>
      <p:sp>
        <p:nvSpPr>
          <p:cNvPr id="12" name="文本框 11">
            <a:extLst>
              <a:ext uri="{FF2B5EF4-FFF2-40B4-BE49-F238E27FC236}">
                <a16:creationId xmlns:a16="http://schemas.microsoft.com/office/drawing/2014/main" id="{DCFF13C7-1631-47F1-A23C-F15D0ADA6E1C}"/>
              </a:ext>
            </a:extLst>
          </p:cNvPr>
          <p:cNvSpPr txBox="1"/>
          <p:nvPr/>
        </p:nvSpPr>
        <p:spPr>
          <a:xfrm>
            <a:off x="145654" y="2132856"/>
            <a:ext cx="8602810" cy="923330"/>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在介绍随机梯度下降算法之前，给大家讲一个道士下山的故事。请读者看图</a:t>
            </a:r>
            <a:r>
              <a:rPr lang="en-US" altLang="zh-CN" sz="1800" kern="100" dirty="0">
                <a:effectLst/>
                <a:latin typeface="等线" panose="02010600030101010101" pitchFamily="2" charset="-122"/>
                <a:ea typeface="等线" panose="02010600030101010101" pitchFamily="2" charset="-122"/>
                <a:cs typeface="Times New Roman" panose="02020603050405020304" pitchFamily="18" charset="0"/>
              </a:rPr>
              <a:t>4.7</a:t>
            </a:r>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a:t>
            </a:r>
          </a:p>
          <a:p>
            <a:pPr algn="just"/>
            <a:r>
              <a:rPr lang="zh-CN" altLang="en-US" sz="1800" kern="100" dirty="0">
                <a:effectLst/>
                <a:latin typeface="等线" panose="02010600030101010101" pitchFamily="2" charset="-122"/>
                <a:ea typeface="等线" panose="02010600030101010101" pitchFamily="2" charset="-122"/>
                <a:cs typeface="Times New Roman" panose="02020603050405020304" pitchFamily="18" charset="0"/>
              </a:rPr>
              <a:t> </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65CCFA4B-82B6-4E97-B137-4B6A7B292ABC}"/>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283968" y="2848570"/>
            <a:ext cx="4614545" cy="2438400"/>
          </a:xfrm>
          <a:prstGeom prst="rect">
            <a:avLst/>
          </a:prstGeom>
          <a:noFill/>
          <a:ln>
            <a:noFill/>
          </a:ln>
        </p:spPr>
      </p:pic>
      <p:sp>
        <p:nvSpPr>
          <p:cNvPr id="8" name="文本框 7">
            <a:extLst>
              <a:ext uri="{FF2B5EF4-FFF2-40B4-BE49-F238E27FC236}">
                <a16:creationId xmlns:a16="http://schemas.microsoft.com/office/drawing/2014/main" id="{E37AF03D-AA73-44C3-B756-46E214671B4E}"/>
              </a:ext>
            </a:extLst>
          </p:cNvPr>
          <p:cNvSpPr txBox="1"/>
          <p:nvPr/>
        </p:nvSpPr>
        <p:spPr>
          <a:xfrm>
            <a:off x="245487" y="2563832"/>
            <a:ext cx="3888432" cy="3108543"/>
          </a:xfrm>
          <a:prstGeom prst="rect">
            <a:avLst/>
          </a:prstGeom>
          <a:noFill/>
        </p:spPr>
        <p:txBody>
          <a:bodyPr wrap="square">
            <a:spAutoFit/>
          </a:bodyPr>
          <a:lstStyle/>
          <a:p>
            <a:pPr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这是一个模拟随机梯度下降算法的演示图。为了便于理解，我们将其比喻成道士想要出去游玩的一座山。</a:t>
            </a:r>
          </a:p>
          <a:p>
            <a:pPr indent="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设想道士有一天和道友一起到一座不太熟悉的山上去玩，在兴趣盎然中很快登上了山顶。但是天有不测，下起了雨。如果这时需要道士和其同来的道友用最快的速度下山，那么怎么办呢？</a:t>
            </a:r>
          </a:p>
          <a:p>
            <a:pPr indent="266700" algn="just"/>
            <a:r>
              <a:rPr lang="zh-CN" altLang="zh-CN" sz="1400" kern="100" dirty="0">
                <a:effectLst/>
                <a:latin typeface="等线" panose="02010600030101010101" pitchFamily="2" charset="-122"/>
                <a:ea typeface="等线" panose="02010600030101010101" pitchFamily="2" charset="-122"/>
                <a:cs typeface="Times New Roman" panose="02020603050405020304" pitchFamily="18" charset="0"/>
              </a:rPr>
              <a:t>如果想以最快的速度下山，那么最快的办法就是顺着坡度最陡峭的地方走下去。但是由于不熟悉路，道士在下山的过程中，每走过一段路程就需要停下来观望，从而选择最陡峭的下山路。这样一路走下来的话，可以在最短时间内走到底。</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745A5155-4C0E-4875-A83C-1A8E06F7AB06}"/>
              </a:ext>
            </a:extLst>
          </p:cNvPr>
          <p:cNvSpPr>
            <a:spLocks noGrp="1" noChangeArrowheads="1"/>
          </p:cNvSpPr>
          <p:nvPr>
            <p:ph type="title"/>
          </p:nvPr>
        </p:nvSpPr>
        <p:spPr/>
        <p:txBody>
          <a:bodyPr/>
          <a:lstStyle/>
          <a:p>
            <a:r>
              <a:rPr lang="en-US" altLang="zh-CN" sz="3600" b="1" dirty="0">
                <a:ea typeface="宋体" panose="02010600030101010101" pitchFamily="2" charset="-122"/>
              </a:rPr>
              <a:t>4.2  BP</a:t>
            </a:r>
            <a:r>
              <a:rPr lang="zh-CN" altLang="en-US" sz="3600" b="1" dirty="0">
                <a:ea typeface="宋体" panose="02010600030101010101" pitchFamily="2" charset="-122"/>
              </a:rPr>
              <a:t>神经网络两个基础算法详解</a:t>
            </a:r>
          </a:p>
        </p:txBody>
      </p:sp>
      <p:sp>
        <p:nvSpPr>
          <p:cNvPr id="8195" name="内容占位符 2">
            <a:extLst>
              <a:ext uri="{FF2B5EF4-FFF2-40B4-BE49-F238E27FC236}">
                <a16:creationId xmlns:a16="http://schemas.microsoft.com/office/drawing/2014/main" id="{B5E2DA13-F23F-4CBA-9201-5E0C984D44CC}"/>
              </a:ext>
            </a:extLst>
          </p:cNvPr>
          <p:cNvSpPr>
            <a:spLocks noGrp="1" noChangeArrowheads="1"/>
          </p:cNvSpPr>
          <p:nvPr>
            <p:ph idx="1"/>
          </p:nvPr>
        </p:nvSpPr>
        <p:spPr>
          <a:xfrm>
            <a:off x="0" y="1437854"/>
            <a:ext cx="8229600" cy="604664"/>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4.2.3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最下二乘法的梯度下降算法以及</a:t>
            </a: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python</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实现</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3EA9650D-6B7F-41E3-A7E3-86EC8F0CF77F}"/>
              </a:ext>
            </a:extLst>
          </p:cNvPr>
          <p:cNvSpPr txBox="1"/>
          <p:nvPr/>
        </p:nvSpPr>
        <p:spPr>
          <a:xfrm>
            <a:off x="161510" y="1916832"/>
            <a:ext cx="8820980" cy="3272691"/>
          </a:xfrm>
          <a:prstGeom prst="rect">
            <a:avLst/>
          </a:prstGeom>
          <a:noFill/>
        </p:spPr>
        <p:txBody>
          <a:bodyPr wrap="square">
            <a:spAutoFit/>
          </a:bodyPr>
          <a:lstStyle/>
          <a:p>
            <a:pPr algn="just"/>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从前面的介绍可以看到，任何一个需要进行梯度下降的函数可以被比作一座山，而梯度下降的目标就是找到这座山的底部，也就是函数的最小值。根据之前道士下山的场景，最快的下山方式就是找到最为陡峭的山路，然后沿着这条山路走下去，直到下一个观望点。之后在下一个观望点重复这个过程，重复这个过程，寻找最为陡峭的山路，直到山脚。</a:t>
            </a:r>
          </a:p>
          <a:p>
            <a:pPr algn="just"/>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	</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下面作者带读者实现这个过程去求解最小二乘法的最小值，但是在开始之前有部分需要读者掌握的数学原理展示给读者。</a:t>
            </a:r>
          </a:p>
          <a:p>
            <a:pPr algn="just"/>
            <a:r>
              <a:rPr lang="en-US" altLang="zh-CN" sz="1800" b="1" kern="100">
                <a:effectLst/>
                <a:latin typeface="等线" panose="02010600030101010101" pitchFamily="2" charset="-122"/>
                <a:ea typeface="等线" panose="02010600030101010101" pitchFamily="2" charset="-122"/>
                <a:cs typeface="Times New Roman" panose="02020603050405020304" pitchFamily="18" charset="0"/>
              </a:rPr>
              <a:t>1</a:t>
            </a:r>
            <a:r>
              <a:rPr lang="zh-CN" altLang="zh-CN" sz="1800" b="1" kern="100">
                <a:effectLst/>
                <a:latin typeface="等线" panose="02010600030101010101" pitchFamily="2" charset="-122"/>
                <a:ea typeface="等线" panose="02010600030101010101" pitchFamily="2" charset="-122"/>
                <a:cs typeface="Times New Roman" panose="02020603050405020304" pitchFamily="18" charset="0"/>
              </a:rPr>
              <a:t>、微分</a:t>
            </a:r>
            <a:endParaRPr lang="zh-CN" altLang="zh-CN" sz="1800" kern="100">
              <a:effectLst/>
              <a:latin typeface="等线" panose="02010600030101010101" pitchFamily="2" charset="-122"/>
              <a:ea typeface="等线" panose="02010600030101010101" pitchFamily="2" charset="-122"/>
              <a:cs typeface="Times New Roman" panose="02020603050405020304" pitchFamily="18" charset="0"/>
            </a:endParaRPr>
          </a:p>
          <a:p>
            <a:pPr marL="228600" indent="266700" algn="just"/>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高等数学中对函数微分的解释有很多，而最主要的有</a:t>
            </a:r>
            <a:r>
              <a:rPr lang="en-US" altLang="zh-CN" sz="1800" kern="100">
                <a:effectLst/>
                <a:latin typeface="等线" panose="02010600030101010101" pitchFamily="2" charset="-122"/>
                <a:ea typeface="等线" panose="02010600030101010101" pitchFamily="2" charset="-122"/>
                <a:cs typeface="Times New Roman" panose="02020603050405020304" pitchFamily="18" charset="0"/>
              </a:rPr>
              <a:t>2</a:t>
            </a: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种：</a:t>
            </a:r>
          </a:p>
          <a:p>
            <a:pPr marL="342900" lvl="0" indent="-342900" algn="just">
              <a:lnSpc>
                <a:spcPts val="1570"/>
              </a:lnSpc>
              <a:buFont typeface="Wingdings" panose="05000000000000000000" pitchFamily="2" charset="2"/>
              <a:buChar char=""/>
            </a:pP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函数曲线上某点切线的斜率；</a:t>
            </a:r>
          </a:p>
          <a:p>
            <a:pPr marL="342900" lvl="0" indent="-342900" algn="just">
              <a:lnSpc>
                <a:spcPts val="1570"/>
              </a:lnSpc>
              <a:buFont typeface="Wingdings" panose="05000000000000000000" pitchFamily="2" charset="2"/>
              <a:buChar char=""/>
            </a:pPr>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函数的变化率。</a:t>
            </a:r>
          </a:p>
          <a:p>
            <a:pPr algn="just"/>
            <a:r>
              <a:rPr lang="zh-CN" altLang="zh-CN" sz="1800" kern="100">
                <a:effectLst/>
                <a:latin typeface="等线" panose="02010600030101010101" pitchFamily="2" charset="-122"/>
                <a:ea typeface="等线" panose="02010600030101010101" pitchFamily="2" charset="-122"/>
                <a:cs typeface="Times New Roman" panose="02020603050405020304" pitchFamily="18" charset="0"/>
              </a:rPr>
              <a:t>因此对于一个二元微分的计算如下所示。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8" name="文本框 7">
                <a:extLst>
                  <a:ext uri="{FF2B5EF4-FFF2-40B4-BE49-F238E27FC236}">
                    <a16:creationId xmlns:a16="http://schemas.microsoft.com/office/drawing/2014/main" id="{1892C149-B3CE-4DBB-AB56-135A97F0665C}"/>
                  </a:ext>
                </a:extLst>
              </p:cNvPr>
              <p:cNvSpPr txBox="1"/>
              <p:nvPr/>
            </p:nvSpPr>
            <p:spPr>
              <a:xfrm>
                <a:off x="4860032" y="4425403"/>
                <a:ext cx="4591050" cy="1528239"/>
              </a:xfrm>
              <a:prstGeom prst="rect">
                <a:avLst/>
              </a:prstGeom>
              <a:noFill/>
            </p:spPr>
            <p:txBody>
              <a:bodyPr wrap="square">
                <a:spAutoFit/>
              </a:bodyPr>
              <a:lstStyle/>
              <a:p>
                <a:pPr algn="just"/>
                <a14:m>
                  <m:oMathPara xmlns:m="http://schemas.openxmlformats.org/officeDocument/2006/math">
                    <m:oMathParaPr>
                      <m:jc m:val="centerGroup"/>
                    </m:oMathParaPr>
                    <m:oMath xmlns:m="http://schemas.openxmlformats.org/officeDocument/2006/math">
                      <m:f>
                        <m:fPr>
                          <m:ctrlPr>
                            <a:rPr lang="zh-CN" altLang="zh-CN" sz="1800" i="1" kern="100" smtClean="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p>
                          </m:sSup>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𝑦</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den>
                      </m:f>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𝑦</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𝑑</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d>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f>
                        <m:f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p>
                          </m:sSup>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𝑦</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num>
                        <m:den>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𝑦</m:t>
                          </m:r>
                        </m:den>
                      </m:f>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𝑦𝑑</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𝑦</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a:p>
                <a:pPr algn="just"/>
                <a14:m>
                  <m:oMathPara xmlns:m="http://schemas.openxmlformats.org/officeDocument/2006/math">
                    <m:oMathParaPr>
                      <m:jc m:val="centerGroup"/>
                    </m:oMathParaPr>
                    <m:oMath xmlns:m="http://schemas.openxmlformats.org/officeDocument/2006/math">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p>
                          </m:sSup>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𝑦</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𝑦</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𝑑</m:t>
                      </m:r>
                      <m:d>
                        <m:d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d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d>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Sup>
                        <m:sSupPr>
                          <m:ctrlPr>
                            <a:rPr lang="zh-CN" altLang="zh-CN" sz="1800" i="1" kern="100">
                              <a:effectLst/>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𝑥</m:t>
                          </m:r>
                        </m:e>
                        <m: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2</m:t>
                          </m:r>
                        </m:sup>
                      </m:sSup>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𝑦𝑑</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𝑦</m:t>
                      </m:r>
                      <m:r>
                        <a:rPr lang="en-US" altLang="zh-CN" sz="1800" i="1" kern="100">
                          <a:effectLst/>
                          <a:latin typeface="Cambria Math" panose="02040503050406030204" pitchFamily="18" charset="0"/>
                          <a:ea typeface="等线" panose="02010600030101010101" pitchFamily="2" charset="-122"/>
                          <a:cs typeface="Times New Roman" panose="02020603050405020304" pitchFamily="18" charset="0"/>
                        </a:rPr>
                        <m:t>)</m:t>
                      </m:r>
                    </m:oMath>
                  </m:oMathPara>
                </a14:m>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mc:Choice>
        <mc:Fallback>
          <p:sp>
            <p:nvSpPr>
              <p:cNvPr id="8" name="文本框 7">
                <a:extLst>
                  <a:ext uri="{FF2B5EF4-FFF2-40B4-BE49-F238E27FC236}">
                    <a16:creationId xmlns:a16="http://schemas.microsoft.com/office/drawing/2014/main" id="{1892C149-B3CE-4DBB-AB56-135A97F0665C}"/>
                  </a:ext>
                </a:extLst>
              </p:cNvPr>
              <p:cNvSpPr txBox="1">
                <a:spLocks noRot="1" noChangeAspect="1" noMove="1" noResize="1" noEditPoints="1" noAdjustHandles="1" noChangeArrowheads="1" noChangeShapeType="1" noTextEdit="1"/>
              </p:cNvSpPr>
              <p:nvPr/>
            </p:nvSpPr>
            <p:spPr>
              <a:xfrm>
                <a:off x="4860032" y="4425403"/>
                <a:ext cx="4591050" cy="1528239"/>
              </a:xfrm>
              <a:prstGeom prst="rect">
                <a:avLst/>
              </a:prstGeom>
              <a:blipFill>
                <a:blip r:embed="rId2"/>
                <a:stretch>
                  <a:fillRect b="-2390"/>
                </a:stretch>
              </a:blipFill>
            </p:spPr>
            <p:txBody>
              <a:bodyPr/>
              <a:lstStyle/>
              <a:p>
                <a:r>
                  <a:rPr lang="zh-CN" alt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标题 1">
            <a:extLst>
              <a:ext uri="{FF2B5EF4-FFF2-40B4-BE49-F238E27FC236}">
                <a16:creationId xmlns:a16="http://schemas.microsoft.com/office/drawing/2014/main" id="{51746900-0E63-4A5B-8B44-0FB00DB18505}"/>
              </a:ext>
            </a:extLst>
          </p:cNvPr>
          <p:cNvSpPr>
            <a:spLocks noGrp="1" noChangeArrowheads="1"/>
          </p:cNvSpPr>
          <p:nvPr>
            <p:ph type="title"/>
          </p:nvPr>
        </p:nvSpPr>
        <p:spPr/>
        <p:txBody>
          <a:bodyPr/>
          <a:lstStyle/>
          <a:p>
            <a:r>
              <a:rPr lang="en-US" altLang="zh-CN" sz="3600" b="1" dirty="0">
                <a:ea typeface="宋体" panose="02010600030101010101" pitchFamily="2" charset="-122"/>
              </a:rPr>
              <a:t>4.3  </a:t>
            </a:r>
            <a:r>
              <a:rPr lang="zh-CN" altLang="en-US" sz="3600" b="1" dirty="0">
                <a:ea typeface="宋体" panose="02010600030101010101" pitchFamily="2" charset="-122"/>
              </a:rPr>
              <a:t>反馈神经网络反向传播算法介绍</a:t>
            </a:r>
            <a:endParaRPr lang="zh-CN" altLang="en-US" sz="3600" dirty="0">
              <a:ea typeface="宋体" panose="02010600030101010101" pitchFamily="2" charset="-122"/>
            </a:endParaRPr>
          </a:p>
        </p:txBody>
      </p:sp>
      <p:sp>
        <p:nvSpPr>
          <p:cNvPr id="9219" name="内容占位符 2">
            <a:extLst>
              <a:ext uri="{FF2B5EF4-FFF2-40B4-BE49-F238E27FC236}">
                <a16:creationId xmlns:a16="http://schemas.microsoft.com/office/drawing/2014/main" id="{E198C888-D07A-4D76-B0CC-4FD7DD06F5D3}"/>
              </a:ext>
            </a:extLst>
          </p:cNvPr>
          <p:cNvSpPr>
            <a:spLocks noGrp="1" noChangeArrowheads="1"/>
          </p:cNvSpPr>
          <p:nvPr>
            <p:ph idx="1"/>
          </p:nvPr>
        </p:nvSpPr>
        <p:spPr>
          <a:xfrm>
            <a:off x="179512" y="1434282"/>
            <a:ext cx="8229600" cy="6480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4.3.1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深度学习基础</a:t>
            </a:r>
          </a:p>
          <a:p>
            <a:pPr marL="0" indent="0">
              <a:buNone/>
            </a:pPr>
            <a:endParaRPr lang="zh-CN" altLang="en-US" dirty="0">
              <a:ea typeface="宋体" panose="02010600030101010101" pitchFamily="2" charset="-122"/>
            </a:endParaRPr>
          </a:p>
        </p:txBody>
      </p:sp>
      <p:sp>
        <p:nvSpPr>
          <p:cNvPr id="7" name="文本框 6">
            <a:extLst>
              <a:ext uri="{FF2B5EF4-FFF2-40B4-BE49-F238E27FC236}">
                <a16:creationId xmlns:a16="http://schemas.microsoft.com/office/drawing/2014/main" id="{FA0D611A-7D41-45E7-AF5A-35F31A1844D3}"/>
              </a:ext>
            </a:extLst>
          </p:cNvPr>
          <p:cNvSpPr txBox="1"/>
          <p:nvPr/>
        </p:nvSpPr>
        <p:spPr>
          <a:xfrm>
            <a:off x="457200" y="2060848"/>
            <a:ext cx="8229600" cy="338554"/>
          </a:xfrm>
          <a:prstGeom prst="rect">
            <a:avLst/>
          </a:prstGeom>
          <a:noFill/>
        </p:spPr>
        <p:txBody>
          <a:bodyPr wrap="square">
            <a:spAutoFit/>
          </a:bodyPr>
          <a:lstStyle/>
          <a:p>
            <a:pPr indent="266700" algn="just"/>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E27E016A-DB2E-4E31-9FE9-CD7C79EFA23F}"/>
              </a:ext>
            </a:extLst>
          </p:cNvPr>
          <p:cNvSpPr txBox="1"/>
          <p:nvPr/>
        </p:nvSpPr>
        <p:spPr>
          <a:xfrm>
            <a:off x="179512" y="1823432"/>
            <a:ext cx="8712968" cy="3211135"/>
          </a:xfrm>
          <a:prstGeom prst="rect">
            <a:avLst/>
          </a:prstGeom>
          <a:noFill/>
        </p:spPr>
        <p:txBody>
          <a:bodyPr wrap="square">
            <a:spAutoFit/>
          </a:bodyPr>
          <a:lstStyle/>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机器学习在理论上可以看做是统计学在计算机科学上的一个应用。在统计学上，一个非常重要的内容就是拟合和预测，即基于以往的数据，建立光滑的曲线模型实现数据结果与数据变量的对应关系。</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深度学习为统计学的应用，同样是为了这个目的，寻找结果与影响因素的一一对应关系。只不过样本点由狭义的</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x</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和</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y</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扩展到向量、矩阵等广义的对应点。此时，由于数据的复杂，对应关系模型的复杂度也随之增加，而不能使用一个简单的函数表达。</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数学上通过建立复杂的高次多元函数解决复杂模型拟合的问题，但是大多数都失败，因为过于复杂的函数式是无法进行求解，也就是其公式的获取不可能。</a:t>
            </a: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基于前人的研究，科研工作人员发现可以通过神经网络来表示这样的一个一一对应关系，而神经网络本质就是一个多元复合函数，通过增加神经网络的层次和神经单元，可以更好地表达函数的复合关系。</a:t>
            </a:r>
          </a:p>
          <a:p>
            <a:pPr indent="266700" algn="just">
              <a:lnSpc>
                <a:spcPts val="1560"/>
              </a:lnSpc>
            </a:pPr>
            <a:r>
              <a:rPr lang="zh-CN" altLang="zh-CN" sz="1600" dirty="0">
                <a:effectLst/>
                <a:latin typeface="Times New Roman" panose="02020603050405020304" pitchFamily="18" charset="0"/>
                <a:ea typeface="宋体" panose="02010600030101010101" pitchFamily="2" charset="-122"/>
              </a:rPr>
              <a:t>图</a:t>
            </a:r>
            <a:r>
              <a:rPr lang="en-US" altLang="zh-CN" sz="1600" dirty="0">
                <a:effectLst/>
                <a:latin typeface="Times New Roman" panose="02020603050405020304" pitchFamily="18" charset="0"/>
                <a:ea typeface="宋体" panose="02010600030101010101" pitchFamily="2" charset="-122"/>
              </a:rPr>
              <a:t>4.9</a:t>
            </a:r>
            <a:r>
              <a:rPr lang="zh-CN" altLang="zh-CN" sz="1600" dirty="0">
                <a:effectLst/>
                <a:latin typeface="Times New Roman" panose="02020603050405020304" pitchFamily="18" charset="0"/>
                <a:ea typeface="宋体" panose="02010600030101010101" pitchFamily="2" charset="-122"/>
              </a:rPr>
              <a:t>是多层神经网络的一个图像表达方式，通过设置输入层、隐藏层与输出层可以形成一个多元函数用于求解相关问题。</a:t>
            </a:r>
          </a:p>
        </p:txBody>
      </p:sp>
      <p:pic>
        <p:nvPicPr>
          <p:cNvPr id="9" name="图片 8">
            <a:extLst>
              <a:ext uri="{FF2B5EF4-FFF2-40B4-BE49-F238E27FC236}">
                <a16:creationId xmlns:a16="http://schemas.microsoft.com/office/drawing/2014/main" id="{0C4B454C-8FD5-421C-B1AF-FDADA1B15B6B}"/>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5364088" y="3212976"/>
            <a:ext cx="3731260" cy="272605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4.3  </a:t>
            </a:r>
            <a:r>
              <a:rPr lang="zh-CN" altLang="en-US" sz="3600" b="1" dirty="0">
                <a:ea typeface="宋体" panose="02010600030101010101" pitchFamily="2" charset="-122"/>
              </a:rPr>
              <a:t>反馈神经网络反向传播算法介绍</a:t>
            </a:r>
            <a:endParaRPr lang="zh-CN" altLang="en-US" sz="3600" dirty="0">
              <a:ea typeface="宋体" panose="02010600030101010101" pitchFamily="2" charset="-122"/>
            </a:endParaRPr>
          </a:p>
        </p:txBody>
      </p:sp>
      <p:sp>
        <p:nvSpPr>
          <p:cNvPr id="10243" name="内容占位符 2">
            <a:extLst>
              <a:ext uri="{FF2B5EF4-FFF2-40B4-BE49-F238E27FC236}">
                <a16:creationId xmlns:a16="http://schemas.microsoft.com/office/drawing/2014/main" id="{3D6882DE-C9B6-4494-B4C6-2F1BE63F6AD3}"/>
              </a:ext>
            </a:extLst>
          </p:cNvPr>
          <p:cNvSpPr>
            <a:spLocks noGrp="1" noChangeArrowheads="1"/>
          </p:cNvSpPr>
          <p:nvPr>
            <p:ph idx="1"/>
          </p:nvPr>
        </p:nvSpPr>
        <p:spPr>
          <a:xfrm>
            <a:off x="107504" y="1556792"/>
            <a:ext cx="8229600" cy="676672"/>
          </a:xfrm>
        </p:spPr>
        <p:txBody>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4.3.2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链式求导法则</a:t>
            </a:r>
          </a:p>
          <a:p>
            <a:pPr marL="0" indent="0">
              <a:buNone/>
            </a:pPr>
            <a:endParaRPr lang="zh-CN" altLang="en-US" dirty="0">
              <a:ea typeface="宋体" panose="02010600030101010101" pitchFamily="2" charset="-122"/>
            </a:endParaRPr>
          </a:p>
        </p:txBody>
      </p:sp>
      <p:sp>
        <p:nvSpPr>
          <p:cNvPr id="8" name="文本框 7">
            <a:extLst>
              <a:ext uri="{FF2B5EF4-FFF2-40B4-BE49-F238E27FC236}">
                <a16:creationId xmlns:a16="http://schemas.microsoft.com/office/drawing/2014/main" id="{6438B91F-E3E1-4D39-BA60-7C8C3201EBFE}"/>
              </a:ext>
            </a:extLst>
          </p:cNvPr>
          <p:cNvSpPr txBox="1"/>
          <p:nvPr/>
        </p:nvSpPr>
        <p:spPr>
          <a:xfrm>
            <a:off x="251520" y="2235002"/>
            <a:ext cx="8496944" cy="1200329"/>
          </a:xfrm>
          <a:prstGeom prst="rect">
            <a:avLst/>
          </a:prstGeom>
          <a:noFill/>
        </p:spPr>
        <p:txBody>
          <a:bodyPr wrap="square">
            <a:spAutoFit/>
          </a:bodyPr>
          <a:lstStyle/>
          <a:p>
            <a:pPr indent="266700"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在前面梯度下降算法的介绍中，没有对其背后的原理做出更为详细的介绍。实际上梯度下降算法就是链式法则的一个具体应用，如果把前面公式中损失函数以向量的形式表示为：</a:t>
            </a:r>
          </a:p>
          <a:p>
            <a:pPr algn="just"/>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6" name="图片 5">
            <a:extLst>
              <a:ext uri="{FF2B5EF4-FFF2-40B4-BE49-F238E27FC236}">
                <a16:creationId xmlns:a16="http://schemas.microsoft.com/office/drawing/2014/main" id="{F13AC652-66B6-40D1-97D2-A9CD411BA32C}"/>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076056" y="3050828"/>
            <a:ext cx="2133600" cy="241300"/>
          </a:xfrm>
          <a:prstGeom prst="rect">
            <a:avLst/>
          </a:prstGeom>
          <a:noFill/>
          <a:ln>
            <a:noFill/>
          </a:ln>
        </p:spPr>
      </p:pic>
      <p:sp>
        <p:nvSpPr>
          <p:cNvPr id="10" name="文本框 9">
            <a:extLst>
              <a:ext uri="{FF2B5EF4-FFF2-40B4-BE49-F238E27FC236}">
                <a16:creationId xmlns:a16="http://schemas.microsoft.com/office/drawing/2014/main" id="{FCA049CF-5635-4C95-B271-AC639F000266}"/>
              </a:ext>
            </a:extLst>
          </p:cNvPr>
          <p:cNvSpPr txBox="1"/>
          <p:nvPr/>
        </p:nvSpPr>
        <p:spPr>
          <a:xfrm>
            <a:off x="483890" y="3883363"/>
            <a:ext cx="4572000" cy="369332"/>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那么其梯度向量为：</a:t>
            </a:r>
          </a:p>
        </p:txBody>
      </p:sp>
      <p:pic>
        <p:nvPicPr>
          <p:cNvPr id="11" name="图片 10">
            <a:extLst>
              <a:ext uri="{FF2B5EF4-FFF2-40B4-BE49-F238E27FC236}">
                <a16:creationId xmlns:a16="http://schemas.microsoft.com/office/drawing/2014/main" id="{45A70885-46C2-4B8C-8065-CADA6A9CC664}"/>
              </a:ext>
            </a:extLst>
          </p:cNvPr>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779912" y="4581128"/>
            <a:ext cx="1821815" cy="446405"/>
          </a:xfrm>
          <a:prstGeom prst="rect">
            <a:avLst/>
          </a:prstGeom>
          <a:noFill/>
          <a:ln>
            <a:noFill/>
          </a:ln>
        </p:spPr>
      </p:pic>
    </p:spTree>
    <p:extLst>
      <p:ext uri="{BB962C8B-B14F-4D97-AF65-F5344CB8AC3E}">
        <p14:creationId xmlns:p14="http://schemas.microsoft.com/office/powerpoint/2010/main" val="31423487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4.3  </a:t>
            </a:r>
            <a:r>
              <a:rPr lang="zh-CN" altLang="en-US" sz="3600" b="1" dirty="0">
                <a:ea typeface="宋体" panose="02010600030101010101" pitchFamily="2" charset="-122"/>
              </a:rPr>
              <a:t>反馈神经网络反向传播算法介绍</a:t>
            </a:r>
          </a:p>
        </p:txBody>
      </p:sp>
      <p:sp>
        <p:nvSpPr>
          <p:cNvPr id="6" name="文本框 5">
            <a:extLst>
              <a:ext uri="{FF2B5EF4-FFF2-40B4-BE49-F238E27FC236}">
                <a16:creationId xmlns:a16="http://schemas.microsoft.com/office/drawing/2014/main" id="{D2009F49-1AD9-4983-9D50-7C9FA1780F9C}"/>
              </a:ext>
            </a:extLst>
          </p:cNvPr>
          <p:cNvSpPr txBox="1"/>
          <p:nvPr/>
        </p:nvSpPr>
        <p:spPr>
          <a:xfrm>
            <a:off x="251520" y="1628800"/>
            <a:ext cx="4572000"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4.3.3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反馈神经网络原理与公式推导</a:t>
            </a:r>
          </a:p>
        </p:txBody>
      </p:sp>
      <p:sp>
        <p:nvSpPr>
          <p:cNvPr id="10" name="文本框 9">
            <a:extLst>
              <a:ext uri="{FF2B5EF4-FFF2-40B4-BE49-F238E27FC236}">
                <a16:creationId xmlns:a16="http://schemas.microsoft.com/office/drawing/2014/main" id="{C110A317-BA62-45AB-A6DD-8316955C68D8}"/>
              </a:ext>
            </a:extLst>
          </p:cNvPr>
          <p:cNvSpPr txBox="1"/>
          <p:nvPr/>
        </p:nvSpPr>
        <p:spPr>
          <a:xfrm>
            <a:off x="395536" y="2209294"/>
            <a:ext cx="8291264" cy="2390398"/>
          </a:xfrm>
          <a:prstGeom prst="rect">
            <a:avLst/>
          </a:prstGeom>
          <a:noFill/>
        </p:spPr>
        <p:txBody>
          <a:bodyPr wrap="square">
            <a:spAutoFit/>
          </a:bodyPr>
          <a:lstStyle/>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在求导过程中，可能有读者已经注意到，如果拉长了求导过程或者增加了其中的单元，那么就会大大增加其中的计算过程，即很多偏导数的求导过程会被反复的计算，因此在实际中对于权值达到上十万或者上百万的神经网络来说，这样的重复</a:t>
            </a:r>
            <a:r>
              <a:rPr lang="zh-CN" altLang="zh-CN" sz="2000" kern="100" dirty="0">
                <a:solidFill>
                  <a:srgbClr val="262626"/>
                </a:solidFill>
                <a:effectLst/>
                <a:latin typeface="Helvetica" panose="020B0604020202020204" pitchFamily="34" charset="0"/>
                <a:ea typeface="等线" panose="02010600030101010101" pitchFamily="2" charset="-122"/>
                <a:cs typeface="Times New Roman" panose="02020603050405020304" pitchFamily="18" charset="0"/>
              </a:rPr>
              <a:t>冗余所导致的计算量是很大的。</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同样是为了求得对权重的更新，反馈神经网络算法</a:t>
            </a:r>
            <a:r>
              <a:rPr lang="zh-CN" altLang="zh-CN" sz="16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将训练误差</a:t>
            </a:r>
            <a:r>
              <a:rPr lang="en-US" altLang="zh-CN" sz="16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E</a:t>
            </a:r>
            <a:r>
              <a:rPr lang="zh-CN" altLang="zh-CN" sz="1600" kern="100" dirty="0">
                <a:solidFill>
                  <a:srgbClr val="000000"/>
                </a:solidFill>
                <a:effectLst/>
                <a:latin typeface="等线" panose="02010600030101010101" pitchFamily="2" charset="-122"/>
                <a:ea typeface="等线" panose="02010600030101010101" pitchFamily="2" charset="-122"/>
                <a:cs typeface="Times New Roman" panose="02020603050405020304" pitchFamily="18" charset="0"/>
              </a:rPr>
              <a:t>看作以权重向量每个元素为变量的高维函数，通过不断更新权重，寻找训练误差的最低点，按误差函数梯度下降的方向更新权值。</a:t>
            </a:r>
            <a:endPar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endParaRPr>
          </a:p>
          <a:p>
            <a:pPr indent="266700" algn="just">
              <a:lnSpc>
                <a:spcPts val="1560"/>
              </a:lnSpc>
            </a:pPr>
            <a:r>
              <a:rPr lang="zh-CN" altLang="zh-CN" sz="1600" dirty="0">
                <a:effectLst/>
                <a:latin typeface="Times New Roman" panose="02020603050405020304" pitchFamily="18" charset="0"/>
                <a:ea typeface="楷体_GB2312"/>
              </a:rPr>
              <a:t>提示：反馈神经网络算法具体计算公式在本节后半部分进行推导。</a:t>
            </a:r>
          </a:p>
          <a:p>
            <a:pPr algn="just"/>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首先求得最后的输出层与真实值之间的差距，如图</a:t>
            </a:r>
            <a:r>
              <a:rPr lang="en-US" altLang="zh-CN" sz="1600" kern="100" dirty="0">
                <a:effectLst/>
                <a:latin typeface="等线" panose="02010600030101010101" pitchFamily="2" charset="-122"/>
                <a:ea typeface="等线" panose="02010600030101010101" pitchFamily="2" charset="-122"/>
                <a:cs typeface="Times New Roman" panose="02020603050405020304" pitchFamily="18" charset="0"/>
              </a:rPr>
              <a:t>4.13</a:t>
            </a:r>
            <a:r>
              <a:rPr lang="zh-CN" altLang="zh-CN" sz="1600" kern="100" dirty="0">
                <a:effectLst/>
                <a:latin typeface="等线" panose="02010600030101010101" pitchFamily="2" charset="-122"/>
                <a:ea typeface="等线" panose="02010600030101010101" pitchFamily="2" charset="-122"/>
                <a:cs typeface="Times New Roman" panose="02020603050405020304" pitchFamily="18" charset="0"/>
              </a:rPr>
              <a:t>所示。</a:t>
            </a:r>
            <a:endPar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11" name="图片 10">
            <a:extLst>
              <a:ext uri="{FF2B5EF4-FFF2-40B4-BE49-F238E27FC236}">
                <a16:creationId xmlns:a16="http://schemas.microsoft.com/office/drawing/2014/main" id="{8233EC5B-56CC-4C9B-981C-4C92029D3BE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427984" y="4077072"/>
            <a:ext cx="4529455" cy="1842770"/>
          </a:xfrm>
          <a:prstGeom prst="rect">
            <a:avLst/>
          </a:prstGeom>
          <a:noFill/>
          <a:ln>
            <a:noFill/>
          </a:ln>
        </p:spPr>
      </p:pic>
    </p:spTree>
    <p:extLst>
      <p:ext uri="{BB962C8B-B14F-4D97-AF65-F5344CB8AC3E}">
        <p14:creationId xmlns:p14="http://schemas.microsoft.com/office/powerpoint/2010/main" val="2170813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FB95364B-5624-4BF4-8322-518CE02672BE}"/>
              </a:ext>
            </a:extLst>
          </p:cNvPr>
          <p:cNvSpPr>
            <a:spLocks noGrp="1" noChangeArrowheads="1"/>
          </p:cNvSpPr>
          <p:nvPr>
            <p:ph type="title"/>
          </p:nvPr>
        </p:nvSpPr>
        <p:spPr/>
        <p:txBody>
          <a:bodyPr/>
          <a:lstStyle/>
          <a:p>
            <a:r>
              <a:rPr lang="en-US" altLang="zh-CN" sz="3600" b="1" dirty="0">
                <a:ea typeface="宋体" panose="02010600030101010101" pitchFamily="2" charset="-122"/>
              </a:rPr>
              <a:t>4.3  </a:t>
            </a:r>
            <a:r>
              <a:rPr lang="zh-CN" altLang="en-US" sz="3600" b="1" dirty="0">
                <a:ea typeface="宋体" panose="02010600030101010101" pitchFamily="2" charset="-122"/>
              </a:rPr>
              <a:t>反馈神经网络反向传播算法介绍</a:t>
            </a:r>
          </a:p>
        </p:txBody>
      </p:sp>
      <p:sp>
        <p:nvSpPr>
          <p:cNvPr id="6" name="文本框 5">
            <a:extLst>
              <a:ext uri="{FF2B5EF4-FFF2-40B4-BE49-F238E27FC236}">
                <a16:creationId xmlns:a16="http://schemas.microsoft.com/office/drawing/2014/main" id="{C91E65F5-0DBC-4DF2-9F02-889E7F9241AD}"/>
              </a:ext>
            </a:extLst>
          </p:cNvPr>
          <p:cNvSpPr txBox="1"/>
          <p:nvPr/>
        </p:nvSpPr>
        <p:spPr>
          <a:xfrm>
            <a:off x="323528" y="1556792"/>
            <a:ext cx="4572000" cy="369332"/>
          </a:xfrm>
          <a:prstGeom prst="rect">
            <a:avLst/>
          </a:prstGeom>
          <a:noFill/>
        </p:spPr>
        <p:txBody>
          <a:bodyPr wrap="square">
            <a:spAutoFit/>
          </a:bodyPr>
          <a:lstStyle/>
          <a:p>
            <a:pPr>
              <a:spcBef>
                <a:spcPts val="1200"/>
              </a:spcBef>
              <a:spcAft>
                <a:spcPts val="1200"/>
              </a:spcAft>
            </a:pPr>
            <a:r>
              <a:rPr lang="en-US"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4.3.4  </a:t>
            </a:r>
            <a:r>
              <a:rPr lang="zh-CN" altLang="zh-CN" sz="1800" kern="100" dirty="0">
                <a:effectLst/>
                <a:latin typeface="方正姚体" panose="02010601030101010101" pitchFamily="2" charset="-122"/>
                <a:ea typeface="方正姚体" panose="02010601030101010101" pitchFamily="2" charset="-122"/>
                <a:cs typeface="Times New Roman" panose="02020603050405020304" pitchFamily="18" charset="0"/>
              </a:rPr>
              <a:t>反馈神经网络原理的激活函数</a:t>
            </a:r>
          </a:p>
        </p:txBody>
      </p:sp>
      <p:sp>
        <p:nvSpPr>
          <p:cNvPr id="10" name="文本框 9">
            <a:extLst>
              <a:ext uri="{FF2B5EF4-FFF2-40B4-BE49-F238E27FC236}">
                <a16:creationId xmlns:a16="http://schemas.microsoft.com/office/drawing/2014/main" id="{B3F992FF-538C-41BB-9782-9ADE95E687FB}"/>
              </a:ext>
            </a:extLst>
          </p:cNvPr>
          <p:cNvSpPr txBox="1"/>
          <p:nvPr/>
        </p:nvSpPr>
        <p:spPr>
          <a:xfrm>
            <a:off x="457200" y="2209420"/>
            <a:ext cx="8229600" cy="369332"/>
          </a:xfrm>
          <a:prstGeom prst="rect">
            <a:avLst/>
          </a:prstGeom>
          <a:noFill/>
        </p:spPr>
        <p:txBody>
          <a:bodyPr wrap="square">
            <a:spAutoFit/>
          </a:bodyPr>
          <a:lstStyle/>
          <a:p>
            <a:pPr algn="just"/>
            <a:r>
              <a:rPr lang="zh-CN" altLang="zh-CN" sz="1800" kern="100" dirty="0">
                <a:effectLst/>
                <a:latin typeface="等线" panose="02010600030101010101" pitchFamily="2" charset="-122"/>
                <a:ea typeface="等线" panose="02010600030101010101" pitchFamily="2" charset="-122"/>
                <a:cs typeface="Times New Roman" panose="02020603050405020304" pitchFamily="18" charset="0"/>
              </a:rPr>
              <a:t>现在回到反馈神经网络的函数：</a:t>
            </a:r>
          </a:p>
        </p:txBody>
      </p:sp>
      <p:pic>
        <p:nvPicPr>
          <p:cNvPr id="7" name="图片 6">
            <a:extLst>
              <a:ext uri="{FF2B5EF4-FFF2-40B4-BE49-F238E27FC236}">
                <a16:creationId xmlns:a16="http://schemas.microsoft.com/office/drawing/2014/main" id="{5574CCA1-F261-4C07-B2E6-5CFE82ABC682}"/>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644008" y="2289321"/>
            <a:ext cx="1913890" cy="269240"/>
          </a:xfrm>
          <a:prstGeom prst="rect">
            <a:avLst/>
          </a:prstGeom>
          <a:noFill/>
          <a:ln>
            <a:noFill/>
          </a:ln>
        </p:spPr>
      </p:pic>
      <p:pic>
        <p:nvPicPr>
          <p:cNvPr id="16" name="图片 15">
            <a:extLst>
              <a:ext uri="{FF2B5EF4-FFF2-40B4-BE49-F238E27FC236}">
                <a16:creationId xmlns:a16="http://schemas.microsoft.com/office/drawing/2014/main" id="{6316E156-8BA5-49AA-883C-A8DFD6600C9E}"/>
              </a:ext>
            </a:extLst>
          </p:cNvPr>
          <p:cNvPicPr>
            <a:picLocks noChangeAspect="1"/>
          </p:cNvPicPr>
          <p:nvPr/>
        </p:nvPicPr>
        <p:blipFill>
          <a:blip r:embed="rId3"/>
          <a:stretch>
            <a:fillRect/>
          </a:stretch>
        </p:blipFill>
        <p:spPr>
          <a:xfrm>
            <a:off x="341462" y="3246562"/>
            <a:ext cx="8640960" cy="1032687"/>
          </a:xfrm>
          <a:prstGeom prst="rect">
            <a:avLst/>
          </a:prstGeom>
        </p:spPr>
      </p:pic>
    </p:spTree>
    <p:extLst>
      <p:ext uri="{BB962C8B-B14F-4D97-AF65-F5344CB8AC3E}">
        <p14:creationId xmlns:p14="http://schemas.microsoft.com/office/powerpoint/2010/main" val="2655698500"/>
      </p:ext>
    </p:extLst>
  </p:cSld>
  <p:clrMapOvr>
    <a:masterClrMapping/>
  </p:clrMapOvr>
</p:sld>
</file>

<file path=ppt/theme/theme1.xml><?xml version="1.0" encoding="utf-8"?>
<a:theme xmlns:a="http://schemas.openxmlformats.org/drawingml/2006/main" name="Tema de Office">
  <a:themeElements>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Tema de Office">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Tema de Office 1">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157255465</TotalTime>
  <Pages>0</Pages>
  <Words>1546</Words>
  <Characters>0</Characters>
  <Application>Microsoft Office PowerPoint</Application>
  <DocSecurity>0</DocSecurity>
  <PresentationFormat>全屏显示(4:3)</PresentationFormat>
  <Lines>0</Lines>
  <Paragraphs>62</Paragraphs>
  <Slides>11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11</vt:i4>
      </vt:variant>
    </vt:vector>
  </HeadingPairs>
  <TitlesOfParts>
    <vt:vector size="21" baseType="lpstr">
      <vt:lpstr>等线</vt:lpstr>
      <vt:lpstr>方正姚体</vt:lpstr>
      <vt:lpstr>宋体</vt:lpstr>
      <vt:lpstr>Arial</vt:lpstr>
      <vt:lpstr>Calibri</vt:lpstr>
      <vt:lpstr>Cambria Math</vt:lpstr>
      <vt:lpstr>Helvetica</vt:lpstr>
      <vt:lpstr>Times New Roman</vt:lpstr>
      <vt:lpstr>Wingdings</vt:lpstr>
      <vt:lpstr>Tema de Office</vt:lpstr>
      <vt:lpstr>第4章 一学就会的深度学习基础算法详解</vt:lpstr>
      <vt:lpstr>4.1  BP神经网络前身历史</vt:lpstr>
      <vt:lpstr>4.2  BP神经网络两个基础算法详解</vt:lpstr>
      <vt:lpstr>4.2  BP神经网络两个基础算法详解</vt:lpstr>
      <vt:lpstr>4.2  BP神经网络两个基础算法详解</vt:lpstr>
      <vt:lpstr>4.3  反馈神经网络反向传播算法介绍</vt:lpstr>
      <vt:lpstr>4.3  反馈神经网络反向传播算法介绍</vt:lpstr>
      <vt:lpstr>4.3  反馈神经网络反向传播算法介绍</vt:lpstr>
      <vt:lpstr>4.3  反馈神经网络反向传播算法介绍</vt:lpstr>
      <vt:lpstr>4.3  反馈神经网络反向传播算法介绍</vt:lpstr>
      <vt:lpstr>4.4  本章小结</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subject/>
  <dc:creator>Design</dc:creator>
  <cp:keywords/>
  <dc:description/>
  <cp:lastModifiedBy>lenovo</cp:lastModifiedBy>
  <cp:revision>59</cp:revision>
  <cp:lastPrinted>1899-12-30T00:00:00Z</cp:lastPrinted>
  <dcterms:created xsi:type="dcterms:W3CDTF">2010-05-18T15:49:44Z</dcterms:created>
  <dcterms:modified xsi:type="dcterms:W3CDTF">2023-10-19T05:38:46Z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2052-8.1.0.2988</vt:lpwstr>
  </property>
</Properties>
</file>