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95" r:id="rId2"/>
    <p:sldId id="296" r:id="rId3"/>
    <p:sldId id="297" r:id="rId4"/>
    <p:sldId id="298" r:id="rId5"/>
    <p:sldId id="299" r:id="rId6"/>
    <p:sldId id="300" r:id="rId7"/>
    <p:sldId id="308" r:id="rId8"/>
    <p:sldId id="309" r:id="rId9"/>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2B3"/>
    <a:srgbClr val="5AD00A"/>
    <a:srgbClr val="0099FF"/>
    <a:srgbClr val="0EB1E7"/>
    <a:srgbClr val="FFD347"/>
    <a:srgbClr val="B88C00"/>
    <a:srgbClr val="99EA08"/>
    <a:srgbClr val="8382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67"/>
      </p:cViewPr>
      <p:guideLst>
        <p:guide orient="horz" pos="2160"/>
        <p:guide pos="2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81E594-34E0-48A4-A6F1-4EF1B9A98F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6E41D69A-17A6-47B0-9A33-26F0AC5BAF2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D3AAEDB-7AB8-4C44-B047-DD2E41F2222D}" type="datetimeFigureOut">
              <a:rPr lang="zh-CN" altLang="en-US"/>
              <a:pPr>
                <a:defRPr/>
              </a:pPr>
              <a:t>2023/10/19</a:t>
            </a:fld>
            <a:endParaRPr lang="zh-CN" altLang="en-US"/>
          </a:p>
        </p:txBody>
      </p:sp>
      <p:sp>
        <p:nvSpPr>
          <p:cNvPr id="4" name="幻灯片图像占位符 3">
            <a:extLst>
              <a:ext uri="{FF2B5EF4-FFF2-40B4-BE49-F238E27FC236}">
                <a16:creationId xmlns:a16="http://schemas.microsoft.com/office/drawing/2014/main" id="{196A3E6A-8805-41B9-B661-4EBEA065A6E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A96D61F-B798-435A-926F-9E4410811B9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D9405C0-E0D9-4C53-85A6-735731B2C99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a:extLst>
              <a:ext uri="{FF2B5EF4-FFF2-40B4-BE49-F238E27FC236}">
                <a16:creationId xmlns:a16="http://schemas.microsoft.com/office/drawing/2014/main" id="{1B71F842-CD53-466F-A5F2-51481B727E0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838DFC2-96AD-4001-B847-30759E8E9A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3 Marcador de fecha">
            <a:extLst>
              <a:ext uri="{FF2B5EF4-FFF2-40B4-BE49-F238E27FC236}">
                <a16:creationId xmlns:a16="http://schemas.microsoft.com/office/drawing/2014/main" id="{7614B32B-DA36-49C8-BC9D-2D1973A4CC62}"/>
              </a:ext>
            </a:extLst>
          </p:cNvPr>
          <p:cNvSpPr>
            <a:spLocks noGrp="1" noChangeArrowheads="1"/>
          </p:cNvSpPr>
          <p:nvPr>
            <p:ph type="dt" sz="half" idx="10"/>
          </p:nvPr>
        </p:nvSpPr>
        <p:spPr>
          <a:ln/>
        </p:spPr>
        <p:txBody>
          <a:bodyPr/>
          <a:lstStyle>
            <a:lvl1pPr>
              <a:defRPr/>
            </a:lvl1pPr>
          </a:lstStyle>
          <a:p>
            <a:pPr>
              <a:defRPr/>
            </a:pPr>
            <a:fld id="{E2D1BBC2-E78E-4A26-8C36-F11F9F4AF79B}"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D23087E1-517F-451B-84E5-E473A05C316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EAA27C8A-8E62-4246-8553-D3D2ADA3381D}"/>
              </a:ext>
            </a:extLst>
          </p:cNvPr>
          <p:cNvSpPr>
            <a:spLocks noGrp="1" noChangeArrowheads="1"/>
          </p:cNvSpPr>
          <p:nvPr>
            <p:ph type="sldNum" sz="quarter" idx="12"/>
          </p:nvPr>
        </p:nvSpPr>
        <p:spPr>
          <a:ln/>
        </p:spPr>
        <p:txBody>
          <a:bodyPr/>
          <a:lstStyle>
            <a:lvl1pPr>
              <a:defRPr/>
            </a:lvl1pPr>
          </a:lstStyle>
          <a:p>
            <a:pPr>
              <a:defRPr/>
            </a:pPr>
            <a:fld id="{43089A9C-18FC-4525-A6D3-73FA4513846D}" type="slidenum">
              <a:rPr lang="zh-CN" altLang="en-US"/>
              <a:pPr>
                <a:defRPr/>
              </a:pPr>
              <a:t>‹#›</a:t>
            </a:fld>
            <a:endParaRPr lang="es-ES" altLang="en-US"/>
          </a:p>
        </p:txBody>
      </p:sp>
    </p:spTree>
    <p:extLst>
      <p:ext uri="{BB962C8B-B14F-4D97-AF65-F5344CB8AC3E}">
        <p14:creationId xmlns:p14="http://schemas.microsoft.com/office/powerpoint/2010/main" val="135221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2B37CEB6-87EA-40E2-9D7C-084EE665C89F}"/>
              </a:ext>
            </a:extLst>
          </p:cNvPr>
          <p:cNvSpPr>
            <a:spLocks noGrp="1" noChangeArrowheads="1"/>
          </p:cNvSpPr>
          <p:nvPr>
            <p:ph type="dt" sz="half" idx="10"/>
          </p:nvPr>
        </p:nvSpPr>
        <p:spPr>
          <a:ln/>
        </p:spPr>
        <p:txBody>
          <a:bodyPr/>
          <a:lstStyle>
            <a:lvl1pPr>
              <a:defRPr/>
            </a:lvl1pPr>
          </a:lstStyle>
          <a:p>
            <a:pPr>
              <a:defRPr/>
            </a:pPr>
            <a:fld id="{6638E3BF-6CB8-4783-B159-D54EF8C543D1}"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2BDFB1EC-156A-4FD5-AFEE-28A0C521C5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3F15840B-3D04-4581-9F19-36A4F72C5D2C}"/>
              </a:ext>
            </a:extLst>
          </p:cNvPr>
          <p:cNvSpPr>
            <a:spLocks noGrp="1" noChangeArrowheads="1"/>
          </p:cNvSpPr>
          <p:nvPr>
            <p:ph type="sldNum" sz="quarter" idx="12"/>
          </p:nvPr>
        </p:nvSpPr>
        <p:spPr>
          <a:ln/>
        </p:spPr>
        <p:txBody>
          <a:bodyPr/>
          <a:lstStyle>
            <a:lvl1pPr>
              <a:defRPr/>
            </a:lvl1pPr>
          </a:lstStyle>
          <a:p>
            <a:pPr>
              <a:defRPr/>
            </a:pPr>
            <a:fld id="{297BB67C-0C23-4FBE-B00E-F49D6363D650}" type="slidenum">
              <a:rPr lang="zh-CN" altLang="en-US"/>
              <a:pPr>
                <a:defRPr/>
              </a:pPr>
              <a:t>‹#›</a:t>
            </a:fld>
            <a:endParaRPr lang="es-ES" altLang="en-US"/>
          </a:p>
        </p:txBody>
      </p:sp>
    </p:spTree>
    <p:extLst>
      <p:ext uri="{BB962C8B-B14F-4D97-AF65-F5344CB8AC3E}">
        <p14:creationId xmlns:p14="http://schemas.microsoft.com/office/powerpoint/2010/main" val="74808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462FA359-0BA4-4C7C-998E-90C0C07FE2BA}"/>
              </a:ext>
            </a:extLst>
          </p:cNvPr>
          <p:cNvSpPr>
            <a:spLocks noGrp="1" noChangeArrowheads="1"/>
          </p:cNvSpPr>
          <p:nvPr>
            <p:ph type="dt" sz="half" idx="10"/>
          </p:nvPr>
        </p:nvSpPr>
        <p:spPr>
          <a:ln/>
        </p:spPr>
        <p:txBody>
          <a:bodyPr/>
          <a:lstStyle>
            <a:lvl1pPr>
              <a:defRPr/>
            </a:lvl1pPr>
          </a:lstStyle>
          <a:p>
            <a:pPr>
              <a:defRPr/>
            </a:pPr>
            <a:fld id="{BC0F8D3E-2B10-411D-9264-335AF5AB55E5}"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570ABB7E-4684-4170-93B2-7296A47205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3747833-30B1-4C8C-BBB5-A892186A14AC}"/>
              </a:ext>
            </a:extLst>
          </p:cNvPr>
          <p:cNvSpPr>
            <a:spLocks noGrp="1" noChangeArrowheads="1"/>
          </p:cNvSpPr>
          <p:nvPr>
            <p:ph type="sldNum" sz="quarter" idx="12"/>
          </p:nvPr>
        </p:nvSpPr>
        <p:spPr>
          <a:ln/>
        </p:spPr>
        <p:txBody>
          <a:bodyPr/>
          <a:lstStyle>
            <a:lvl1pPr>
              <a:defRPr/>
            </a:lvl1pPr>
          </a:lstStyle>
          <a:p>
            <a:pPr>
              <a:defRPr/>
            </a:pPr>
            <a:fld id="{8748F309-D6A1-467F-9BF8-9A2E51B660A4}" type="slidenum">
              <a:rPr lang="zh-CN" altLang="en-US"/>
              <a:pPr>
                <a:defRPr/>
              </a:pPr>
              <a:t>‹#›</a:t>
            </a:fld>
            <a:endParaRPr lang="es-ES" altLang="en-US"/>
          </a:p>
        </p:txBody>
      </p:sp>
    </p:spTree>
    <p:extLst>
      <p:ext uri="{BB962C8B-B14F-4D97-AF65-F5344CB8AC3E}">
        <p14:creationId xmlns:p14="http://schemas.microsoft.com/office/powerpoint/2010/main" val="62650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157494EC-88A3-4672-A00E-6D5648D15095}"/>
              </a:ext>
            </a:extLst>
          </p:cNvPr>
          <p:cNvSpPr>
            <a:spLocks noGrp="1" noChangeArrowheads="1"/>
          </p:cNvSpPr>
          <p:nvPr>
            <p:ph type="dt" sz="half" idx="10"/>
          </p:nvPr>
        </p:nvSpPr>
        <p:spPr>
          <a:ln/>
        </p:spPr>
        <p:txBody>
          <a:bodyPr/>
          <a:lstStyle>
            <a:lvl1pPr>
              <a:defRPr/>
            </a:lvl1pPr>
          </a:lstStyle>
          <a:p>
            <a:pPr>
              <a:defRPr/>
            </a:pPr>
            <a:fld id="{017D2FE1-3495-4562-8210-CF1352B6E12B}"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06FB3D9F-3B5D-4738-928D-7F00378DE76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09040E28-8BD5-4182-8AB5-27D41AF46892}"/>
              </a:ext>
            </a:extLst>
          </p:cNvPr>
          <p:cNvSpPr>
            <a:spLocks noGrp="1" noChangeArrowheads="1"/>
          </p:cNvSpPr>
          <p:nvPr>
            <p:ph type="sldNum" sz="quarter" idx="12"/>
          </p:nvPr>
        </p:nvSpPr>
        <p:spPr>
          <a:ln/>
        </p:spPr>
        <p:txBody>
          <a:bodyPr/>
          <a:lstStyle>
            <a:lvl1pPr>
              <a:defRPr/>
            </a:lvl1pPr>
          </a:lstStyle>
          <a:p>
            <a:pPr>
              <a:defRPr/>
            </a:pPr>
            <a:fld id="{955FAF02-F389-4EF1-BC4C-F06649C446A3}" type="slidenum">
              <a:rPr lang="zh-CN" altLang="en-US"/>
              <a:pPr>
                <a:defRPr/>
              </a:pPr>
              <a:t>‹#›</a:t>
            </a:fld>
            <a:endParaRPr lang="es-ES" altLang="en-US"/>
          </a:p>
        </p:txBody>
      </p:sp>
    </p:spTree>
    <p:extLst>
      <p:ext uri="{BB962C8B-B14F-4D97-AF65-F5344CB8AC3E}">
        <p14:creationId xmlns:p14="http://schemas.microsoft.com/office/powerpoint/2010/main" val="411858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3 Marcador de fecha">
            <a:extLst>
              <a:ext uri="{FF2B5EF4-FFF2-40B4-BE49-F238E27FC236}">
                <a16:creationId xmlns:a16="http://schemas.microsoft.com/office/drawing/2014/main" id="{D59303EE-F4FE-42F8-8F35-F495EE8951E6}"/>
              </a:ext>
            </a:extLst>
          </p:cNvPr>
          <p:cNvSpPr>
            <a:spLocks noGrp="1" noChangeArrowheads="1"/>
          </p:cNvSpPr>
          <p:nvPr>
            <p:ph type="dt" sz="half" idx="10"/>
          </p:nvPr>
        </p:nvSpPr>
        <p:spPr>
          <a:ln/>
        </p:spPr>
        <p:txBody>
          <a:bodyPr/>
          <a:lstStyle>
            <a:lvl1pPr>
              <a:defRPr/>
            </a:lvl1pPr>
          </a:lstStyle>
          <a:p>
            <a:pPr>
              <a:defRPr/>
            </a:pPr>
            <a:fld id="{BB514612-E696-490C-87AD-23907364A10E}"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56E8DD98-8728-4C2E-92CD-42677ACF75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0082715-6CE9-47CB-BAD0-895483A23909}"/>
              </a:ext>
            </a:extLst>
          </p:cNvPr>
          <p:cNvSpPr>
            <a:spLocks noGrp="1" noChangeArrowheads="1"/>
          </p:cNvSpPr>
          <p:nvPr>
            <p:ph type="sldNum" sz="quarter" idx="12"/>
          </p:nvPr>
        </p:nvSpPr>
        <p:spPr>
          <a:ln/>
        </p:spPr>
        <p:txBody>
          <a:bodyPr/>
          <a:lstStyle>
            <a:lvl1pPr>
              <a:defRPr/>
            </a:lvl1pPr>
          </a:lstStyle>
          <a:p>
            <a:pPr>
              <a:defRPr/>
            </a:pPr>
            <a:fld id="{AAAC6958-D164-4354-9E71-B4E49CD357EF}" type="slidenum">
              <a:rPr lang="zh-CN" altLang="en-US"/>
              <a:pPr>
                <a:defRPr/>
              </a:pPr>
              <a:t>‹#›</a:t>
            </a:fld>
            <a:endParaRPr lang="es-ES" altLang="en-US"/>
          </a:p>
        </p:txBody>
      </p:sp>
    </p:spTree>
    <p:extLst>
      <p:ext uri="{BB962C8B-B14F-4D97-AF65-F5344CB8AC3E}">
        <p14:creationId xmlns:p14="http://schemas.microsoft.com/office/powerpoint/2010/main" val="414197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3 Marcador de fecha">
            <a:extLst>
              <a:ext uri="{FF2B5EF4-FFF2-40B4-BE49-F238E27FC236}">
                <a16:creationId xmlns:a16="http://schemas.microsoft.com/office/drawing/2014/main" id="{6E2D3D00-A67F-48AD-AF1D-090C6891E8B9}"/>
              </a:ext>
            </a:extLst>
          </p:cNvPr>
          <p:cNvSpPr>
            <a:spLocks noGrp="1" noChangeArrowheads="1"/>
          </p:cNvSpPr>
          <p:nvPr>
            <p:ph type="dt" sz="half" idx="10"/>
          </p:nvPr>
        </p:nvSpPr>
        <p:spPr>
          <a:ln/>
        </p:spPr>
        <p:txBody>
          <a:bodyPr/>
          <a:lstStyle>
            <a:lvl1pPr>
              <a:defRPr/>
            </a:lvl1pPr>
          </a:lstStyle>
          <a:p>
            <a:pPr>
              <a:defRPr/>
            </a:pPr>
            <a:fld id="{E39F4EE3-5847-43DC-9915-5B5D189C4675}"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DDC75780-5AE4-4AF0-9EF9-61E016D14D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5CFD295C-7CBA-49DA-96DF-26A5B074345C}"/>
              </a:ext>
            </a:extLst>
          </p:cNvPr>
          <p:cNvSpPr>
            <a:spLocks noGrp="1" noChangeArrowheads="1"/>
          </p:cNvSpPr>
          <p:nvPr>
            <p:ph type="sldNum" sz="quarter" idx="12"/>
          </p:nvPr>
        </p:nvSpPr>
        <p:spPr>
          <a:ln/>
        </p:spPr>
        <p:txBody>
          <a:bodyPr/>
          <a:lstStyle>
            <a:lvl1pPr>
              <a:defRPr/>
            </a:lvl1pPr>
          </a:lstStyle>
          <a:p>
            <a:pPr>
              <a:defRPr/>
            </a:pPr>
            <a:fld id="{7919D1DE-5E37-4020-9F87-364E0B32593D}" type="slidenum">
              <a:rPr lang="zh-CN" altLang="en-US"/>
              <a:pPr>
                <a:defRPr/>
              </a:pPr>
              <a:t>‹#›</a:t>
            </a:fld>
            <a:endParaRPr lang="es-ES" altLang="en-US"/>
          </a:p>
        </p:txBody>
      </p:sp>
    </p:spTree>
    <p:extLst>
      <p:ext uri="{BB962C8B-B14F-4D97-AF65-F5344CB8AC3E}">
        <p14:creationId xmlns:p14="http://schemas.microsoft.com/office/powerpoint/2010/main" val="287068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3 Marcador de fecha">
            <a:extLst>
              <a:ext uri="{FF2B5EF4-FFF2-40B4-BE49-F238E27FC236}">
                <a16:creationId xmlns:a16="http://schemas.microsoft.com/office/drawing/2014/main" id="{0B215AC2-3438-4798-A4D9-B4BA61C9ED0B}"/>
              </a:ext>
            </a:extLst>
          </p:cNvPr>
          <p:cNvSpPr>
            <a:spLocks noGrp="1" noChangeArrowheads="1"/>
          </p:cNvSpPr>
          <p:nvPr>
            <p:ph type="dt" sz="half" idx="10"/>
          </p:nvPr>
        </p:nvSpPr>
        <p:spPr>
          <a:ln/>
        </p:spPr>
        <p:txBody>
          <a:bodyPr/>
          <a:lstStyle>
            <a:lvl1pPr>
              <a:defRPr/>
            </a:lvl1pPr>
          </a:lstStyle>
          <a:p>
            <a:pPr>
              <a:defRPr/>
            </a:pPr>
            <a:fld id="{9053C1FC-679D-4C70-B14C-2EA42877C7D3}" type="datetimeFigureOut">
              <a:rPr lang="zh-CN" altLang="en-US"/>
              <a:pPr>
                <a:defRPr/>
              </a:pPr>
              <a:t>2023/10/19</a:t>
            </a:fld>
            <a:endParaRPr lang="es-ES" altLang="en-US"/>
          </a:p>
        </p:txBody>
      </p:sp>
      <p:sp>
        <p:nvSpPr>
          <p:cNvPr id="8" name="4 Marcador de pie de página">
            <a:extLst>
              <a:ext uri="{FF2B5EF4-FFF2-40B4-BE49-F238E27FC236}">
                <a16:creationId xmlns:a16="http://schemas.microsoft.com/office/drawing/2014/main" id="{79822A5C-35AB-4E68-AF14-4C36E551B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5 Marcador de número de diapositiva">
            <a:extLst>
              <a:ext uri="{FF2B5EF4-FFF2-40B4-BE49-F238E27FC236}">
                <a16:creationId xmlns:a16="http://schemas.microsoft.com/office/drawing/2014/main" id="{2A957466-1E74-42A6-843D-B8338F4FBF78}"/>
              </a:ext>
            </a:extLst>
          </p:cNvPr>
          <p:cNvSpPr>
            <a:spLocks noGrp="1" noChangeArrowheads="1"/>
          </p:cNvSpPr>
          <p:nvPr>
            <p:ph type="sldNum" sz="quarter" idx="12"/>
          </p:nvPr>
        </p:nvSpPr>
        <p:spPr>
          <a:ln/>
        </p:spPr>
        <p:txBody>
          <a:bodyPr/>
          <a:lstStyle>
            <a:lvl1pPr>
              <a:defRPr/>
            </a:lvl1pPr>
          </a:lstStyle>
          <a:p>
            <a:pPr>
              <a:defRPr/>
            </a:pPr>
            <a:fld id="{4393C5B9-99A9-449B-A8A5-2F25AAD6FD81}" type="slidenum">
              <a:rPr lang="zh-CN" altLang="en-US"/>
              <a:pPr>
                <a:defRPr/>
              </a:pPr>
              <a:t>‹#›</a:t>
            </a:fld>
            <a:endParaRPr lang="es-ES" altLang="en-US"/>
          </a:p>
        </p:txBody>
      </p:sp>
    </p:spTree>
    <p:extLst>
      <p:ext uri="{BB962C8B-B14F-4D97-AF65-F5344CB8AC3E}">
        <p14:creationId xmlns:p14="http://schemas.microsoft.com/office/powerpoint/2010/main" val="35350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3 Marcador de fecha">
            <a:extLst>
              <a:ext uri="{FF2B5EF4-FFF2-40B4-BE49-F238E27FC236}">
                <a16:creationId xmlns:a16="http://schemas.microsoft.com/office/drawing/2014/main" id="{9C8C3601-943B-4B75-969A-19CDD761E0FD}"/>
              </a:ext>
            </a:extLst>
          </p:cNvPr>
          <p:cNvSpPr>
            <a:spLocks noGrp="1" noChangeArrowheads="1"/>
          </p:cNvSpPr>
          <p:nvPr>
            <p:ph type="dt" sz="half" idx="10"/>
          </p:nvPr>
        </p:nvSpPr>
        <p:spPr>
          <a:ln/>
        </p:spPr>
        <p:txBody>
          <a:bodyPr/>
          <a:lstStyle>
            <a:lvl1pPr>
              <a:defRPr/>
            </a:lvl1pPr>
          </a:lstStyle>
          <a:p>
            <a:pPr>
              <a:defRPr/>
            </a:pPr>
            <a:fld id="{FC9DD854-5AF8-4989-8988-6193C4EA1419}" type="datetimeFigureOut">
              <a:rPr lang="zh-CN" altLang="en-US"/>
              <a:pPr>
                <a:defRPr/>
              </a:pPr>
              <a:t>2023/10/19</a:t>
            </a:fld>
            <a:endParaRPr lang="es-ES" altLang="en-US"/>
          </a:p>
        </p:txBody>
      </p:sp>
      <p:sp>
        <p:nvSpPr>
          <p:cNvPr id="4" name="4 Marcador de pie de página">
            <a:extLst>
              <a:ext uri="{FF2B5EF4-FFF2-40B4-BE49-F238E27FC236}">
                <a16:creationId xmlns:a16="http://schemas.microsoft.com/office/drawing/2014/main" id="{D7A61ED2-7642-4661-9CDE-D9458641DD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5B2235F3-CE11-429E-8482-4A145E75BE64}"/>
              </a:ext>
            </a:extLst>
          </p:cNvPr>
          <p:cNvSpPr>
            <a:spLocks noGrp="1" noChangeArrowheads="1"/>
          </p:cNvSpPr>
          <p:nvPr>
            <p:ph type="sldNum" sz="quarter" idx="12"/>
          </p:nvPr>
        </p:nvSpPr>
        <p:spPr>
          <a:ln/>
        </p:spPr>
        <p:txBody>
          <a:bodyPr/>
          <a:lstStyle>
            <a:lvl1pPr>
              <a:defRPr/>
            </a:lvl1pPr>
          </a:lstStyle>
          <a:p>
            <a:pPr>
              <a:defRPr/>
            </a:pPr>
            <a:fld id="{F6933840-103F-4F5F-8B89-0C4D25D74697}" type="slidenum">
              <a:rPr lang="zh-CN" altLang="en-US"/>
              <a:pPr>
                <a:defRPr/>
              </a:pPr>
              <a:t>‹#›</a:t>
            </a:fld>
            <a:endParaRPr lang="es-ES" altLang="en-US"/>
          </a:p>
        </p:txBody>
      </p:sp>
    </p:spTree>
    <p:extLst>
      <p:ext uri="{BB962C8B-B14F-4D97-AF65-F5344CB8AC3E}">
        <p14:creationId xmlns:p14="http://schemas.microsoft.com/office/powerpoint/2010/main" val="4278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D11AF5-8F12-474E-A7BF-C4CF616FB76C}"/>
              </a:ext>
            </a:extLst>
          </p:cNvPr>
          <p:cNvSpPr>
            <a:spLocks noChangeArrowheads="1"/>
          </p:cNvSpPr>
          <p:nvPr userDrawn="1"/>
        </p:nvSpPr>
        <p:spPr bwMode="auto">
          <a:xfrm>
            <a:off x="0" y="692150"/>
            <a:ext cx="9144000" cy="46038"/>
          </a:xfrm>
          <a:prstGeom prst="rect">
            <a:avLst/>
          </a:prstGeom>
          <a:gradFill rotWithShape="1">
            <a:gsLst>
              <a:gs pos="0">
                <a:srgbClr val="D8D8D8"/>
              </a:gs>
              <a:gs pos="17998">
                <a:srgbClr val="A5A5A5"/>
              </a:gs>
              <a:gs pos="51999">
                <a:srgbClr val="595959"/>
              </a:gs>
              <a:gs pos="82001">
                <a:srgbClr val="BFBFBF"/>
              </a:gs>
              <a:gs pos="100000">
                <a:srgbClr val="CCCCFF"/>
              </a:gs>
            </a:gsLst>
            <a:lin ang="0" scaled="1"/>
          </a:gra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3 Marcador de fecha">
            <a:extLst>
              <a:ext uri="{FF2B5EF4-FFF2-40B4-BE49-F238E27FC236}">
                <a16:creationId xmlns:a16="http://schemas.microsoft.com/office/drawing/2014/main" id="{95DE3140-4B55-47D5-ADF2-8886DF893720}"/>
              </a:ext>
            </a:extLst>
          </p:cNvPr>
          <p:cNvSpPr>
            <a:spLocks noGrp="1" noChangeArrowheads="1"/>
          </p:cNvSpPr>
          <p:nvPr>
            <p:ph type="dt" sz="half" idx="10"/>
          </p:nvPr>
        </p:nvSpPr>
        <p:spPr/>
        <p:txBody>
          <a:bodyPr/>
          <a:lstStyle>
            <a:lvl1pPr>
              <a:defRPr/>
            </a:lvl1pPr>
          </a:lstStyle>
          <a:p>
            <a:pPr>
              <a:defRPr/>
            </a:pPr>
            <a:fld id="{B0912CA3-2C9D-4EF7-8431-947C872B9881}" type="datetimeFigureOut">
              <a:rPr lang="zh-CN" altLang="en-US"/>
              <a:pPr>
                <a:defRPr/>
              </a:pPr>
              <a:t>2023/10/19</a:t>
            </a:fld>
            <a:endParaRPr lang="es-ES" altLang="en-US"/>
          </a:p>
        </p:txBody>
      </p:sp>
      <p:sp>
        <p:nvSpPr>
          <p:cNvPr id="4" name="4 Marcador de pie de página">
            <a:extLst>
              <a:ext uri="{FF2B5EF4-FFF2-40B4-BE49-F238E27FC236}">
                <a16:creationId xmlns:a16="http://schemas.microsoft.com/office/drawing/2014/main" id="{5BFDDF23-9A3A-4C8E-AC5D-9BC5CCE24D3F}"/>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8162F582-48A9-41A4-9BE1-0379B7705994}"/>
              </a:ext>
            </a:extLst>
          </p:cNvPr>
          <p:cNvSpPr>
            <a:spLocks noGrp="1" noChangeArrowheads="1"/>
          </p:cNvSpPr>
          <p:nvPr>
            <p:ph type="sldNum" sz="quarter" idx="12"/>
          </p:nvPr>
        </p:nvSpPr>
        <p:spPr/>
        <p:txBody>
          <a:bodyPr/>
          <a:lstStyle>
            <a:lvl1pPr>
              <a:defRPr smtClean="0"/>
            </a:lvl1pPr>
          </a:lstStyle>
          <a:p>
            <a:pPr>
              <a:defRPr/>
            </a:pPr>
            <a:fld id="{96AD399B-2BFF-42D3-99F5-B495B3F3EF09}" type="slidenum">
              <a:rPr lang="zh-CN" altLang="en-US"/>
              <a:pPr>
                <a:defRPr/>
              </a:pPr>
              <a:t>‹#›</a:t>
            </a:fld>
            <a:endParaRPr lang="es-ES" altLang="en-US"/>
          </a:p>
        </p:txBody>
      </p:sp>
    </p:spTree>
    <p:extLst>
      <p:ext uri="{BB962C8B-B14F-4D97-AF65-F5344CB8AC3E}">
        <p14:creationId xmlns:p14="http://schemas.microsoft.com/office/powerpoint/2010/main" val="285616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39B4A3B3-EFFD-43E3-B49B-51DFFD372F95}"/>
              </a:ext>
            </a:extLst>
          </p:cNvPr>
          <p:cNvSpPr>
            <a:spLocks noGrp="1" noChangeArrowheads="1"/>
          </p:cNvSpPr>
          <p:nvPr>
            <p:ph type="dt" sz="half" idx="10"/>
          </p:nvPr>
        </p:nvSpPr>
        <p:spPr>
          <a:ln/>
        </p:spPr>
        <p:txBody>
          <a:bodyPr/>
          <a:lstStyle>
            <a:lvl1pPr>
              <a:defRPr/>
            </a:lvl1pPr>
          </a:lstStyle>
          <a:p>
            <a:pPr>
              <a:defRPr/>
            </a:pPr>
            <a:fld id="{00217798-F4B3-42EE-B574-1FB8B7B7CC7E}"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0EB5D1F3-67DB-4F73-9E44-CD57C6C0BD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ACD52745-C9A0-4FF3-B107-5B9BBAFE9EC5}"/>
              </a:ext>
            </a:extLst>
          </p:cNvPr>
          <p:cNvSpPr>
            <a:spLocks noGrp="1" noChangeArrowheads="1"/>
          </p:cNvSpPr>
          <p:nvPr>
            <p:ph type="sldNum" sz="quarter" idx="12"/>
          </p:nvPr>
        </p:nvSpPr>
        <p:spPr>
          <a:ln/>
        </p:spPr>
        <p:txBody>
          <a:bodyPr/>
          <a:lstStyle>
            <a:lvl1pPr>
              <a:defRPr/>
            </a:lvl1pPr>
          </a:lstStyle>
          <a:p>
            <a:pPr>
              <a:defRPr/>
            </a:pPr>
            <a:fld id="{EF63C836-306E-433C-AB07-E12D0AEB2DB3}" type="slidenum">
              <a:rPr lang="zh-CN" altLang="en-US"/>
              <a:pPr>
                <a:defRPr/>
              </a:pPr>
              <a:t>‹#›</a:t>
            </a:fld>
            <a:endParaRPr lang="es-ES" altLang="en-US"/>
          </a:p>
        </p:txBody>
      </p:sp>
    </p:spTree>
    <p:extLst>
      <p:ext uri="{BB962C8B-B14F-4D97-AF65-F5344CB8AC3E}">
        <p14:creationId xmlns:p14="http://schemas.microsoft.com/office/powerpoint/2010/main" val="40410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B7F09361-E9EA-45AA-9EC4-0796E794A326}"/>
              </a:ext>
            </a:extLst>
          </p:cNvPr>
          <p:cNvSpPr>
            <a:spLocks noGrp="1" noChangeArrowheads="1"/>
          </p:cNvSpPr>
          <p:nvPr>
            <p:ph type="dt" sz="half" idx="10"/>
          </p:nvPr>
        </p:nvSpPr>
        <p:spPr>
          <a:ln/>
        </p:spPr>
        <p:txBody>
          <a:bodyPr/>
          <a:lstStyle>
            <a:lvl1pPr>
              <a:defRPr/>
            </a:lvl1pPr>
          </a:lstStyle>
          <a:p>
            <a:pPr>
              <a:defRPr/>
            </a:pPr>
            <a:fld id="{F4546FD8-E13C-4B1A-90EF-B7DF944E07F9}"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168E2DB1-1CAB-4C71-BFA6-64FE9B0D746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9BEEFB8D-8930-4959-B56A-35BA0E923D49}"/>
              </a:ext>
            </a:extLst>
          </p:cNvPr>
          <p:cNvSpPr>
            <a:spLocks noGrp="1" noChangeArrowheads="1"/>
          </p:cNvSpPr>
          <p:nvPr>
            <p:ph type="sldNum" sz="quarter" idx="12"/>
          </p:nvPr>
        </p:nvSpPr>
        <p:spPr>
          <a:ln/>
        </p:spPr>
        <p:txBody>
          <a:bodyPr/>
          <a:lstStyle>
            <a:lvl1pPr>
              <a:defRPr/>
            </a:lvl1pPr>
          </a:lstStyle>
          <a:p>
            <a:pPr>
              <a:defRPr/>
            </a:pPr>
            <a:fld id="{A632E610-9008-4A6C-9A5D-7173955C9E62}" type="slidenum">
              <a:rPr lang="zh-CN" altLang="en-US"/>
              <a:pPr>
                <a:defRPr/>
              </a:pPr>
              <a:t>‹#›</a:t>
            </a:fld>
            <a:endParaRPr lang="es-ES" altLang="en-US"/>
          </a:p>
        </p:txBody>
      </p:sp>
    </p:spTree>
    <p:extLst>
      <p:ext uri="{BB962C8B-B14F-4D97-AF65-F5344CB8AC3E}">
        <p14:creationId xmlns:p14="http://schemas.microsoft.com/office/powerpoint/2010/main" val="309958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91247BBC-C63C-4FB4-A88A-D7A789CE7F2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39FADFA2-F5F4-45CE-9E3F-BA965A42C27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3 Marcador de fecha">
            <a:extLst>
              <a:ext uri="{FF2B5EF4-FFF2-40B4-BE49-F238E27FC236}">
                <a16:creationId xmlns:a16="http://schemas.microsoft.com/office/drawing/2014/main" id="{974DB53C-2043-48A4-80AD-62333D57C1A7}"/>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anose="02010600030101010101" pitchFamily="2" charset="-122"/>
              </a:defRPr>
            </a:lvl1pPr>
          </a:lstStyle>
          <a:p>
            <a:pPr>
              <a:defRPr/>
            </a:pPr>
            <a:fld id="{10C5D086-FA4E-491C-A29E-F7F559DB5343}" type="datetimeFigureOut">
              <a:rPr lang="zh-CN" altLang="en-US"/>
              <a:pPr>
                <a:defRPr/>
              </a:pPr>
              <a:t>2023/10/19</a:t>
            </a:fld>
            <a:endParaRPr lang="es-ES" altLang="en-US"/>
          </a:p>
        </p:txBody>
      </p:sp>
      <p:sp>
        <p:nvSpPr>
          <p:cNvPr id="1029" name="4 Marcador de pie de página">
            <a:extLst>
              <a:ext uri="{FF2B5EF4-FFF2-40B4-BE49-F238E27FC236}">
                <a16:creationId xmlns:a16="http://schemas.microsoft.com/office/drawing/2014/main" id="{C6B33EEA-6103-40CE-8CED-FD6429B49AEF}"/>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anose="02010600030101010101" pitchFamily="2" charset="-122"/>
              </a:defRPr>
            </a:lvl1pPr>
          </a:lstStyle>
          <a:p>
            <a:pPr>
              <a:defRPr/>
            </a:pPr>
            <a:endParaRPr lang="zh-CN" altLang="en-US"/>
          </a:p>
        </p:txBody>
      </p:sp>
      <p:sp>
        <p:nvSpPr>
          <p:cNvPr id="1030" name="5 Marcador de número de diapositiva">
            <a:extLst>
              <a:ext uri="{FF2B5EF4-FFF2-40B4-BE49-F238E27FC236}">
                <a16:creationId xmlns:a16="http://schemas.microsoft.com/office/drawing/2014/main" id="{F064986C-5270-4757-99A3-7C3222DA7772}"/>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ea typeface="宋体" panose="02010600030101010101" pitchFamily="2" charset="-122"/>
              </a:defRPr>
            </a:lvl1pPr>
          </a:lstStyle>
          <a:p>
            <a:pPr>
              <a:defRPr/>
            </a:pPr>
            <a:fld id="{C707EB0D-2BC0-4235-9AD4-6A0464E9E284}" type="slidenum">
              <a:rPr lang="zh-CN"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4"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0E696708-E3F7-4955-9FAB-D6EF3F61EDA4}"/>
              </a:ext>
            </a:extLst>
          </p:cNvPr>
          <p:cNvSpPr>
            <a:spLocks noGrp="1" noChangeArrowheads="1"/>
          </p:cNvSpPr>
          <p:nvPr>
            <p:ph type="title"/>
          </p:nvPr>
        </p:nvSpPr>
        <p:spPr/>
        <p:txBody>
          <a:bodyPr/>
          <a:lstStyle/>
          <a:p>
            <a:r>
              <a:rPr lang="zh-CN" altLang="en-US" sz="3200" b="1" dirty="0">
                <a:ea typeface="宋体" panose="02010600030101010101" pitchFamily="2" charset="-122"/>
              </a:rPr>
              <a:t>第</a:t>
            </a:r>
            <a:r>
              <a:rPr lang="en-US" altLang="zh-CN" sz="3200" b="1" dirty="0">
                <a:ea typeface="宋体" panose="02010600030101010101" pitchFamily="2" charset="-122"/>
              </a:rPr>
              <a:t>6</a:t>
            </a:r>
            <a:r>
              <a:rPr lang="zh-CN" altLang="en-US" sz="3200" b="1" dirty="0">
                <a:ea typeface="宋体" panose="02010600030101010101" pitchFamily="2" charset="-122"/>
              </a:rPr>
              <a:t>章 可视化的</a:t>
            </a:r>
            <a:r>
              <a:rPr lang="en-US" altLang="zh-CN" sz="3200" b="1" dirty="0" err="1">
                <a:ea typeface="宋体" panose="02010600030101010101" pitchFamily="2" charset="-122"/>
              </a:rPr>
              <a:t>PyTorch</a:t>
            </a:r>
            <a:r>
              <a:rPr lang="zh-CN" altLang="en-US" sz="3200" b="1" dirty="0">
                <a:ea typeface="宋体" panose="02010600030101010101" pitchFamily="2" charset="-122"/>
              </a:rPr>
              <a:t>数据处理与模型展示</a:t>
            </a:r>
          </a:p>
        </p:txBody>
      </p:sp>
      <p:sp>
        <p:nvSpPr>
          <p:cNvPr id="4099" name="内容占位符 2">
            <a:extLst>
              <a:ext uri="{FF2B5EF4-FFF2-40B4-BE49-F238E27FC236}">
                <a16:creationId xmlns:a16="http://schemas.microsoft.com/office/drawing/2014/main" id="{A0AF8FF0-1AF0-4B34-B2AC-70FE2E9B2F68}"/>
              </a:ext>
            </a:extLst>
          </p:cNvPr>
          <p:cNvSpPr>
            <a:spLocks noGrp="1" noChangeArrowheads="1"/>
          </p:cNvSpPr>
          <p:nvPr>
            <p:ph idx="1"/>
          </p:nvPr>
        </p:nvSpPr>
        <p:spPr>
          <a:xfrm>
            <a:off x="457200" y="1600201"/>
            <a:ext cx="8686800" cy="3484984"/>
          </a:xfrm>
        </p:spPr>
        <p:txBody>
          <a:bodyPr/>
          <a:lstStyle/>
          <a:p>
            <a:pPr marL="0" indent="0">
              <a:buNone/>
            </a:pPr>
            <a:endParaRPr lang="en-US" altLang="zh-CN" dirty="0">
              <a:ea typeface="宋体" panose="02010600030101010101" pitchFamily="2" charset="-122"/>
            </a:endParaRPr>
          </a:p>
          <a:p>
            <a:pPr marL="0" indent="0">
              <a:buNone/>
            </a:pPr>
            <a:r>
              <a:rPr lang="en-US" altLang="zh-CN" sz="2800" dirty="0">
                <a:ea typeface="宋体" panose="02010600030101010101" pitchFamily="2" charset="-122"/>
              </a:rPr>
              <a:t>6.1  </a:t>
            </a:r>
            <a:r>
              <a:rPr lang="zh-CN" altLang="en-US" sz="2800" dirty="0">
                <a:ea typeface="宋体" panose="02010600030101010101" pitchFamily="2" charset="-122"/>
              </a:rPr>
              <a:t>用于自定义数据集的</a:t>
            </a:r>
            <a:r>
              <a:rPr lang="en-US" altLang="zh-CN" sz="2800" dirty="0" err="1">
                <a:ea typeface="宋体" panose="02010600030101010101" pitchFamily="2" charset="-122"/>
              </a:rPr>
              <a:t>torch.utils.data</a:t>
            </a:r>
            <a:r>
              <a:rPr lang="zh-CN" altLang="en-US" sz="2800" dirty="0">
                <a:ea typeface="宋体" panose="02010600030101010101" pitchFamily="2" charset="-122"/>
              </a:rPr>
              <a:t>工具箱使用详解</a:t>
            </a:r>
          </a:p>
          <a:p>
            <a:pPr marL="0" indent="0">
              <a:buNone/>
            </a:pPr>
            <a:r>
              <a:rPr lang="en-US" altLang="zh-CN" sz="2800" dirty="0">
                <a:ea typeface="宋体" panose="02010600030101010101" pitchFamily="2" charset="-122"/>
              </a:rPr>
              <a:t>6.2  </a:t>
            </a:r>
            <a:r>
              <a:rPr lang="zh-CN" altLang="en-US" sz="2800" dirty="0">
                <a:ea typeface="宋体" panose="02010600030101010101" pitchFamily="2" charset="-122"/>
              </a:rPr>
              <a:t>基于</a:t>
            </a:r>
            <a:r>
              <a:rPr lang="en-US" altLang="zh-CN" sz="2800" dirty="0" err="1">
                <a:ea typeface="宋体" panose="02010600030101010101" pitchFamily="2" charset="-122"/>
              </a:rPr>
              <a:t>tensorboardX</a:t>
            </a:r>
            <a:r>
              <a:rPr lang="zh-CN" altLang="en-US" sz="2800" dirty="0">
                <a:ea typeface="宋体" panose="02010600030101010101" pitchFamily="2" charset="-122"/>
              </a:rPr>
              <a:t>的训练可视化展示</a:t>
            </a:r>
          </a:p>
          <a:p>
            <a:pPr marL="0" indent="0">
              <a:buNone/>
            </a:pPr>
            <a:r>
              <a:rPr lang="en-US" altLang="zh-CN" sz="2800" dirty="0">
                <a:ea typeface="宋体" panose="02010600030101010101" pitchFamily="2" charset="-122"/>
              </a:rPr>
              <a:t>6.3 </a:t>
            </a:r>
            <a:r>
              <a:rPr lang="zh-CN" altLang="en-US" sz="2800" dirty="0">
                <a:ea typeface="宋体" panose="02010600030101010101" pitchFamily="2" charset="-122"/>
              </a:rPr>
              <a:t>本章小结</a:t>
            </a:r>
          </a:p>
          <a:p>
            <a:pPr marL="0" indent="0">
              <a:buNone/>
            </a:pPr>
            <a:endParaRPr lang="en-US" altLang="zh-CN"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D62EE69-FF52-40F2-9FC5-5C504E966D27}"/>
              </a:ext>
            </a:extLst>
          </p:cNvPr>
          <p:cNvSpPr>
            <a:spLocks noGrp="1" noChangeArrowheads="1"/>
          </p:cNvSpPr>
          <p:nvPr>
            <p:ph type="title"/>
          </p:nvPr>
        </p:nvSpPr>
        <p:spPr/>
        <p:txBody>
          <a:bodyPr/>
          <a:lstStyle/>
          <a:p>
            <a:r>
              <a:rPr lang="en-US" altLang="zh-CN" sz="3200" b="1" dirty="0">
                <a:ea typeface="宋体" panose="02010600030101010101" pitchFamily="2" charset="-122"/>
              </a:rPr>
              <a:t>6.1  </a:t>
            </a:r>
            <a:r>
              <a:rPr lang="zh-CN" altLang="en-US" sz="3200" b="1" dirty="0">
                <a:ea typeface="宋体" panose="02010600030101010101" pitchFamily="2" charset="-122"/>
              </a:rPr>
              <a:t>用于自定义数据集的</a:t>
            </a:r>
            <a:r>
              <a:rPr lang="en-US" altLang="zh-CN" sz="3200" b="1" dirty="0" err="1">
                <a:ea typeface="宋体" panose="02010600030101010101" pitchFamily="2" charset="-122"/>
              </a:rPr>
              <a:t>torch.utils.data</a:t>
            </a:r>
            <a:r>
              <a:rPr lang="zh-CN" altLang="en-US" sz="3200" b="1" dirty="0">
                <a:ea typeface="宋体" panose="02010600030101010101" pitchFamily="2" charset="-122"/>
              </a:rPr>
              <a:t>工具箱使用详解</a:t>
            </a:r>
          </a:p>
        </p:txBody>
      </p:sp>
      <p:sp>
        <p:nvSpPr>
          <p:cNvPr id="5123" name="内容占位符 2">
            <a:extLst>
              <a:ext uri="{FF2B5EF4-FFF2-40B4-BE49-F238E27FC236}">
                <a16:creationId xmlns:a16="http://schemas.microsoft.com/office/drawing/2014/main" id="{771C851A-9EB4-43BB-93EB-5897EDB428E3}"/>
              </a:ext>
            </a:extLst>
          </p:cNvPr>
          <p:cNvSpPr>
            <a:spLocks noGrp="1" noChangeArrowheads="1"/>
          </p:cNvSpPr>
          <p:nvPr>
            <p:ph idx="1"/>
          </p:nvPr>
        </p:nvSpPr>
        <p:spPr>
          <a:xfrm>
            <a:off x="107504" y="1484784"/>
            <a:ext cx="8229600" cy="864096"/>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6.1.1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使用</a:t>
            </a:r>
            <a:r>
              <a:rPr lang="en-US" altLang="zh-CN" sz="1800" kern="100" dirty="0" err="1">
                <a:effectLst/>
                <a:latin typeface="方正姚体" panose="02010601030101010101" pitchFamily="2" charset="-122"/>
                <a:ea typeface="方正姚体" panose="02010601030101010101" pitchFamily="2" charset="-122"/>
                <a:cs typeface="Times New Roman" panose="02020603050405020304" pitchFamily="18" charset="0"/>
              </a:rPr>
              <a:t>torch.utils.data</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 Dataset</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封装自定义数据集</a:t>
            </a:r>
          </a:p>
        </p:txBody>
      </p:sp>
      <p:sp>
        <p:nvSpPr>
          <p:cNvPr id="11" name="文本框 10">
            <a:extLst>
              <a:ext uri="{FF2B5EF4-FFF2-40B4-BE49-F238E27FC236}">
                <a16:creationId xmlns:a16="http://schemas.microsoft.com/office/drawing/2014/main" id="{EAD5B37D-160A-45C4-9662-0CA48E44CDF3}"/>
              </a:ext>
            </a:extLst>
          </p:cNvPr>
          <p:cNvSpPr txBox="1"/>
          <p:nvPr/>
        </p:nvSpPr>
        <p:spPr>
          <a:xfrm>
            <a:off x="281336" y="2132856"/>
            <a:ext cx="8424936" cy="923330"/>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我们从自定义数据集开始。在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中数据集的自定义使用需要继承</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torch.utils.data.Dataset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类，之后实现其中的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__</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getitem</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__</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len</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方法。最基本的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Dataset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类架构如下所示：</a:t>
            </a:r>
          </a:p>
        </p:txBody>
      </p:sp>
      <p:pic>
        <p:nvPicPr>
          <p:cNvPr id="3" name="图片 2">
            <a:extLst>
              <a:ext uri="{FF2B5EF4-FFF2-40B4-BE49-F238E27FC236}">
                <a16:creationId xmlns:a16="http://schemas.microsoft.com/office/drawing/2014/main" id="{B75EA24B-2DE8-4DD1-8E95-08B6B0E109A5}"/>
              </a:ext>
            </a:extLst>
          </p:cNvPr>
          <p:cNvPicPr>
            <a:picLocks noChangeAspect="1"/>
          </p:cNvPicPr>
          <p:nvPr/>
        </p:nvPicPr>
        <p:blipFill>
          <a:blip r:embed="rId2"/>
          <a:stretch>
            <a:fillRect/>
          </a:stretch>
        </p:blipFill>
        <p:spPr>
          <a:xfrm>
            <a:off x="2123728" y="3356992"/>
            <a:ext cx="5306568" cy="13944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15C580A-7EDA-45BC-B1B0-8681ED37B3F6}"/>
              </a:ext>
            </a:extLst>
          </p:cNvPr>
          <p:cNvSpPr>
            <a:spLocks noGrp="1" noChangeArrowheads="1"/>
          </p:cNvSpPr>
          <p:nvPr>
            <p:ph type="title"/>
          </p:nvPr>
        </p:nvSpPr>
        <p:spPr/>
        <p:txBody>
          <a:bodyPr/>
          <a:lstStyle/>
          <a:p>
            <a:r>
              <a:rPr lang="en-US" altLang="zh-CN" sz="3200" b="1" dirty="0">
                <a:ea typeface="宋体" panose="02010600030101010101" pitchFamily="2" charset="-122"/>
              </a:rPr>
              <a:t>6.1  </a:t>
            </a:r>
            <a:r>
              <a:rPr lang="zh-CN" altLang="en-US" sz="3200" b="1" dirty="0">
                <a:ea typeface="宋体" panose="02010600030101010101" pitchFamily="2" charset="-122"/>
              </a:rPr>
              <a:t>用于自定义数据集的</a:t>
            </a:r>
            <a:r>
              <a:rPr lang="en-US" altLang="zh-CN" sz="3200" b="1" dirty="0" err="1">
                <a:ea typeface="宋体" panose="02010600030101010101" pitchFamily="2" charset="-122"/>
              </a:rPr>
              <a:t>torch.utils.data</a:t>
            </a:r>
            <a:r>
              <a:rPr lang="zh-CN" altLang="en-US" sz="3200" b="1" dirty="0">
                <a:ea typeface="宋体" panose="02010600030101010101" pitchFamily="2" charset="-122"/>
              </a:rPr>
              <a:t>工具箱使用详解</a:t>
            </a:r>
          </a:p>
        </p:txBody>
      </p:sp>
      <p:sp>
        <p:nvSpPr>
          <p:cNvPr id="6147" name="内容占位符 2">
            <a:extLst>
              <a:ext uri="{FF2B5EF4-FFF2-40B4-BE49-F238E27FC236}">
                <a16:creationId xmlns:a16="http://schemas.microsoft.com/office/drawing/2014/main" id="{5B4A23E8-D5C7-4698-A477-7F0D620FC9A5}"/>
              </a:ext>
            </a:extLst>
          </p:cNvPr>
          <p:cNvSpPr>
            <a:spLocks noGrp="1" noChangeArrowheads="1"/>
          </p:cNvSpPr>
          <p:nvPr>
            <p:ph idx="1"/>
          </p:nvPr>
        </p:nvSpPr>
        <p:spPr>
          <a:xfrm>
            <a:off x="107504" y="1545432"/>
            <a:ext cx="8229600" cy="6766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6.1.2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改变数据类型的</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Dataset</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类中的</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transform</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使用</a:t>
            </a:r>
          </a:p>
        </p:txBody>
      </p:sp>
      <p:sp>
        <p:nvSpPr>
          <p:cNvPr id="7" name="文本框 6">
            <a:extLst>
              <a:ext uri="{FF2B5EF4-FFF2-40B4-BE49-F238E27FC236}">
                <a16:creationId xmlns:a16="http://schemas.microsoft.com/office/drawing/2014/main" id="{466E859C-ED92-45A6-9B24-534EA280C726}"/>
              </a:ext>
            </a:extLst>
          </p:cNvPr>
          <p:cNvSpPr txBox="1"/>
          <p:nvPr/>
        </p:nvSpPr>
        <p:spPr>
          <a:xfrm>
            <a:off x="457200" y="2276872"/>
            <a:ext cx="8147248" cy="1754326"/>
          </a:xfrm>
          <a:prstGeom prst="rect">
            <a:avLst/>
          </a:prstGeom>
          <a:noFill/>
        </p:spPr>
        <p:txBody>
          <a:bodyPr wrap="square">
            <a:spAutoFit/>
          </a:bodyPr>
          <a:lstStyle/>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对于我们获取的输入数据，对于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来说并不能够直接使用，因此我们最少需要一种转换的方法，将初始化载入的数据转化成我们所需要的样式。</a:t>
            </a:r>
          </a:p>
          <a:p>
            <a:pPr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第一步：将自定义载入的参数转化为</a:t>
            </a:r>
            <a:r>
              <a:rPr lang="en-US" altLang="zh-CN" sz="1800" b="1"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2.0</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专用</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tensor</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这一步的编写方法也很简单，我们只需要额外提供对于输入输出类的处理方法即可，代码如下所示：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427A501C-6B96-4EC1-AC5A-67D57C355811}"/>
              </a:ext>
            </a:extLst>
          </p:cNvPr>
          <p:cNvPicPr>
            <a:picLocks noChangeAspect="1"/>
          </p:cNvPicPr>
          <p:nvPr/>
        </p:nvPicPr>
        <p:blipFill>
          <a:blip r:embed="rId2"/>
          <a:stretch>
            <a:fillRect/>
          </a:stretch>
        </p:blipFill>
        <p:spPr>
          <a:xfrm>
            <a:off x="3707904" y="3458716"/>
            <a:ext cx="5306568" cy="466344"/>
          </a:xfrm>
          <a:prstGeom prst="rect">
            <a:avLst/>
          </a:prstGeom>
        </p:spPr>
      </p:pic>
      <p:sp>
        <p:nvSpPr>
          <p:cNvPr id="9" name="文本框 8">
            <a:extLst>
              <a:ext uri="{FF2B5EF4-FFF2-40B4-BE49-F238E27FC236}">
                <a16:creationId xmlns:a16="http://schemas.microsoft.com/office/drawing/2014/main" id="{D42524DF-570F-4AAF-B18A-619C08AFD9EF}"/>
              </a:ext>
            </a:extLst>
          </p:cNvPr>
          <p:cNvSpPr txBox="1"/>
          <p:nvPr/>
        </p:nvSpPr>
        <p:spPr>
          <a:xfrm>
            <a:off x="539552" y="4242619"/>
            <a:ext cx="8147248" cy="923330"/>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这里我们所提供的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ToTensor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类的作用是对输入的数据进行调整，这里需要读者注意的是，这个类的输入输出数据结构和类型需要与自定义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Dataset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类中的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def __</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getitem</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__</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数据结构和类型相一致。</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91D1B3F1-820A-4856-80E7-28F63833060C}"/>
              </a:ext>
            </a:extLst>
          </p:cNvPr>
          <p:cNvSpPr>
            <a:spLocks noGrp="1" noChangeArrowheads="1"/>
          </p:cNvSpPr>
          <p:nvPr>
            <p:ph type="title"/>
          </p:nvPr>
        </p:nvSpPr>
        <p:spPr/>
        <p:txBody>
          <a:bodyPr/>
          <a:lstStyle/>
          <a:p>
            <a:r>
              <a:rPr lang="en-US" altLang="zh-CN" sz="3200" b="1" dirty="0">
                <a:ea typeface="宋体" panose="02010600030101010101" pitchFamily="2" charset="-122"/>
              </a:rPr>
              <a:t>6.1  </a:t>
            </a:r>
            <a:r>
              <a:rPr lang="zh-CN" altLang="en-US" sz="3200" b="1" dirty="0">
                <a:ea typeface="宋体" panose="02010600030101010101" pitchFamily="2" charset="-122"/>
              </a:rPr>
              <a:t>用于自定义数据集的</a:t>
            </a:r>
            <a:r>
              <a:rPr lang="en-US" altLang="zh-CN" sz="3200" b="1" dirty="0" err="1">
                <a:ea typeface="宋体" panose="02010600030101010101" pitchFamily="2" charset="-122"/>
              </a:rPr>
              <a:t>torch.utils.data</a:t>
            </a:r>
            <a:r>
              <a:rPr lang="zh-CN" altLang="en-US" sz="3200" b="1" dirty="0">
                <a:ea typeface="宋体" panose="02010600030101010101" pitchFamily="2" charset="-122"/>
              </a:rPr>
              <a:t>工具箱使用详解</a:t>
            </a:r>
            <a:endParaRPr lang="zh-CN" altLang="en-US" sz="3200" dirty="0">
              <a:ea typeface="宋体" panose="02010600030101010101" pitchFamily="2" charset="-122"/>
            </a:endParaRPr>
          </a:p>
        </p:txBody>
      </p:sp>
      <p:sp>
        <p:nvSpPr>
          <p:cNvPr id="7171" name="内容占位符 2">
            <a:extLst>
              <a:ext uri="{FF2B5EF4-FFF2-40B4-BE49-F238E27FC236}">
                <a16:creationId xmlns:a16="http://schemas.microsoft.com/office/drawing/2014/main" id="{10A1BC15-4D37-4BB5-92C0-EB32892AD6DC}"/>
              </a:ext>
            </a:extLst>
          </p:cNvPr>
          <p:cNvSpPr>
            <a:spLocks noGrp="1" noChangeArrowheads="1"/>
          </p:cNvSpPr>
          <p:nvPr>
            <p:ph idx="1"/>
          </p:nvPr>
        </p:nvSpPr>
        <p:spPr>
          <a:xfrm>
            <a:off x="457200" y="1600200"/>
            <a:ext cx="8229600" cy="820688"/>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6.1.3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批量输出数据的</a:t>
            </a:r>
            <a:r>
              <a:rPr lang="en-US" altLang="zh-CN" sz="1800" kern="100" dirty="0" err="1">
                <a:effectLst/>
                <a:latin typeface="方正姚体" panose="02010601030101010101" pitchFamily="2" charset="-122"/>
                <a:ea typeface="方正姚体" panose="02010601030101010101" pitchFamily="2" charset="-122"/>
                <a:cs typeface="Times New Roman" panose="02020603050405020304" pitchFamily="18" charset="0"/>
              </a:rPr>
              <a:t>DataLoader</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类详解</a:t>
            </a:r>
          </a:p>
        </p:txBody>
      </p:sp>
      <p:sp>
        <p:nvSpPr>
          <p:cNvPr id="12" name="文本框 11">
            <a:extLst>
              <a:ext uri="{FF2B5EF4-FFF2-40B4-BE49-F238E27FC236}">
                <a16:creationId xmlns:a16="http://schemas.microsoft.com/office/drawing/2014/main" id="{DCFF13C7-1631-47F1-A23C-F15D0ADA6E1C}"/>
              </a:ext>
            </a:extLst>
          </p:cNvPr>
          <p:cNvSpPr txBox="1"/>
          <p:nvPr/>
        </p:nvSpPr>
        <p:spPr>
          <a:xfrm>
            <a:off x="457200" y="2276872"/>
            <a:ext cx="8507288" cy="1477328"/>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下面到了作者讲解</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torch.utils.data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工具箱中最后一个工具，针对批量输出数据的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DataLoader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a:t>
            </a:r>
          </a:p>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首先需要说明的是，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DataLoader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就是为了解决使用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Dataset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自定义封装的数据时无法对数据进行批量化处理的问题，其使用非常简单，只需要将其包装在使用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Dataset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封装好的数据集外即可。代码如下所示</a:t>
            </a:r>
          </a:p>
        </p:txBody>
      </p:sp>
      <p:pic>
        <p:nvPicPr>
          <p:cNvPr id="3" name="图片 2">
            <a:extLst>
              <a:ext uri="{FF2B5EF4-FFF2-40B4-BE49-F238E27FC236}">
                <a16:creationId xmlns:a16="http://schemas.microsoft.com/office/drawing/2014/main" id="{E5B8A278-3DD8-4B2E-8326-C04FD66DB6F8}"/>
              </a:ext>
            </a:extLst>
          </p:cNvPr>
          <p:cNvPicPr>
            <a:picLocks noChangeAspect="1"/>
          </p:cNvPicPr>
          <p:nvPr/>
        </p:nvPicPr>
        <p:blipFill>
          <a:blip r:embed="rId2"/>
          <a:stretch>
            <a:fillRect/>
          </a:stretch>
        </p:blipFill>
        <p:spPr>
          <a:xfrm>
            <a:off x="2267744" y="4120738"/>
            <a:ext cx="5306568" cy="6202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745A5155-4C0E-4875-A83C-1A8E06F7AB06}"/>
              </a:ext>
            </a:extLst>
          </p:cNvPr>
          <p:cNvSpPr>
            <a:spLocks noGrp="1" noChangeArrowheads="1"/>
          </p:cNvSpPr>
          <p:nvPr>
            <p:ph type="title"/>
          </p:nvPr>
        </p:nvSpPr>
        <p:spPr/>
        <p:txBody>
          <a:bodyPr/>
          <a:lstStyle/>
          <a:p>
            <a:r>
              <a:rPr lang="en-US" altLang="zh-CN" sz="3600" b="1" dirty="0">
                <a:ea typeface="宋体" panose="02010600030101010101" pitchFamily="2" charset="-122"/>
              </a:rPr>
              <a:t>6.2  </a:t>
            </a:r>
            <a:r>
              <a:rPr lang="zh-CN" altLang="en-US" sz="3600" b="1" dirty="0">
                <a:ea typeface="宋体" panose="02010600030101010101" pitchFamily="2" charset="-122"/>
              </a:rPr>
              <a:t>基于</a:t>
            </a:r>
            <a:r>
              <a:rPr lang="en-US" altLang="zh-CN" sz="3600" b="1" dirty="0" err="1">
                <a:ea typeface="宋体" panose="02010600030101010101" pitchFamily="2" charset="-122"/>
              </a:rPr>
              <a:t>tensorboardX</a:t>
            </a:r>
            <a:r>
              <a:rPr lang="zh-CN" altLang="en-US" sz="3600" b="1" dirty="0">
                <a:ea typeface="宋体" panose="02010600030101010101" pitchFamily="2" charset="-122"/>
              </a:rPr>
              <a:t>的训练可视化展示</a:t>
            </a:r>
          </a:p>
        </p:txBody>
      </p:sp>
      <p:sp>
        <p:nvSpPr>
          <p:cNvPr id="8195" name="内容占位符 2">
            <a:extLst>
              <a:ext uri="{FF2B5EF4-FFF2-40B4-BE49-F238E27FC236}">
                <a16:creationId xmlns:a16="http://schemas.microsoft.com/office/drawing/2014/main" id="{B5E2DA13-F23F-4CBA-9201-5E0C984D44CC}"/>
              </a:ext>
            </a:extLst>
          </p:cNvPr>
          <p:cNvSpPr>
            <a:spLocks noGrp="1" noChangeArrowheads="1"/>
          </p:cNvSpPr>
          <p:nvPr>
            <p:ph idx="1"/>
          </p:nvPr>
        </p:nvSpPr>
        <p:spPr>
          <a:xfrm>
            <a:off x="0" y="1437854"/>
            <a:ext cx="8229600" cy="604664"/>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6.2.1  </a:t>
            </a:r>
            <a:r>
              <a:rPr lang="en-US" altLang="zh-CN" sz="1800" kern="100" dirty="0" err="1">
                <a:effectLst/>
                <a:latin typeface="方正姚体" panose="02010601030101010101" pitchFamily="2" charset="-122"/>
                <a:ea typeface="方正姚体" panose="02010601030101010101" pitchFamily="2" charset="-122"/>
                <a:cs typeface="Times New Roman" panose="02020603050405020304" pitchFamily="18" charset="0"/>
              </a:rPr>
              <a:t>PyTorch</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 2.0</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模型可视化组件</a:t>
            </a:r>
            <a:r>
              <a:rPr lang="en-US" altLang="zh-CN" sz="1800" kern="100" dirty="0" err="1">
                <a:effectLst/>
                <a:latin typeface="方正姚体" panose="02010601030101010101" pitchFamily="2" charset="-122"/>
                <a:ea typeface="方正姚体" panose="02010601030101010101" pitchFamily="2" charset="-122"/>
                <a:cs typeface="Times New Roman" panose="02020603050405020304" pitchFamily="18" charset="0"/>
              </a:rPr>
              <a:t>tensorboardX</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的安装与简介</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3EA9650D-6B7F-41E3-A7E3-86EC8F0CF77F}"/>
              </a:ext>
            </a:extLst>
          </p:cNvPr>
          <p:cNvSpPr txBox="1"/>
          <p:nvPr/>
        </p:nvSpPr>
        <p:spPr>
          <a:xfrm>
            <a:off x="215516" y="2072656"/>
            <a:ext cx="8712968" cy="2739211"/>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在前面的章节中，作者介绍了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netron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的安装与使用，这是一种可视化</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模型的方法，其好处是操作简单，可视性强。但是随之而来的是，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netron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组件对模型的展示效果并不是非常准确，只能大致的展示出模型的组件与结构。</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tensorboardX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就是专门为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进行模型展示与训练可视化的组件，</a:t>
            </a:r>
            <a:r>
              <a:rPr lang="zh-CN" altLang="zh-CN" sz="1800" kern="100" dirty="0">
                <a:solidFill>
                  <a:srgbClr val="4D4D4D"/>
                </a:solidFill>
                <a:effectLst/>
                <a:latin typeface="Arial" panose="020B0604020202020204" pitchFamily="34" charset="0"/>
                <a:ea typeface="等线" panose="02010600030101010101" pitchFamily="2" charset="-122"/>
                <a:cs typeface="Arial" panose="020B0604020202020204" pitchFamily="34" charset="0"/>
              </a:rPr>
              <a:t>可以记录模型训练过程的数字、图像等内容，以方便研究人员观察神经网络训练过程。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首先对于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tensorboardX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安装，读者可以基于下面的安装代码进行安装（提醒读者一定要在前面安装的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Anaconda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或者</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Miniconda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终端中进行。）：</a:t>
            </a:r>
          </a:p>
          <a:p>
            <a:pPr indent="269875">
              <a:lnSpc>
                <a:spcPts val="1200"/>
              </a:lnSpc>
            </a:pPr>
            <a:r>
              <a:rPr lang="x-none" altLang="zh-CN" sz="1800" kern="1050" dirty="0">
                <a:solidFill>
                  <a:srgbClr val="000000"/>
                </a:solidFill>
                <a:effectLst/>
                <a:latin typeface="等线" panose="02010600030101010101" pitchFamily="2" charset="-122"/>
                <a:ea typeface="等线" panose="02010600030101010101" pitchFamily="2" charset="-122"/>
                <a:cs typeface="等线" panose="02010600030101010101" pitchFamily="2" charset="-122"/>
              </a:rPr>
              <a:t>pip install tensorboardX</a:t>
            </a:r>
            <a:endParaRPr lang="zh-CN" altLang="zh-CN" sz="1800" kern="1050" dirty="0">
              <a:solidFill>
                <a:srgbClr val="000000"/>
              </a:solidFill>
              <a:effectLst/>
              <a:latin typeface="等线" panose="02010600030101010101" pitchFamily="2" charset="-122"/>
              <a:ea typeface="等线" panose="02010600030101010101" pitchFamily="2" charset="-122"/>
              <a:cs typeface="等线" panose="02010600030101010101" pitchFamily="2" charset="-122"/>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这里作者在前面已经提醒了，这一步部分的操作一定要在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Miniconda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终端中进行，基于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pip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的安装和后续操作都是这样。</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1746900-0E63-4A5B-8B44-0FB00DB18505}"/>
              </a:ext>
            </a:extLst>
          </p:cNvPr>
          <p:cNvSpPr>
            <a:spLocks noGrp="1" noChangeArrowheads="1"/>
          </p:cNvSpPr>
          <p:nvPr>
            <p:ph type="title"/>
          </p:nvPr>
        </p:nvSpPr>
        <p:spPr/>
        <p:txBody>
          <a:bodyPr/>
          <a:lstStyle/>
          <a:p>
            <a:r>
              <a:rPr lang="en-US" altLang="zh-CN" sz="3600" b="1" dirty="0">
                <a:ea typeface="宋体" panose="02010600030101010101" pitchFamily="2" charset="-122"/>
              </a:rPr>
              <a:t>6.2  </a:t>
            </a:r>
            <a:r>
              <a:rPr lang="zh-CN" altLang="en-US" sz="3600" b="1" dirty="0">
                <a:ea typeface="宋体" panose="02010600030101010101" pitchFamily="2" charset="-122"/>
              </a:rPr>
              <a:t>基于</a:t>
            </a:r>
            <a:r>
              <a:rPr lang="en-US" altLang="zh-CN" sz="3600" b="1" dirty="0" err="1">
                <a:ea typeface="宋体" panose="02010600030101010101" pitchFamily="2" charset="-122"/>
              </a:rPr>
              <a:t>tensorboardX</a:t>
            </a:r>
            <a:r>
              <a:rPr lang="zh-CN" altLang="en-US" sz="3600" b="1" dirty="0">
                <a:ea typeface="宋体" panose="02010600030101010101" pitchFamily="2" charset="-122"/>
              </a:rPr>
              <a:t>的训练可视化展示</a:t>
            </a:r>
            <a:endParaRPr lang="zh-CN" altLang="en-US" sz="3600" dirty="0">
              <a:ea typeface="宋体" panose="02010600030101010101" pitchFamily="2" charset="-122"/>
            </a:endParaRPr>
          </a:p>
        </p:txBody>
      </p:sp>
      <p:sp>
        <p:nvSpPr>
          <p:cNvPr id="9219" name="内容占位符 2">
            <a:extLst>
              <a:ext uri="{FF2B5EF4-FFF2-40B4-BE49-F238E27FC236}">
                <a16:creationId xmlns:a16="http://schemas.microsoft.com/office/drawing/2014/main" id="{E198C888-D07A-4D76-B0CC-4FD7DD06F5D3}"/>
              </a:ext>
            </a:extLst>
          </p:cNvPr>
          <p:cNvSpPr>
            <a:spLocks noGrp="1" noChangeArrowheads="1"/>
          </p:cNvSpPr>
          <p:nvPr>
            <p:ph idx="1"/>
          </p:nvPr>
        </p:nvSpPr>
        <p:spPr>
          <a:xfrm>
            <a:off x="179512" y="1434282"/>
            <a:ext cx="8229600" cy="6480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6.2.2  </a:t>
            </a:r>
            <a:r>
              <a:rPr lang="en-US" altLang="zh-CN" sz="1800" kern="100" dirty="0" err="1">
                <a:effectLst/>
                <a:latin typeface="方正姚体" panose="02010601030101010101" pitchFamily="2" charset="-122"/>
                <a:ea typeface="方正姚体" panose="02010601030101010101" pitchFamily="2" charset="-122"/>
                <a:cs typeface="Times New Roman" panose="02020603050405020304" pitchFamily="18" charset="0"/>
              </a:rPr>
              <a:t>tensorboardX</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可视化组件的使用</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FA0D611A-7D41-45E7-AF5A-35F31A1844D3}"/>
              </a:ext>
            </a:extLst>
          </p:cNvPr>
          <p:cNvSpPr txBox="1"/>
          <p:nvPr/>
        </p:nvSpPr>
        <p:spPr>
          <a:xfrm>
            <a:off x="457200" y="2060848"/>
            <a:ext cx="8229600" cy="1477328"/>
          </a:xfrm>
          <a:prstGeom prst="rect">
            <a:avLst/>
          </a:prstGeom>
          <a:noFill/>
        </p:spPr>
        <p:txBody>
          <a:bodyPr wrap="square">
            <a:spAutoFit/>
          </a:bodyPr>
          <a:lstStyle/>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tensorboardX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最重要的作用之一是对模型的展示，读者可以遵循以下步骤获得模型的展示效果：</a:t>
            </a: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、存储模型的计算过程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使用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tensorboardX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首先第一步需要模拟一次模型的运算过程，读者可以用如下的代码实现这一过程，代码如下所示：</a:t>
            </a:r>
          </a:p>
        </p:txBody>
      </p:sp>
      <p:pic>
        <p:nvPicPr>
          <p:cNvPr id="4" name="图片 3">
            <a:extLst>
              <a:ext uri="{FF2B5EF4-FFF2-40B4-BE49-F238E27FC236}">
                <a16:creationId xmlns:a16="http://schemas.microsoft.com/office/drawing/2014/main" id="{5E952A6D-128E-46D3-B3B5-21CCBEF06062}"/>
              </a:ext>
            </a:extLst>
          </p:cNvPr>
          <p:cNvPicPr>
            <a:picLocks noChangeAspect="1"/>
          </p:cNvPicPr>
          <p:nvPr/>
        </p:nvPicPr>
        <p:blipFill>
          <a:blip r:embed="rId2"/>
          <a:stretch>
            <a:fillRect/>
          </a:stretch>
        </p:blipFill>
        <p:spPr>
          <a:xfrm>
            <a:off x="2267744" y="3789040"/>
            <a:ext cx="5306568" cy="17053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6.2  </a:t>
            </a:r>
            <a:r>
              <a:rPr lang="zh-CN" altLang="en-US" sz="3600" b="1" dirty="0">
                <a:ea typeface="宋体" panose="02010600030101010101" pitchFamily="2" charset="-122"/>
              </a:rPr>
              <a:t>基于</a:t>
            </a:r>
            <a:r>
              <a:rPr lang="en-US" altLang="zh-CN" sz="3600" b="1" dirty="0" err="1">
                <a:ea typeface="宋体" panose="02010600030101010101" pitchFamily="2" charset="-122"/>
              </a:rPr>
              <a:t>tensorboardX</a:t>
            </a:r>
            <a:r>
              <a:rPr lang="zh-CN" altLang="en-US" sz="3600" b="1" dirty="0">
                <a:ea typeface="宋体" panose="02010600030101010101" pitchFamily="2" charset="-122"/>
              </a:rPr>
              <a:t>的训练可视化展示</a:t>
            </a:r>
            <a:endParaRPr lang="zh-CN" altLang="en-US" sz="3600" dirty="0">
              <a:ea typeface="宋体" panose="02010600030101010101" pitchFamily="2" charset="-122"/>
            </a:endParaRPr>
          </a:p>
        </p:txBody>
      </p:sp>
      <p:sp>
        <p:nvSpPr>
          <p:cNvPr id="10243" name="内容占位符 2">
            <a:extLst>
              <a:ext uri="{FF2B5EF4-FFF2-40B4-BE49-F238E27FC236}">
                <a16:creationId xmlns:a16="http://schemas.microsoft.com/office/drawing/2014/main" id="{3D6882DE-C9B6-4494-B4C6-2F1BE63F6AD3}"/>
              </a:ext>
            </a:extLst>
          </p:cNvPr>
          <p:cNvSpPr>
            <a:spLocks noGrp="1" noChangeArrowheads="1"/>
          </p:cNvSpPr>
          <p:nvPr>
            <p:ph idx="1"/>
          </p:nvPr>
        </p:nvSpPr>
        <p:spPr>
          <a:xfrm>
            <a:off x="107504" y="1556792"/>
            <a:ext cx="8229600" cy="6766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6.2.3  </a:t>
            </a:r>
            <a:r>
              <a:rPr lang="en-US" altLang="zh-CN" sz="1800" kern="100" dirty="0" err="1">
                <a:effectLst/>
                <a:latin typeface="方正姚体" panose="02010601030101010101" pitchFamily="2" charset="-122"/>
                <a:ea typeface="方正姚体" panose="02010601030101010101" pitchFamily="2" charset="-122"/>
                <a:cs typeface="Times New Roman" panose="02020603050405020304" pitchFamily="18" charset="0"/>
              </a:rPr>
              <a:t>tensorboardX</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对模型训练过程的展示</a:t>
            </a:r>
          </a:p>
          <a:p>
            <a:pPr marL="0" indent="0">
              <a:buNone/>
            </a:pPr>
            <a:endParaRPr lang="zh-CN" altLang="en-US" dirty="0">
              <a:ea typeface="宋体" panose="02010600030101010101" pitchFamily="2" charset="-122"/>
            </a:endParaRPr>
          </a:p>
        </p:txBody>
      </p:sp>
      <p:sp>
        <p:nvSpPr>
          <p:cNvPr id="8" name="文本框 7">
            <a:extLst>
              <a:ext uri="{FF2B5EF4-FFF2-40B4-BE49-F238E27FC236}">
                <a16:creationId xmlns:a16="http://schemas.microsoft.com/office/drawing/2014/main" id="{6438B91F-E3E1-4D39-BA60-7C8C3201EBFE}"/>
              </a:ext>
            </a:extLst>
          </p:cNvPr>
          <p:cNvSpPr txBox="1"/>
          <p:nvPr/>
        </p:nvSpPr>
        <p:spPr>
          <a:xfrm>
            <a:off x="136104" y="2235002"/>
            <a:ext cx="8291264" cy="923330"/>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模型结构的展示是一个重要的内容，而有的读者还希望了解模型在训练过程中出现的一些问题和参数变化，</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tensorboardX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同样提供了此功能，记录并展示了模型在训练过程中损失值的变化，代码如下所示：</a:t>
            </a:r>
          </a:p>
        </p:txBody>
      </p:sp>
      <p:pic>
        <p:nvPicPr>
          <p:cNvPr id="3" name="图片 2">
            <a:extLst>
              <a:ext uri="{FF2B5EF4-FFF2-40B4-BE49-F238E27FC236}">
                <a16:creationId xmlns:a16="http://schemas.microsoft.com/office/drawing/2014/main" id="{491CA88E-863B-4E69-9C29-E4EC576DE4EE}"/>
              </a:ext>
            </a:extLst>
          </p:cNvPr>
          <p:cNvPicPr>
            <a:picLocks noChangeAspect="1"/>
          </p:cNvPicPr>
          <p:nvPr/>
        </p:nvPicPr>
        <p:blipFill>
          <a:blip r:embed="rId2"/>
          <a:stretch>
            <a:fillRect/>
          </a:stretch>
        </p:blipFill>
        <p:spPr>
          <a:xfrm>
            <a:off x="2555776" y="3666902"/>
            <a:ext cx="5306568" cy="1394460"/>
          </a:xfrm>
          <a:prstGeom prst="rect">
            <a:avLst/>
          </a:prstGeom>
        </p:spPr>
      </p:pic>
    </p:spTree>
    <p:extLst>
      <p:ext uri="{BB962C8B-B14F-4D97-AF65-F5344CB8AC3E}">
        <p14:creationId xmlns:p14="http://schemas.microsoft.com/office/powerpoint/2010/main" val="314234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dirty="0">
                <a:ea typeface="宋体" panose="02010600030101010101" pitchFamily="2" charset="-122"/>
              </a:rPr>
              <a:t>6.3 </a:t>
            </a:r>
            <a:r>
              <a:rPr lang="zh-CN" altLang="en-US" dirty="0">
                <a:ea typeface="宋体" panose="02010600030101010101" pitchFamily="2" charset="-122"/>
              </a:rPr>
              <a:t>本章小结</a:t>
            </a:r>
          </a:p>
        </p:txBody>
      </p:sp>
      <p:sp>
        <p:nvSpPr>
          <p:cNvPr id="8" name="文本框 7">
            <a:extLst>
              <a:ext uri="{FF2B5EF4-FFF2-40B4-BE49-F238E27FC236}">
                <a16:creationId xmlns:a16="http://schemas.microsoft.com/office/drawing/2014/main" id="{68163624-7B5B-4D03-B28F-7C94AA2948EC}"/>
              </a:ext>
            </a:extLst>
          </p:cNvPr>
          <p:cNvSpPr txBox="1"/>
          <p:nvPr/>
        </p:nvSpPr>
        <p:spPr>
          <a:xfrm>
            <a:off x="539552" y="1556792"/>
            <a:ext cx="8147248" cy="1477328"/>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本章主要讲解了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数据处理与模型训练可视化方面的内容。本章在介绍了数据处理的步骤，通过其中的介绍可能有读者会有这样的印象，即</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中的数据处理是依据一个一个的“管套”进行。事实也是这样，</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通过管套的模型对数据进行一步步的加工，这是一种常用的设计模型，请读者注意。</a:t>
            </a:r>
          </a:p>
        </p:txBody>
      </p:sp>
      <p:pic>
        <p:nvPicPr>
          <p:cNvPr id="4" name="图片 3">
            <a:extLst>
              <a:ext uri="{FF2B5EF4-FFF2-40B4-BE49-F238E27FC236}">
                <a16:creationId xmlns:a16="http://schemas.microsoft.com/office/drawing/2014/main" id="{741A5881-D6CA-496D-B479-8EE295BAF4C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22612" y="2852936"/>
            <a:ext cx="3445510" cy="2204720"/>
          </a:xfrm>
          <a:prstGeom prst="rect">
            <a:avLst/>
          </a:prstGeom>
          <a:noFill/>
          <a:ln>
            <a:noFill/>
          </a:ln>
        </p:spPr>
      </p:pic>
      <p:sp>
        <p:nvSpPr>
          <p:cNvPr id="6" name="文本框 5">
            <a:extLst>
              <a:ext uri="{FF2B5EF4-FFF2-40B4-BE49-F238E27FC236}">
                <a16:creationId xmlns:a16="http://schemas.microsoft.com/office/drawing/2014/main" id="{9BB9FB8E-2E13-4452-A006-FEC20D59F6D5}"/>
              </a:ext>
            </a:extLst>
          </p:cNvPr>
          <p:cNvSpPr txBox="1"/>
          <p:nvPr/>
        </p:nvSpPr>
        <p:spPr>
          <a:xfrm>
            <a:off x="323528" y="3450729"/>
            <a:ext cx="4572000" cy="1754326"/>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同时本章中还讲解了基于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原生的模型训练可视化组件</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tensorboardX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的用法，除了对模型本身的展示，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tensorboardX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更侧重与对模型的训练过程的展示，记录了模型的损失值等信息，读者还可以更进一步尝试加入对准确率的记录。</a:t>
            </a:r>
          </a:p>
        </p:txBody>
      </p:sp>
    </p:spTree>
    <p:extLst>
      <p:ext uri="{BB962C8B-B14F-4D97-AF65-F5344CB8AC3E}">
        <p14:creationId xmlns:p14="http://schemas.microsoft.com/office/powerpoint/2010/main" val="2170813645"/>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157255436</TotalTime>
  <Pages>0</Pages>
  <Words>843</Words>
  <Characters>0</Characters>
  <Application>Microsoft Office PowerPoint</Application>
  <DocSecurity>0</DocSecurity>
  <PresentationFormat>全屏显示(4:3)</PresentationFormat>
  <Lines>0</Lines>
  <Paragraphs>36</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方正姚体</vt:lpstr>
      <vt:lpstr>宋体</vt:lpstr>
      <vt:lpstr>Arial</vt:lpstr>
      <vt:lpstr>Calibri</vt:lpstr>
      <vt:lpstr>Tema de Office</vt:lpstr>
      <vt:lpstr>第6章 可视化的PyTorch数据处理与模型展示</vt:lpstr>
      <vt:lpstr>6.1  用于自定义数据集的torch.utils.data工具箱使用详解</vt:lpstr>
      <vt:lpstr>6.1  用于自定义数据集的torch.utils.data工具箱使用详解</vt:lpstr>
      <vt:lpstr>6.1  用于自定义数据集的torch.utils.data工具箱使用详解</vt:lpstr>
      <vt:lpstr>6.2  基于tensorboardX的训练可视化展示</vt:lpstr>
      <vt:lpstr>6.2  基于tensorboardX的训练可视化展示</vt:lpstr>
      <vt:lpstr>6.2  基于tensorboardX的训练可视化展示</vt:lpstr>
      <vt:lpstr>6.3 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Design</dc:creator>
  <cp:keywords/>
  <dc:description/>
  <cp:lastModifiedBy>lenovo</cp:lastModifiedBy>
  <cp:revision>59</cp:revision>
  <cp:lastPrinted>1899-12-30T00:00:00Z</cp:lastPrinted>
  <dcterms:created xsi:type="dcterms:W3CDTF">2010-05-18T15:49:44Z</dcterms:created>
  <dcterms:modified xsi:type="dcterms:W3CDTF">2023-10-19T05:59:48Z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2052-8.1.0.2988</vt:lpwstr>
  </property>
</Properties>
</file>