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95" r:id="rId2"/>
    <p:sldId id="296" r:id="rId3"/>
    <p:sldId id="297" r:id="rId4"/>
    <p:sldId id="298" r:id="rId5"/>
    <p:sldId id="299" r:id="rId6"/>
    <p:sldId id="300" r:id="rId7"/>
    <p:sldId id="308" r:id="rId8"/>
    <p:sldId id="309" r:id="rId9"/>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C2B3"/>
    <a:srgbClr val="5AD00A"/>
    <a:srgbClr val="0099FF"/>
    <a:srgbClr val="0EB1E7"/>
    <a:srgbClr val="FFD347"/>
    <a:srgbClr val="B88C00"/>
    <a:srgbClr val="99EA08"/>
    <a:srgbClr val="8382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67"/>
      </p:cViewPr>
      <p:guideLst>
        <p:guide orient="horz" pos="2160"/>
        <p:guide pos="29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381E594-34E0-48A4-A6F1-4EF1B9A98F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a:extLst>
              <a:ext uri="{FF2B5EF4-FFF2-40B4-BE49-F238E27FC236}">
                <a16:creationId xmlns:a16="http://schemas.microsoft.com/office/drawing/2014/main" id="{6E41D69A-17A6-47B0-9A33-26F0AC5BAF2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FD3AAEDB-7AB8-4C44-B047-DD2E41F2222D}" type="datetimeFigureOut">
              <a:rPr lang="zh-CN" altLang="en-US"/>
              <a:pPr>
                <a:defRPr/>
              </a:pPr>
              <a:t>2023/10/19</a:t>
            </a:fld>
            <a:endParaRPr lang="zh-CN" altLang="en-US"/>
          </a:p>
        </p:txBody>
      </p:sp>
      <p:sp>
        <p:nvSpPr>
          <p:cNvPr id="4" name="幻灯片图像占位符 3">
            <a:extLst>
              <a:ext uri="{FF2B5EF4-FFF2-40B4-BE49-F238E27FC236}">
                <a16:creationId xmlns:a16="http://schemas.microsoft.com/office/drawing/2014/main" id="{196A3E6A-8805-41B9-B661-4EBEA065A6EB}"/>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A96D61F-B798-435A-926F-9E4410811B9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D9405C0-E0D9-4C53-85A6-735731B2C99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7" name="灯片编号占位符 6">
            <a:extLst>
              <a:ext uri="{FF2B5EF4-FFF2-40B4-BE49-F238E27FC236}">
                <a16:creationId xmlns:a16="http://schemas.microsoft.com/office/drawing/2014/main" id="{1B71F842-CD53-466F-A5F2-51481B727E06}"/>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1838DFC2-96AD-4001-B847-30759E8E9A8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3 Marcador de fecha">
            <a:extLst>
              <a:ext uri="{FF2B5EF4-FFF2-40B4-BE49-F238E27FC236}">
                <a16:creationId xmlns:a16="http://schemas.microsoft.com/office/drawing/2014/main" id="{7614B32B-DA36-49C8-BC9D-2D1973A4CC62}"/>
              </a:ext>
            </a:extLst>
          </p:cNvPr>
          <p:cNvSpPr>
            <a:spLocks noGrp="1" noChangeArrowheads="1"/>
          </p:cNvSpPr>
          <p:nvPr>
            <p:ph type="dt" sz="half" idx="10"/>
          </p:nvPr>
        </p:nvSpPr>
        <p:spPr>
          <a:ln/>
        </p:spPr>
        <p:txBody>
          <a:bodyPr/>
          <a:lstStyle>
            <a:lvl1pPr>
              <a:defRPr/>
            </a:lvl1pPr>
          </a:lstStyle>
          <a:p>
            <a:pPr>
              <a:defRPr/>
            </a:pPr>
            <a:fld id="{E2D1BBC2-E78E-4A26-8C36-F11F9F4AF79B}"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D23087E1-517F-451B-84E5-E473A05C316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EAA27C8A-8E62-4246-8553-D3D2ADA3381D}"/>
              </a:ext>
            </a:extLst>
          </p:cNvPr>
          <p:cNvSpPr>
            <a:spLocks noGrp="1" noChangeArrowheads="1"/>
          </p:cNvSpPr>
          <p:nvPr>
            <p:ph type="sldNum" sz="quarter" idx="12"/>
          </p:nvPr>
        </p:nvSpPr>
        <p:spPr>
          <a:ln/>
        </p:spPr>
        <p:txBody>
          <a:bodyPr/>
          <a:lstStyle>
            <a:lvl1pPr>
              <a:defRPr/>
            </a:lvl1pPr>
          </a:lstStyle>
          <a:p>
            <a:pPr>
              <a:defRPr/>
            </a:pPr>
            <a:fld id="{43089A9C-18FC-4525-A6D3-73FA4513846D}" type="slidenum">
              <a:rPr lang="zh-CN" altLang="en-US"/>
              <a:pPr>
                <a:defRPr/>
              </a:pPr>
              <a:t>‹#›</a:t>
            </a:fld>
            <a:endParaRPr lang="es-ES" altLang="en-US"/>
          </a:p>
        </p:txBody>
      </p:sp>
    </p:spTree>
    <p:extLst>
      <p:ext uri="{BB962C8B-B14F-4D97-AF65-F5344CB8AC3E}">
        <p14:creationId xmlns:p14="http://schemas.microsoft.com/office/powerpoint/2010/main" val="1352213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2B37CEB6-87EA-40E2-9D7C-084EE665C89F}"/>
              </a:ext>
            </a:extLst>
          </p:cNvPr>
          <p:cNvSpPr>
            <a:spLocks noGrp="1" noChangeArrowheads="1"/>
          </p:cNvSpPr>
          <p:nvPr>
            <p:ph type="dt" sz="half" idx="10"/>
          </p:nvPr>
        </p:nvSpPr>
        <p:spPr>
          <a:ln/>
        </p:spPr>
        <p:txBody>
          <a:bodyPr/>
          <a:lstStyle>
            <a:lvl1pPr>
              <a:defRPr/>
            </a:lvl1pPr>
          </a:lstStyle>
          <a:p>
            <a:pPr>
              <a:defRPr/>
            </a:pPr>
            <a:fld id="{6638E3BF-6CB8-4783-B159-D54EF8C543D1}"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2BDFB1EC-156A-4FD5-AFEE-28A0C521C5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3F15840B-3D04-4581-9F19-36A4F72C5D2C}"/>
              </a:ext>
            </a:extLst>
          </p:cNvPr>
          <p:cNvSpPr>
            <a:spLocks noGrp="1" noChangeArrowheads="1"/>
          </p:cNvSpPr>
          <p:nvPr>
            <p:ph type="sldNum" sz="quarter" idx="12"/>
          </p:nvPr>
        </p:nvSpPr>
        <p:spPr>
          <a:ln/>
        </p:spPr>
        <p:txBody>
          <a:bodyPr/>
          <a:lstStyle>
            <a:lvl1pPr>
              <a:defRPr/>
            </a:lvl1pPr>
          </a:lstStyle>
          <a:p>
            <a:pPr>
              <a:defRPr/>
            </a:pPr>
            <a:fld id="{297BB67C-0C23-4FBE-B00E-F49D6363D650}" type="slidenum">
              <a:rPr lang="zh-CN" altLang="en-US"/>
              <a:pPr>
                <a:defRPr/>
              </a:pPr>
              <a:t>‹#›</a:t>
            </a:fld>
            <a:endParaRPr lang="es-ES" altLang="en-US"/>
          </a:p>
        </p:txBody>
      </p:sp>
    </p:spTree>
    <p:extLst>
      <p:ext uri="{BB962C8B-B14F-4D97-AF65-F5344CB8AC3E}">
        <p14:creationId xmlns:p14="http://schemas.microsoft.com/office/powerpoint/2010/main" val="74808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462FA359-0BA4-4C7C-998E-90C0C07FE2BA}"/>
              </a:ext>
            </a:extLst>
          </p:cNvPr>
          <p:cNvSpPr>
            <a:spLocks noGrp="1" noChangeArrowheads="1"/>
          </p:cNvSpPr>
          <p:nvPr>
            <p:ph type="dt" sz="half" idx="10"/>
          </p:nvPr>
        </p:nvSpPr>
        <p:spPr>
          <a:ln/>
        </p:spPr>
        <p:txBody>
          <a:bodyPr/>
          <a:lstStyle>
            <a:lvl1pPr>
              <a:defRPr/>
            </a:lvl1pPr>
          </a:lstStyle>
          <a:p>
            <a:pPr>
              <a:defRPr/>
            </a:pPr>
            <a:fld id="{BC0F8D3E-2B10-411D-9264-335AF5AB55E5}"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570ABB7E-4684-4170-93B2-7296A472059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3747833-30B1-4C8C-BBB5-A892186A14AC}"/>
              </a:ext>
            </a:extLst>
          </p:cNvPr>
          <p:cNvSpPr>
            <a:spLocks noGrp="1" noChangeArrowheads="1"/>
          </p:cNvSpPr>
          <p:nvPr>
            <p:ph type="sldNum" sz="quarter" idx="12"/>
          </p:nvPr>
        </p:nvSpPr>
        <p:spPr>
          <a:ln/>
        </p:spPr>
        <p:txBody>
          <a:bodyPr/>
          <a:lstStyle>
            <a:lvl1pPr>
              <a:defRPr/>
            </a:lvl1pPr>
          </a:lstStyle>
          <a:p>
            <a:pPr>
              <a:defRPr/>
            </a:pPr>
            <a:fld id="{8748F309-D6A1-467F-9BF8-9A2E51B660A4}" type="slidenum">
              <a:rPr lang="zh-CN" altLang="en-US"/>
              <a:pPr>
                <a:defRPr/>
              </a:pPr>
              <a:t>‹#›</a:t>
            </a:fld>
            <a:endParaRPr lang="es-ES" altLang="en-US"/>
          </a:p>
        </p:txBody>
      </p:sp>
    </p:spTree>
    <p:extLst>
      <p:ext uri="{BB962C8B-B14F-4D97-AF65-F5344CB8AC3E}">
        <p14:creationId xmlns:p14="http://schemas.microsoft.com/office/powerpoint/2010/main" val="62650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157494EC-88A3-4672-A00E-6D5648D15095}"/>
              </a:ext>
            </a:extLst>
          </p:cNvPr>
          <p:cNvSpPr>
            <a:spLocks noGrp="1" noChangeArrowheads="1"/>
          </p:cNvSpPr>
          <p:nvPr>
            <p:ph type="dt" sz="half" idx="10"/>
          </p:nvPr>
        </p:nvSpPr>
        <p:spPr>
          <a:ln/>
        </p:spPr>
        <p:txBody>
          <a:bodyPr/>
          <a:lstStyle>
            <a:lvl1pPr>
              <a:defRPr/>
            </a:lvl1pPr>
          </a:lstStyle>
          <a:p>
            <a:pPr>
              <a:defRPr/>
            </a:pPr>
            <a:fld id="{017D2FE1-3495-4562-8210-CF1352B6E12B}"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06FB3D9F-3B5D-4738-928D-7F00378DE76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09040E28-8BD5-4182-8AB5-27D41AF46892}"/>
              </a:ext>
            </a:extLst>
          </p:cNvPr>
          <p:cNvSpPr>
            <a:spLocks noGrp="1" noChangeArrowheads="1"/>
          </p:cNvSpPr>
          <p:nvPr>
            <p:ph type="sldNum" sz="quarter" idx="12"/>
          </p:nvPr>
        </p:nvSpPr>
        <p:spPr>
          <a:ln/>
        </p:spPr>
        <p:txBody>
          <a:bodyPr/>
          <a:lstStyle>
            <a:lvl1pPr>
              <a:defRPr/>
            </a:lvl1pPr>
          </a:lstStyle>
          <a:p>
            <a:pPr>
              <a:defRPr/>
            </a:pPr>
            <a:fld id="{955FAF02-F389-4EF1-BC4C-F06649C446A3}" type="slidenum">
              <a:rPr lang="zh-CN" altLang="en-US"/>
              <a:pPr>
                <a:defRPr/>
              </a:pPr>
              <a:t>‹#›</a:t>
            </a:fld>
            <a:endParaRPr lang="es-ES" altLang="en-US"/>
          </a:p>
        </p:txBody>
      </p:sp>
    </p:spTree>
    <p:extLst>
      <p:ext uri="{BB962C8B-B14F-4D97-AF65-F5344CB8AC3E}">
        <p14:creationId xmlns:p14="http://schemas.microsoft.com/office/powerpoint/2010/main" val="411858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3 Marcador de fecha">
            <a:extLst>
              <a:ext uri="{FF2B5EF4-FFF2-40B4-BE49-F238E27FC236}">
                <a16:creationId xmlns:a16="http://schemas.microsoft.com/office/drawing/2014/main" id="{D59303EE-F4FE-42F8-8F35-F495EE8951E6}"/>
              </a:ext>
            </a:extLst>
          </p:cNvPr>
          <p:cNvSpPr>
            <a:spLocks noGrp="1" noChangeArrowheads="1"/>
          </p:cNvSpPr>
          <p:nvPr>
            <p:ph type="dt" sz="half" idx="10"/>
          </p:nvPr>
        </p:nvSpPr>
        <p:spPr>
          <a:ln/>
        </p:spPr>
        <p:txBody>
          <a:bodyPr/>
          <a:lstStyle>
            <a:lvl1pPr>
              <a:defRPr/>
            </a:lvl1pPr>
          </a:lstStyle>
          <a:p>
            <a:pPr>
              <a:defRPr/>
            </a:pPr>
            <a:fld id="{BB514612-E696-490C-87AD-23907364A10E}"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56E8DD98-8728-4C2E-92CD-42677ACF75B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0082715-6CE9-47CB-BAD0-895483A23909}"/>
              </a:ext>
            </a:extLst>
          </p:cNvPr>
          <p:cNvSpPr>
            <a:spLocks noGrp="1" noChangeArrowheads="1"/>
          </p:cNvSpPr>
          <p:nvPr>
            <p:ph type="sldNum" sz="quarter" idx="12"/>
          </p:nvPr>
        </p:nvSpPr>
        <p:spPr>
          <a:ln/>
        </p:spPr>
        <p:txBody>
          <a:bodyPr/>
          <a:lstStyle>
            <a:lvl1pPr>
              <a:defRPr/>
            </a:lvl1pPr>
          </a:lstStyle>
          <a:p>
            <a:pPr>
              <a:defRPr/>
            </a:pPr>
            <a:fld id="{AAAC6958-D164-4354-9E71-B4E49CD357EF}" type="slidenum">
              <a:rPr lang="zh-CN" altLang="en-US"/>
              <a:pPr>
                <a:defRPr/>
              </a:pPr>
              <a:t>‹#›</a:t>
            </a:fld>
            <a:endParaRPr lang="es-ES" altLang="en-US"/>
          </a:p>
        </p:txBody>
      </p:sp>
    </p:spTree>
    <p:extLst>
      <p:ext uri="{BB962C8B-B14F-4D97-AF65-F5344CB8AC3E}">
        <p14:creationId xmlns:p14="http://schemas.microsoft.com/office/powerpoint/2010/main" val="414197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3 Marcador de fecha">
            <a:extLst>
              <a:ext uri="{FF2B5EF4-FFF2-40B4-BE49-F238E27FC236}">
                <a16:creationId xmlns:a16="http://schemas.microsoft.com/office/drawing/2014/main" id="{6E2D3D00-A67F-48AD-AF1D-090C6891E8B9}"/>
              </a:ext>
            </a:extLst>
          </p:cNvPr>
          <p:cNvSpPr>
            <a:spLocks noGrp="1" noChangeArrowheads="1"/>
          </p:cNvSpPr>
          <p:nvPr>
            <p:ph type="dt" sz="half" idx="10"/>
          </p:nvPr>
        </p:nvSpPr>
        <p:spPr>
          <a:ln/>
        </p:spPr>
        <p:txBody>
          <a:bodyPr/>
          <a:lstStyle>
            <a:lvl1pPr>
              <a:defRPr/>
            </a:lvl1pPr>
          </a:lstStyle>
          <a:p>
            <a:pPr>
              <a:defRPr/>
            </a:pPr>
            <a:fld id="{E39F4EE3-5847-43DC-9915-5B5D189C4675}"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DDC75780-5AE4-4AF0-9EF9-61E016D14DE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5CFD295C-7CBA-49DA-96DF-26A5B074345C}"/>
              </a:ext>
            </a:extLst>
          </p:cNvPr>
          <p:cNvSpPr>
            <a:spLocks noGrp="1" noChangeArrowheads="1"/>
          </p:cNvSpPr>
          <p:nvPr>
            <p:ph type="sldNum" sz="quarter" idx="12"/>
          </p:nvPr>
        </p:nvSpPr>
        <p:spPr>
          <a:ln/>
        </p:spPr>
        <p:txBody>
          <a:bodyPr/>
          <a:lstStyle>
            <a:lvl1pPr>
              <a:defRPr/>
            </a:lvl1pPr>
          </a:lstStyle>
          <a:p>
            <a:pPr>
              <a:defRPr/>
            </a:pPr>
            <a:fld id="{7919D1DE-5E37-4020-9F87-364E0B32593D}" type="slidenum">
              <a:rPr lang="zh-CN" altLang="en-US"/>
              <a:pPr>
                <a:defRPr/>
              </a:pPr>
              <a:t>‹#›</a:t>
            </a:fld>
            <a:endParaRPr lang="es-ES" altLang="en-US"/>
          </a:p>
        </p:txBody>
      </p:sp>
    </p:spTree>
    <p:extLst>
      <p:ext uri="{BB962C8B-B14F-4D97-AF65-F5344CB8AC3E}">
        <p14:creationId xmlns:p14="http://schemas.microsoft.com/office/powerpoint/2010/main" val="287068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3 Marcador de fecha">
            <a:extLst>
              <a:ext uri="{FF2B5EF4-FFF2-40B4-BE49-F238E27FC236}">
                <a16:creationId xmlns:a16="http://schemas.microsoft.com/office/drawing/2014/main" id="{0B215AC2-3438-4798-A4D9-B4BA61C9ED0B}"/>
              </a:ext>
            </a:extLst>
          </p:cNvPr>
          <p:cNvSpPr>
            <a:spLocks noGrp="1" noChangeArrowheads="1"/>
          </p:cNvSpPr>
          <p:nvPr>
            <p:ph type="dt" sz="half" idx="10"/>
          </p:nvPr>
        </p:nvSpPr>
        <p:spPr>
          <a:ln/>
        </p:spPr>
        <p:txBody>
          <a:bodyPr/>
          <a:lstStyle>
            <a:lvl1pPr>
              <a:defRPr/>
            </a:lvl1pPr>
          </a:lstStyle>
          <a:p>
            <a:pPr>
              <a:defRPr/>
            </a:pPr>
            <a:fld id="{9053C1FC-679D-4C70-B14C-2EA42877C7D3}" type="datetimeFigureOut">
              <a:rPr lang="zh-CN" altLang="en-US"/>
              <a:pPr>
                <a:defRPr/>
              </a:pPr>
              <a:t>2023/10/19</a:t>
            </a:fld>
            <a:endParaRPr lang="es-ES" altLang="en-US"/>
          </a:p>
        </p:txBody>
      </p:sp>
      <p:sp>
        <p:nvSpPr>
          <p:cNvPr id="8" name="4 Marcador de pie de página">
            <a:extLst>
              <a:ext uri="{FF2B5EF4-FFF2-40B4-BE49-F238E27FC236}">
                <a16:creationId xmlns:a16="http://schemas.microsoft.com/office/drawing/2014/main" id="{79822A5C-35AB-4E68-AF14-4C36E551BAC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5 Marcador de número de diapositiva">
            <a:extLst>
              <a:ext uri="{FF2B5EF4-FFF2-40B4-BE49-F238E27FC236}">
                <a16:creationId xmlns:a16="http://schemas.microsoft.com/office/drawing/2014/main" id="{2A957466-1E74-42A6-843D-B8338F4FBF78}"/>
              </a:ext>
            </a:extLst>
          </p:cNvPr>
          <p:cNvSpPr>
            <a:spLocks noGrp="1" noChangeArrowheads="1"/>
          </p:cNvSpPr>
          <p:nvPr>
            <p:ph type="sldNum" sz="quarter" idx="12"/>
          </p:nvPr>
        </p:nvSpPr>
        <p:spPr>
          <a:ln/>
        </p:spPr>
        <p:txBody>
          <a:bodyPr/>
          <a:lstStyle>
            <a:lvl1pPr>
              <a:defRPr/>
            </a:lvl1pPr>
          </a:lstStyle>
          <a:p>
            <a:pPr>
              <a:defRPr/>
            </a:pPr>
            <a:fld id="{4393C5B9-99A9-449B-A8A5-2F25AAD6FD81}" type="slidenum">
              <a:rPr lang="zh-CN" altLang="en-US"/>
              <a:pPr>
                <a:defRPr/>
              </a:pPr>
              <a:t>‹#›</a:t>
            </a:fld>
            <a:endParaRPr lang="es-ES" altLang="en-US"/>
          </a:p>
        </p:txBody>
      </p:sp>
    </p:spTree>
    <p:extLst>
      <p:ext uri="{BB962C8B-B14F-4D97-AF65-F5344CB8AC3E}">
        <p14:creationId xmlns:p14="http://schemas.microsoft.com/office/powerpoint/2010/main" val="353500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3 Marcador de fecha">
            <a:extLst>
              <a:ext uri="{FF2B5EF4-FFF2-40B4-BE49-F238E27FC236}">
                <a16:creationId xmlns:a16="http://schemas.microsoft.com/office/drawing/2014/main" id="{9C8C3601-943B-4B75-969A-19CDD761E0FD}"/>
              </a:ext>
            </a:extLst>
          </p:cNvPr>
          <p:cNvSpPr>
            <a:spLocks noGrp="1" noChangeArrowheads="1"/>
          </p:cNvSpPr>
          <p:nvPr>
            <p:ph type="dt" sz="half" idx="10"/>
          </p:nvPr>
        </p:nvSpPr>
        <p:spPr>
          <a:ln/>
        </p:spPr>
        <p:txBody>
          <a:bodyPr/>
          <a:lstStyle>
            <a:lvl1pPr>
              <a:defRPr/>
            </a:lvl1pPr>
          </a:lstStyle>
          <a:p>
            <a:pPr>
              <a:defRPr/>
            </a:pPr>
            <a:fld id="{FC9DD854-5AF8-4989-8988-6193C4EA1419}" type="datetimeFigureOut">
              <a:rPr lang="zh-CN" altLang="en-US"/>
              <a:pPr>
                <a:defRPr/>
              </a:pPr>
              <a:t>2023/10/19</a:t>
            </a:fld>
            <a:endParaRPr lang="es-ES" altLang="en-US"/>
          </a:p>
        </p:txBody>
      </p:sp>
      <p:sp>
        <p:nvSpPr>
          <p:cNvPr id="4" name="4 Marcador de pie de página">
            <a:extLst>
              <a:ext uri="{FF2B5EF4-FFF2-40B4-BE49-F238E27FC236}">
                <a16:creationId xmlns:a16="http://schemas.microsoft.com/office/drawing/2014/main" id="{D7A61ED2-7642-4661-9CDE-D9458641DD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5B2235F3-CE11-429E-8482-4A145E75BE64}"/>
              </a:ext>
            </a:extLst>
          </p:cNvPr>
          <p:cNvSpPr>
            <a:spLocks noGrp="1" noChangeArrowheads="1"/>
          </p:cNvSpPr>
          <p:nvPr>
            <p:ph type="sldNum" sz="quarter" idx="12"/>
          </p:nvPr>
        </p:nvSpPr>
        <p:spPr>
          <a:ln/>
        </p:spPr>
        <p:txBody>
          <a:bodyPr/>
          <a:lstStyle>
            <a:lvl1pPr>
              <a:defRPr/>
            </a:lvl1pPr>
          </a:lstStyle>
          <a:p>
            <a:pPr>
              <a:defRPr/>
            </a:pPr>
            <a:fld id="{F6933840-103F-4F5F-8B89-0C4D25D74697}" type="slidenum">
              <a:rPr lang="zh-CN" altLang="en-US"/>
              <a:pPr>
                <a:defRPr/>
              </a:pPr>
              <a:t>‹#›</a:t>
            </a:fld>
            <a:endParaRPr lang="es-ES" altLang="en-US"/>
          </a:p>
        </p:txBody>
      </p:sp>
    </p:spTree>
    <p:extLst>
      <p:ext uri="{BB962C8B-B14F-4D97-AF65-F5344CB8AC3E}">
        <p14:creationId xmlns:p14="http://schemas.microsoft.com/office/powerpoint/2010/main" val="42780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D11AF5-8F12-474E-A7BF-C4CF616FB76C}"/>
              </a:ext>
            </a:extLst>
          </p:cNvPr>
          <p:cNvSpPr>
            <a:spLocks noChangeArrowheads="1"/>
          </p:cNvSpPr>
          <p:nvPr userDrawn="1"/>
        </p:nvSpPr>
        <p:spPr bwMode="auto">
          <a:xfrm>
            <a:off x="0" y="692150"/>
            <a:ext cx="9144000" cy="46038"/>
          </a:xfrm>
          <a:prstGeom prst="rect">
            <a:avLst/>
          </a:prstGeom>
          <a:gradFill rotWithShape="1">
            <a:gsLst>
              <a:gs pos="0">
                <a:srgbClr val="D8D8D8"/>
              </a:gs>
              <a:gs pos="17998">
                <a:srgbClr val="A5A5A5"/>
              </a:gs>
              <a:gs pos="51999">
                <a:srgbClr val="595959"/>
              </a:gs>
              <a:gs pos="82001">
                <a:srgbClr val="BFBFBF"/>
              </a:gs>
              <a:gs pos="100000">
                <a:srgbClr val="CCCCFF"/>
              </a:gs>
            </a:gsLst>
            <a:lin ang="0" scaled="1"/>
          </a:gra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 name="3 Marcador de fecha">
            <a:extLst>
              <a:ext uri="{FF2B5EF4-FFF2-40B4-BE49-F238E27FC236}">
                <a16:creationId xmlns:a16="http://schemas.microsoft.com/office/drawing/2014/main" id="{95DE3140-4B55-47D5-ADF2-8886DF893720}"/>
              </a:ext>
            </a:extLst>
          </p:cNvPr>
          <p:cNvSpPr>
            <a:spLocks noGrp="1" noChangeArrowheads="1"/>
          </p:cNvSpPr>
          <p:nvPr>
            <p:ph type="dt" sz="half" idx="10"/>
          </p:nvPr>
        </p:nvSpPr>
        <p:spPr/>
        <p:txBody>
          <a:bodyPr/>
          <a:lstStyle>
            <a:lvl1pPr>
              <a:defRPr/>
            </a:lvl1pPr>
          </a:lstStyle>
          <a:p>
            <a:pPr>
              <a:defRPr/>
            </a:pPr>
            <a:fld id="{B0912CA3-2C9D-4EF7-8431-947C872B9881}" type="datetimeFigureOut">
              <a:rPr lang="zh-CN" altLang="en-US"/>
              <a:pPr>
                <a:defRPr/>
              </a:pPr>
              <a:t>2023/10/19</a:t>
            </a:fld>
            <a:endParaRPr lang="es-ES" altLang="en-US"/>
          </a:p>
        </p:txBody>
      </p:sp>
      <p:sp>
        <p:nvSpPr>
          <p:cNvPr id="4" name="4 Marcador de pie de página">
            <a:extLst>
              <a:ext uri="{FF2B5EF4-FFF2-40B4-BE49-F238E27FC236}">
                <a16:creationId xmlns:a16="http://schemas.microsoft.com/office/drawing/2014/main" id="{5BFDDF23-9A3A-4C8E-AC5D-9BC5CCE24D3F}"/>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8162F582-48A9-41A4-9BE1-0379B7705994}"/>
              </a:ext>
            </a:extLst>
          </p:cNvPr>
          <p:cNvSpPr>
            <a:spLocks noGrp="1" noChangeArrowheads="1"/>
          </p:cNvSpPr>
          <p:nvPr>
            <p:ph type="sldNum" sz="quarter" idx="12"/>
          </p:nvPr>
        </p:nvSpPr>
        <p:spPr/>
        <p:txBody>
          <a:bodyPr/>
          <a:lstStyle>
            <a:lvl1pPr>
              <a:defRPr smtClean="0"/>
            </a:lvl1pPr>
          </a:lstStyle>
          <a:p>
            <a:pPr>
              <a:defRPr/>
            </a:pPr>
            <a:fld id="{96AD399B-2BFF-42D3-99F5-B495B3F3EF09}" type="slidenum">
              <a:rPr lang="zh-CN" altLang="en-US"/>
              <a:pPr>
                <a:defRPr/>
              </a:pPr>
              <a:t>‹#›</a:t>
            </a:fld>
            <a:endParaRPr lang="es-ES" altLang="en-US"/>
          </a:p>
        </p:txBody>
      </p:sp>
    </p:spTree>
    <p:extLst>
      <p:ext uri="{BB962C8B-B14F-4D97-AF65-F5344CB8AC3E}">
        <p14:creationId xmlns:p14="http://schemas.microsoft.com/office/powerpoint/2010/main" val="285616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39B4A3B3-EFFD-43E3-B49B-51DFFD372F95}"/>
              </a:ext>
            </a:extLst>
          </p:cNvPr>
          <p:cNvSpPr>
            <a:spLocks noGrp="1" noChangeArrowheads="1"/>
          </p:cNvSpPr>
          <p:nvPr>
            <p:ph type="dt" sz="half" idx="10"/>
          </p:nvPr>
        </p:nvSpPr>
        <p:spPr>
          <a:ln/>
        </p:spPr>
        <p:txBody>
          <a:bodyPr/>
          <a:lstStyle>
            <a:lvl1pPr>
              <a:defRPr/>
            </a:lvl1pPr>
          </a:lstStyle>
          <a:p>
            <a:pPr>
              <a:defRPr/>
            </a:pPr>
            <a:fld id="{00217798-F4B3-42EE-B574-1FB8B7B7CC7E}"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0EB5D1F3-67DB-4F73-9E44-CD57C6C0BD6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ACD52745-C9A0-4FF3-B107-5B9BBAFE9EC5}"/>
              </a:ext>
            </a:extLst>
          </p:cNvPr>
          <p:cNvSpPr>
            <a:spLocks noGrp="1" noChangeArrowheads="1"/>
          </p:cNvSpPr>
          <p:nvPr>
            <p:ph type="sldNum" sz="quarter" idx="12"/>
          </p:nvPr>
        </p:nvSpPr>
        <p:spPr>
          <a:ln/>
        </p:spPr>
        <p:txBody>
          <a:bodyPr/>
          <a:lstStyle>
            <a:lvl1pPr>
              <a:defRPr/>
            </a:lvl1pPr>
          </a:lstStyle>
          <a:p>
            <a:pPr>
              <a:defRPr/>
            </a:pPr>
            <a:fld id="{EF63C836-306E-433C-AB07-E12D0AEB2DB3}" type="slidenum">
              <a:rPr lang="zh-CN" altLang="en-US"/>
              <a:pPr>
                <a:defRPr/>
              </a:pPr>
              <a:t>‹#›</a:t>
            </a:fld>
            <a:endParaRPr lang="es-ES" altLang="en-US"/>
          </a:p>
        </p:txBody>
      </p:sp>
    </p:spTree>
    <p:extLst>
      <p:ext uri="{BB962C8B-B14F-4D97-AF65-F5344CB8AC3E}">
        <p14:creationId xmlns:p14="http://schemas.microsoft.com/office/powerpoint/2010/main" val="404108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B7F09361-E9EA-45AA-9EC4-0796E794A326}"/>
              </a:ext>
            </a:extLst>
          </p:cNvPr>
          <p:cNvSpPr>
            <a:spLocks noGrp="1" noChangeArrowheads="1"/>
          </p:cNvSpPr>
          <p:nvPr>
            <p:ph type="dt" sz="half" idx="10"/>
          </p:nvPr>
        </p:nvSpPr>
        <p:spPr>
          <a:ln/>
        </p:spPr>
        <p:txBody>
          <a:bodyPr/>
          <a:lstStyle>
            <a:lvl1pPr>
              <a:defRPr/>
            </a:lvl1pPr>
          </a:lstStyle>
          <a:p>
            <a:pPr>
              <a:defRPr/>
            </a:pPr>
            <a:fld id="{F4546FD8-E13C-4B1A-90EF-B7DF944E07F9}"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168E2DB1-1CAB-4C71-BFA6-64FE9B0D746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9BEEFB8D-8930-4959-B56A-35BA0E923D49}"/>
              </a:ext>
            </a:extLst>
          </p:cNvPr>
          <p:cNvSpPr>
            <a:spLocks noGrp="1" noChangeArrowheads="1"/>
          </p:cNvSpPr>
          <p:nvPr>
            <p:ph type="sldNum" sz="quarter" idx="12"/>
          </p:nvPr>
        </p:nvSpPr>
        <p:spPr>
          <a:ln/>
        </p:spPr>
        <p:txBody>
          <a:bodyPr/>
          <a:lstStyle>
            <a:lvl1pPr>
              <a:defRPr/>
            </a:lvl1pPr>
          </a:lstStyle>
          <a:p>
            <a:pPr>
              <a:defRPr/>
            </a:pPr>
            <a:fld id="{A632E610-9008-4A6C-9A5D-7173955C9E62}" type="slidenum">
              <a:rPr lang="zh-CN" altLang="en-US"/>
              <a:pPr>
                <a:defRPr/>
              </a:pPr>
              <a:t>‹#›</a:t>
            </a:fld>
            <a:endParaRPr lang="es-ES" altLang="en-US"/>
          </a:p>
        </p:txBody>
      </p:sp>
    </p:spTree>
    <p:extLst>
      <p:ext uri="{BB962C8B-B14F-4D97-AF65-F5344CB8AC3E}">
        <p14:creationId xmlns:p14="http://schemas.microsoft.com/office/powerpoint/2010/main" val="309958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91247BBC-C63C-4FB4-A88A-D7A789CE7F2B}"/>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39FADFA2-F5F4-45CE-9E3F-BA965A42C27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1028" name="3 Marcador de fecha">
            <a:extLst>
              <a:ext uri="{FF2B5EF4-FFF2-40B4-BE49-F238E27FC236}">
                <a16:creationId xmlns:a16="http://schemas.microsoft.com/office/drawing/2014/main" id="{974DB53C-2043-48A4-80AD-62333D57C1A7}"/>
              </a:ext>
            </a:extLst>
          </p:cNvPr>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anose="02010600030101010101" pitchFamily="2" charset="-122"/>
              </a:defRPr>
            </a:lvl1pPr>
          </a:lstStyle>
          <a:p>
            <a:pPr>
              <a:defRPr/>
            </a:pPr>
            <a:fld id="{10C5D086-FA4E-491C-A29E-F7F559DB5343}" type="datetimeFigureOut">
              <a:rPr lang="zh-CN" altLang="en-US"/>
              <a:pPr>
                <a:defRPr/>
              </a:pPr>
              <a:t>2023/10/19</a:t>
            </a:fld>
            <a:endParaRPr lang="es-ES" altLang="en-US"/>
          </a:p>
        </p:txBody>
      </p:sp>
      <p:sp>
        <p:nvSpPr>
          <p:cNvPr id="1029" name="4 Marcador de pie de página">
            <a:extLst>
              <a:ext uri="{FF2B5EF4-FFF2-40B4-BE49-F238E27FC236}">
                <a16:creationId xmlns:a16="http://schemas.microsoft.com/office/drawing/2014/main" id="{C6B33EEA-6103-40CE-8CED-FD6429B49AEF}"/>
              </a:ext>
            </a:extLst>
          </p:cNvPr>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anose="02010600030101010101" pitchFamily="2" charset="-122"/>
              </a:defRPr>
            </a:lvl1pPr>
          </a:lstStyle>
          <a:p>
            <a:pPr>
              <a:defRPr/>
            </a:pPr>
            <a:endParaRPr lang="zh-CN" altLang="en-US"/>
          </a:p>
        </p:txBody>
      </p:sp>
      <p:sp>
        <p:nvSpPr>
          <p:cNvPr id="1030" name="5 Marcador de número de diapositiva">
            <a:extLst>
              <a:ext uri="{FF2B5EF4-FFF2-40B4-BE49-F238E27FC236}">
                <a16:creationId xmlns:a16="http://schemas.microsoft.com/office/drawing/2014/main" id="{F064986C-5270-4757-99A3-7C3222DA7772}"/>
              </a:ext>
            </a:extLst>
          </p:cNvPr>
          <p:cNvSpPr>
            <a:spLocks noGrp="1" noChangeArrowheads="1"/>
          </p:cNvSpPr>
          <p:nvPr>
            <p:ph type="sldNum" sz="quarter" idx="4"/>
          </p:nvPr>
        </p:nvSpPr>
        <p:spPr bwMode="auto">
          <a:xfrm>
            <a:off x="6553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ea typeface="宋体" panose="02010600030101010101" pitchFamily="2" charset="-122"/>
              </a:defRPr>
            </a:lvl1pPr>
          </a:lstStyle>
          <a:p>
            <a:pPr>
              <a:defRPr/>
            </a:pPr>
            <a:fld id="{C707EB0D-2BC0-4235-9AD4-6A0464E9E284}" type="slidenum">
              <a:rPr lang="zh-CN" altLang="en-US"/>
              <a:pPr>
                <a:defRPr/>
              </a:pPr>
              <a:t>‹#›</a:t>
            </a:fld>
            <a:endParaRPr lang="es-ES" alt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4"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0E696708-E3F7-4955-9FAB-D6EF3F61EDA4}"/>
              </a:ext>
            </a:extLst>
          </p:cNvPr>
          <p:cNvSpPr>
            <a:spLocks noGrp="1" noChangeArrowheads="1"/>
          </p:cNvSpPr>
          <p:nvPr>
            <p:ph type="title"/>
          </p:nvPr>
        </p:nvSpPr>
        <p:spPr/>
        <p:txBody>
          <a:bodyPr/>
          <a:lstStyle/>
          <a:p>
            <a:r>
              <a:rPr lang="zh-CN" altLang="en-US" sz="3200" b="1" dirty="0">
                <a:ea typeface="宋体" panose="02010600030101010101" pitchFamily="2" charset="-122"/>
              </a:rPr>
              <a:t>第</a:t>
            </a:r>
            <a:r>
              <a:rPr lang="en-US" altLang="zh-CN" sz="3200" b="1" dirty="0">
                <a:ea typeface="宋体" panose="02010600030101010101" pitchFamily="2" charset="-122"/>
              </a:rPr>
              <a:t>7</a:t>
            </a:r>
            <a:r>
              <a:rPr lang="zh-CN" altLang="en-US" sz="3200" b="1" dirty="0">
                <a:ea typeface="宋体" panose="02010600030101010101" pitchFamily="2" charset="-122"/>
              </a:rPr>
              <a:t>章 从冠军开始</a:t>
            </a:r>
            <a:r>
              <a:rPr lang="en-US" altLang="zh-CN" sz="3200" b="1" dirty="0">
                <a:ea typeface="宋体" panose="02010600030101010101" pitchFamily="2" charset="-122"/>
              </a:rPr>
              <a:t>——</a:t>
            </a:r>
            <a:r>
              <a:rPr lang="en-US" altLang="zh-CN" sz="3200" b="1" dirty="0" err="1">
                <a:ea typeface="宋体" panose="02010600030101010101" pitchFamily="2" charset="-122"/>
              </a:rPr>
              <a:t>ResNet</a:t>
            </a:r>
            <a:r>
              <a:rPr lang="zh-CN" altLang="en-US" sz="3200" b="1" dirty="0">
                <a:ea typeface="宋体" panose="02010600030101010101" pitchFamily="2" charset="-122"/>
              </a:rPr>
              <a:t>实战</a:t>
            </a:r>
          </a:p>
        </p:txBody>
      </p:sp>
      <p:sp>
        <p:nvSpPr>
          <p:cNvPr id="4099" name="内容占位符 2">
            <a:extLst>
              <a:ext uri="{FF2B5EF4-FFF2-40B4-BE49-F238E27FC236}">
                <a16:creationId xmlns:a16="http://schemas.microsoft.com/office/drawing/2014/main" id="{A0AF8FF0-1AF0-4B34-B2AC-70FE2E9B2F68}"/>
              </a:ext>
            </a:extLst>
          </p:cNvPr>
          <p:cNvSpPr>
            <a:spLocks noGrp="1" noChangeArrowheads="1"/>
          </p:cNvSpPr>
          <p:nvPr>
            <p:ph idx="1"/>
          </p:nvPr>
        </p:nvSpPr>
        <p:spPr>
          <a:xfrm>
            <a:off x="457200" y="1600201"/>
            <a:ext cx="8686800" cy="3484984"/>
          </a:xfrm>
        </p:spPr>
        <p:txBody>
          <a:bodyPr/>
          <a:lstStyle/>
          <a:p>
            <a:pPr marL="0" indent="0">
              <a:buNone/>
            </a:pPr>
            <a:endParaRPr lang="en-US" altLang="zh-CN" dirty="0">
              <a:ea typeface="宋体" panose="02010600030101010101" pitchFamily="2" charset="-122"/>
            </a:endParaRPr>
          </a:p>
          <a:p>
            <a:pPr marL="0" indent="0">
              <a:buNone/>
            </a:pPr>
            <a:r>
              <a:rPr lang="en-US" altLang="zh-CN" sz="2800" dirty="0">
                <a:ea typeface="宋体" panose="02010600030101010101" pitchFamily="2" charset="-122"/>
              </a:rPr>
              <a:t>7.1  </a:t>
            </a:r>
            <a:r>
              <a:rPr lang="en-US" altLang="zh-CN" sz="2800" dirty="0" err="1">
                <a:ea typeface="宋体" panose="02010600030101010101" pitchFamily="2" charset="-122"/>
              </a:rPr>
              <a:t>ResNet</a:t>
            </a:r>
            <a:r>
              <a:rPr lang="zh-CN" altLang="en-US" sz="2800" dirty="0">
                <a:ea typeface="宋体" panose="02010600030101010101" pitchFamily="2" charset="-122"/>
              </a:rPr>
              <a:t>基础原理与程序设计基础</a:t>
            </a:r>
          </a:p>
          <a:p>
            <a:pPr marL="0" indent="0">
              <a:buNone/>
            </a:pPr>
            <a:r>
              <a:rPr lang="en-US" altLang="zh-CN" sz="2800" dirty="0">
                <a:ea typeface="宋体" panose="02010600030101010101" pitchFamily="2" charset="-122"/>
              </a:rPr>
              <a:t>7.2  </a:t>
            </a:r>
            <a:r>
              <a:rPr lang="en-US" altLang="zh-CN" sz="2800" dirty="0" err="1">
                <a:ea typeface="宋体" panose="02010600030101010101" pitchFamily="2" charset="-122"/>
              </a:rPr>
              <a:t>ResNet</a:t>
            </a:r>
            <a:r>
              <a:rPr lang="zh-CN" altLang="en-US" sz="2800" dirty="0">
                <a:ea typeface="宋体" panose="02010600030101010101" pitchFamily="2" charset="-122"/>
              </a:rPr>
              <a:t>实战：</a:t>
            </a:r>
            <a:r>
              <a:rPr lang="en-US" altLang="zh-CN" sz="2800" dirty="0">
                <a:ea typeface="宋体" panose="02010600030101010101" pitchFamily="2" charset="-122"/>
              </a:rPr>
              <a:t>CIFAR10</a:t>
            </a:r>
            <a:r>
              <a:rPr lang="zh-CN" altLang="en-US" sz="2800" dirty="0">
                <a:ea typeface="宋体" panose="02010600030101010101" pitchFamily="2" charset="-122"/>
              </a:rPr>
              <a:t>数据集分类</a:t>
            </a:r>
          </a:p>
          <a:p>
            <a:pPr marL="0" indent="0">
              <a:buNone/>
            </a:pPr>
            <a:r>
              <a:rPr lang="en-US" altLang="zh-CN" sz="2800" dirty="0">
                <a:ea typeface="宋体" panose="02010600030101010101" pitchFamily="2" charset="-122"/>
              </a:rPr>
              <a:t>7.3 </a:t>
            </a:r>
            <a:r>
              <a:rPr lang="zh-CN" altLang="en-US" sz="2800" dirty="0">
                <a:ea typeface="宋体" panose="02010600030101010101" pitchFamily="2" charset="-122"/>
              </a:rPr>
              <a:t>本章小结</a:t>
            </a:r>
          </a:p>
          <a:p>
            <a:pPr marL="0" indent="0">
              <a:buNone/>
            </a:pPr>
            <a:endParaRPr lang="en-US" altLang="zh-CN" dirty="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AD62EE69-FF52-40F2-9FC5-5C504E966D27}"/>
              </a:ext>
            </a:extLst>
          </p:cNvPr>
          <p:cNvSpPr>
            <a:spLocks noGrp="1" noChangeArrowheads="1"/>
          </p:cNvSpPr>
          <p:nvPr>
            <p:ph type="title"/>
          </p:nvPr>
        </p:nvSpPr>
        <p:spPr/>
        <p:txBody>
          <a:bodyPr/>
          <a:lstStyle/>
          <a:p>
            <a:r>
              <a:rPr lang="en-US" altLang="zh-CN" sz="3200" b="1" dirty="0">
                <a:ea typeface="宋体" panose="02010600030101010101" pitchFamily="2" charset="-122"/>
              </a:rPr>
              <a:t>7.1  </a:t>
            </a:r>
            <a:r>
              <a:rPr lang="en-US" altLang="zh-CN" sz="3200" b="1" dirty="0" err="1">
                <a:ea typeface="宋体" panose="02010600030101010101" pitchFamily="2" charset="-122"/>
              </a:rPr>
              <a:t>ResNet</a:t>
            </a:r>
            <a:r>
              <a:rPr lang="zh-CN" altLang="en-US" sz="3200" b="1" dirty="0">
                <a:ea typeface="宋体" panose="02010600030101010101" pitchFamily="2" charset="-122"/>
              </a:rPr>
              <a:t>基础原理与程序设计基础</a:t>
            </a:r>
          </a:p>
        </p:txBody>
      </p:sp>
      <p:sp>
        <p:nvSpPr>
          <p:cNvPr id="5123" name="内容占位符 2">
            <a:extLst>
              <a:ext uri="{FF2B5EF4-FFF2-40B4-BE49-F238E27FC236}">
                <a16:creationId xmlns:a16="http://schemas.microsoft.com/office/drawing/2014/main" id="{771C851A-9EB4-43BB-93EB-5897EDB428E3}"/>
              </a:ext>
            </a:extLst>
          </p:cNvPr>
          <p:cNvSpPr>
            <a:spLocks noGrp="1" noChangeArrowheads="1"/>
          </p:cNvSpPr>
          <p:nvPr>
            <p:ph idx="1"/>
          </p:nvPr>
        </p:nvSpPr>
        <p:spPr>
          <a:xfrm>
            <a:off x="107504" y="1484784"/>
            <a:ext cx="8229600" cy="864096"/>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7.1.1  </a:t>
            </a:r>
            <a:r>
              <a:rPr lang="en-US" altLang="zh-CN" sz="1800" kern="100" dirty="0" err="1">
                <a:effectLst/>
                <a:latin typeface="方正姚体" panose="02010601030101010101" pitchFamily="2" charset="-122"/>
                <a:ea typeface="方正姚体" panose="02010601030101010101" pitchFamily="2" charset="-122"/>
                <a:cs typeface="Times New Roman" panose="02020603050405020304" pitchFamily="18" charset="0"/>
              </a:rPr>
              <a:t>ResNet</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诞生的背景</a:t>
            </a:r>
          </a:p>
        </p:txBody>
      </p:sp>
      <p:sp>
        <p:nvSpPr>
          <p:cNvPr id="11" name="文本框 10">
            <a:extLst>
              <a:ext uri="{FF2B5EF4-FFF2-40B4-BE49-F238E27FC236}">
                <a16:creationId xmlns:a16="http://schemas.microsoft.com/office/drawing/2014/main" id="{EAD5B37D-160A-45C4-9662-0CA48E44CDF3}"/>
              </a:ext>
            </a:extLst>
          </p:cNvPr>
          <p:cNvSpPr txBox="1"/>
          <p:nvPr/>
        </p:nvSpPr>
        <p:spPr>
          <a:xfrm>
            <a:off x="281336" y="2132856"/>
            <a:ext cx="8424936" cy="2308324"/>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卷积神经网络的实质就是无限拟合一个符合对应目标的函数。而根据泛逼近定理（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universal approximation theorem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），如果给定足够的容量，一个单层的前馈网络就足以表示任何函数。但是，这个层可能是非常大的，而且网络容易过拟合数据。因此，学术界有一个共同的认识，就是网络架构需要更深。</a:t>
            </a:r>
          </a:p>
          <a:p>
            <a:pPr indent="266700" algn="just"/>
            <a:r>
              <a:rPr lang="zh-CN" altLang="zh-CN" sz="18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但是，研究发现只是简单地将层堆叠在一起，增加网络的深度并不会起太大的作用。这是由于难搞的梯度消失（</a:t>
            </a:r>
            <a:r>
              <a:rPr lang="en-US" altLang="zh-CN" sz="18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vanishing gradient</a:t>
            </a:r>
            <a:r>
              <a:rPr lang="zh-CN" altLang="zh-CN" sz="18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）问题，深层的网络很难训练。因为梯度反向传播到前一层，重复相乘可能使梯度无穷小。结果就是，随着网络的层数更深，其性能趋于饱和，甚至开始迅速下降，如图</a:t>
            </a:r>
            <a:r>
              <a:rPr lang="en-US" altLang="zh-CN" sz="18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6.1</a:t>
            </a:r>
            <a:r>
              <a:rPr lang="zh-CN" altLang="zh-CN" sz="18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所示。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909666BB-F8AD-4E7C-8FE5-E6A993582B8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07904" y="4174217"/>
            <a:ext cx="5274310" cy="18300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815C580A-7EDA-45BC-B1B0-8681ED37B3F6}"/>
              </a:ext>
            </a:extLst>
          </p:cNvPr>
          <p:cNvSpPr>
            <a:spLocks noGrp="1" noChangeArrowheads="1"/>
          </p:cNvSpPr>
          <p:nvPr>
            <p:ph type="title"/>
          </p:nvPr>
        </p:nvSpPr>
        <p:spPr/>
        <p:txBody>
          <a:bodyPr/>
          <a:lstStyle/>
          <a:p>
            <a:r>
              <a:rPr lang="en-US" altLang="zh-CN" sz="3200" b="1" dirty="0">
                <a:ea typeface="宋体" panose="02010600030101010101" pitchFamily="2" charset="-122"/>
              </a:rPr>
              <a:t>7.1  </a:t>
            </a:r>
            <a:r>
              <a:rPr lang="en-US" altLang="zh-CN" sz="3200" b="1" dirty="0" err="1">
                <a:ea typeface="宋体" panose="02010600030101010101" pitchFamily="2" charset="-122"/>
              </a:rPr>
              <a:t>ResNet</a:t>
            </a:r>
            <a:r>
              <a:rPr lang="zh-CN" altLang="en-US" sz="3200" b="1" dirty="0">
                <a:ea typeface="宋体" panose="02010600030101010101" pitchFamily="2" charset="-122"/>
              </a:rPr>
              <a:t>基础原理与程序设计基础</a:t>
            </a:r>
          </a:p>
        </p:txBody>
      </p:sp>
      <p:sp>
        <p:nvSpPr>
          <p:cNvPr id="6147" name="内容占位符 2">
            <a:extLst>
              <a:ext uri="{FF2B5EF4-FFF2-40B4-BE49-F238E27FC236}">
                <a16:creationId xmlns:a16="http://schemas.microsoft.com/office/drawing/2014/main" id="{5B4A23E8-D5C7-4698-A477-7F0D620FC9A5}"/>
              </a:ext>
            </a:extLst>
          </p:cNvPr>
          <p:cNvSpPr>
            <a:spLocks noGrp="1" noChangeArrowheads="1"/>
          </p:cNvSpPr>
          <p:nvPr>
            <p:ph idx="1"/>
          </p:nvPr>
        </p:nvSpPr>
        <p:spPr>
          <a:xfrm>
            <a:off x="107504" y="1545432"/>
            <a:ext cx="8229600" cy="676672"/>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7.1.2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不要重复造轮子</a:t>
            </a: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a:t>
            </a:r>
            <a:r>
              <a:rPr lang="en-US" altLang="zh-CN" sz="1800" kern="100" dirty="0" err="1">
                <a:effectLst/>
                <a:latin typeface="方正姚体" panose="02010601030101010101" pitchFamily="2" charset="-122"/>
                <a:ea typeface="方正姚体" panose="02010601030101010101" pitchFamily="2" charset="-122"/>
                <a:cs typeface="Times New Roman" panose="02020603050405020304" pitchFamily="18" charset="0"/>
              </a:rPr>
              <a:t>PyTorch</a:t>
            </a: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 2.0</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中模块工具</a:t>
            </a:r>
          </a:p>
        </p:txBody>
      </p:sp>
      <p:sp>
        <p:nvSpPr>
          <p:cNvPr id="7" name="文本框 6">
            <a:extLst>
              <a:ext uri="{FF2B5EF4-FFF2-40B4-BE49-F238E27FC236}">
                <a16:creationId xmlns:a16="http://schemas.microsoft.com/office/drawing/2014/main" id="{466E859C-ED92-45A6-9B24-534EA280C726}"/>
              </a:ext>
            </a:extLst>
          </p:cNvPr>
          <p:cNvSpPr txBox="1"/>
          <p:nvPr/>
        </p:nvSpPr>
        <p:spPr>
          <a:xfrm>
            <a:off x="457200" y="2276872"/>
            <a:ext cx="8147248" cy="2862322"/>
          </a:xfrm>
          <a:prstGeom prst="rect">
            <a:avLst/>
          </a:prstGeom>
          <a:noFill/>
        </p:spPr>
        <p:txBody>
          <a:bodyPr wrap="square">
            <a:spAutoFit/>
          </a:bodyPr>
          <a:lstStyle/>
          <a:p>
            <a:pPr algn="just"/>
            <a:r>
              <a:rPr lang="zh-CN" altLang="en-US" kern="100" dirty="0">
                <a:latin typeface="等线" panose="02010600030101010101" pitchFamily="2" charset="-122"/>
                <a:ea typeface="等线" panose="02010600030101010101" pitchFamily="2" charset="-122"/>
                <a:cs typeface="Times New Roman" panose="02020603050405020304" pitchFamily="18" charset="0"/>
              </a:rPr>
              <a:t>作者知道读者可能会，在正式讲解</a:t>
            </a:r>
            <a:r>
              <a:rPr lang="en-US" altLang="zh-CN" kern="100" dirty="0">
                <a:latin typeface="等线" panose="02010600030101010101" pitchFamily="2" charset="-122"/>
                <a:ea typeface="等线" panose="02010600030101010101" pitchFamily="2" charset="-122"/>
                <a:cs typeface="Times New Roman" panose="02020603050405020304" pitchFamily="18" charset="0"/>
              </a:rPr>
              <a:t>Resnet</a:t>
            </a:r>
            <a:r>
              <a:rPr lang="zh-CN" altLang="en-US" kern="100" dirty="0">
                <a:latin typeface="等线" panose="02010600030101010101" pitchFamily="2" charset="-122"/>
                <a:ea typeface="等线" panose="02010600030101010101" pitchFamily="2" charset="-122"/>
                <a:cs typeface="Times New Roman" panose="02020603050405020304" pitchFamily="18" charset="0"/>
              </a:rPr>
              <a:t>之前，我们先学习和熟悉一下</a:t>
            </a:r>
            <a:r>
              <a:rPr lang="en-US" altLang="zh-CN" kern="100" dirty="0">
                <a:latin typeface="等线" panose="02010600030101010101" pitchFamily="2" charset="-122"/>
                <a:ea typeface="等线" panose="02010600030101010101" pitchFamily="2" charset="-122"/>
                <a:cs typeface="Times New Roman" panose="02020603050405020304" pitchFamily="18" charset="0"/>
              </a:rPr>
              <a:t>Resnet</a:t>
            </a:r>
            <a:r>
              <a:rPr lang="zh-CN" altLang="en-US" kern="100" dirty="0">
                <a:latin typeface="等线" panose="02010600030101010101" pitchFamily="2" charset="-122"/>
                <a:ea typeface="等线" panose="02010600030101010101" pitchFamily="2" charset="-122"/>
                <a:cs typeface="Times New Roman" panose="02020603050405020304" pitchFamily="18" charset="0"/>
              </a:rPr>
              <a:t>构建过程中所使用的</a:t>
            </a:r>
            <a:r>
              <a:rPr lang="en-US" altLang="zh-CN" kern="100" dirty="0" err="1">
                <a:latin typeface="等线" panose="02010600030101010101" pitchFamily="2" charset="-122"/>
                <a:ea typeface="等线" panose="02010600030101010101" pitchFamily="2" charset="-122"/>
                <a:cs typeface="Times New Roman" panose="02020603050405020304" pitchFamily="18" charset="0"/>
              </a:rPr>
              <a:t>PyTorch</a:t>
            </a:r>
            <a:r>
              <a:rPr lang="en-US" altLang="zh-CN" kern="100" dirty="0">
                <a:latin typeface="等线" panose="02010600030101010101" pitchFamily="2" charset="-122"/>
                <a:ea typeface="等线" panose="02010600030101010101" pitchFamily="2" charset="-122"/>
                <a:cs typeface="Times New Roman" panose="02020603050405020304" pitchFamily="18" charset="0"/>
              </a:rPr>
              <a:t> 2.0</a:t>
            </a:r>
            <a:r>
              <a:rPr lang="zh-CN" altLang="en-US" kern="100" dirty="0">
                <a:latin typeface="等线" panose="02010600030101010101" pitchFamily="2" charset="-122"/>
                <a:ea typeface="等线" panose="02010600030101010101" pitchFamily="2" charset="-122"/>
                <a:cs typeface="Times New Roman" panose="02020603050405020304" pitchFamily="18" charset="0"/>
              </a:rPr>
              <a:t>模块。</a:t>
            </a:r>
          </a:p>
          <a:p>
            <a:pPr algn="just"/>
            <a:r>
              <a:rPr lang="zh-CN" altLang="en-US" kern="100" dirty="0">
                <a:latin typeface="等线" panose="02010600030101010101" pitchFamily="2" charset="-122"/>
                <a:ea typeface="等线" panose="02010600030101010101" pitchFamily="2" charset="-122"/>
                <a:cs typeface="Times New Roman" panose="02020603050405020304" pitchFamily="18" charset="0"/>
              </a:rPr>
              <a:t>工欲善其事，必先利其器。在构建自己的残差网络之前，需要准备好相关的程序设计工具。这里的工具是指那些已经设计好结构、直接可以使用的代码。首先最重要的卷积核的创建方法。从模型上看，需要更改的内容很少，即卷积核的大小、输出通道数以及所定义的卷积层的名称，代码如下：</a:t>
            </a:r>
          </a:p>
          <a:p>
            <a:pPr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torch.nn.Conv2d</a:t>
            </a:r>
          </a:p>
          <a:p>
            <a:pPr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kern="100" dirty="0">
                <a:latin typeface="等线" panose="02010600030101010101" pitchFamily="2" charset="-122"/>
                <a:ea typeface="等线" panose="02010600030101010101" pitchFamily="2" charset="-122"/>
                <a:cs typeface="Times New Roman" panose="02020603050405020304" pitchFamily="18" charset="0"/>
              </a:rPr>
              <a:t>首先是</a:t>
            </a:r>
            <a:r>
              <a:rPr lang="en-US" altLang="zh-CN" kern="100" dirty="0">
                <a:latin typeface="等线" panose="02010600030101010101" pitchFamily="2" charset="-122"/>
                <a:ea typeface="等线" panose="02010600030101010101" pitchFamily="2" charset="-122"/>
                <a:cs typeface="Times New Roman" panose="02020603050405020304" pitchFamily="18" charset="0"/>
              </a:rPr>
              <a:t>conv2d</a:t>
            </a:r>
            <a:r>
              <a:rPr lang="zh-CN" altLang="en-US" kern="100" dirty="0">
                <a:latin typeface="等线" panose="02010600030101010101" pitchFamily="2" charset="-122"/>
                <a:ea typeface="等线" panose="02010600030101010101" pitchFamily="2" charset="-122"/>
                <a:cs typeface="Times New Roman" panose="02020603050405020304" pitchFamily="18" charset="0"/>
              </a:rPr>
              <a:t>这个卷积模型的</a:t>
            </a:r>
            <a:r>
              <a:rPr lang="en-US" altLang="zh-CN" kern="100" dirty="0" err="1">
                <a:latin typeface="等线" panose="02010600030101010101" pitchFamily="2" charset="-122"/>
                <a:ea typeface="等线" panose="02010600030101010101" pitchFamily="2" charset="-122"/>
                <a:cs typeface="Times New Roman" panose="02020603050405020304" pitchFamily="18" charset="0"/>
              </a:rPr>
              <a:t>PyTorch</a:t>
            </a:r>
            <a:r>
              <a:rPr lang="zh-CN" altLang="en-US" kern="100" dirty="0">
                <a:latin typeface="等线" panose="02010600030101010101" pitchFamily="2" charset="-122"/>
                <a:ea typeface="等线" panose="02010600030101010101" pitchFamily="2" charset="-122"/>
                <a:cs typeface="Times New Roman" panose="02020603050405020304" pitchFamily="18" charset="0"/>
              </a:rPr>
              <a:t>，这在我们前面的学习中已经有较为常见的出现，后期我们还会学习到其</a:t>
            </a:r>
            <a:r>
              <a:rPr lang="en-US" altLang="zh-CN" kern="100" dirty="0">
                <a:latin typeface="等线" panose="02010600030101010101" pitchFamily="2" charset="-122"/>
                <a:ea typeface="等线" panose="02010600030101010101" pitchFamily="2" charset="-122"/>
                <a:cs typeface="Times New Roman" panose="02020603050405020304" pitchFamily="18" charset="0"/>
              </a:rPr>
              <a:t>1D</a:t>
            </a:r>
            <a:r>
              <a:rPr lang="zh-CN" altLang="en-US" kern="100" dirty="0">
                <a:latin typeface="等线" panose="02010600030101010101" pitchFamily="2" charset="-122"/>
                <a:ea typeface="等线" panose="02010600030101010101" pitchFamily="2" charset="-122"/>
                <a:cs typeface="Times New Roman" panose="02020603050405020304" pitchFamily="18" charset="0"/>
              </a:rPr>
              <a:t>模式。</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91D1B3F1-820A-4856-80E7-28F63833060C}"/>
              </a:ext>
            </a:extLst>
          </p:cNvPr>
          <p:cNvSpPr>
            <a:spLocks noGrp="1" noChangeArrowheads="1"/>
          </p:cNvSpPr>
          <p:nvPr>
            <p:ph type="title"/>
          </p:nvPr>
        </p:nvSpPr>
        <p:spPr/>
        <p:txBody>
          <a:bodyPr/>
          <a:lstStyle/>
          <a:p>
            <a:r>
              <a:rPr lang="en-US" altLang="zh-CN" sz="3200" b="1" dirty="0">
                <a:ea typeface="宋体" panose="02010600030101010101" pitchFamily="2" charset="-122"/>
              </a:rPr>
              <a:t>7.1  </a:t>
            </a:r>
            <a:r>
              <a:rPr lang="en-US" altLang="zh-CN" sz="3200" b="1" dirty="0" err="1">
                <a:ea typeface="宋体" panose="02010600030101010101" pitchFamily="2" charset="-122"/>
              </a:rPr>
              <a:t>ResNet</a:t>
            </a:r>
            <a:r>
              <a:rPr lang="zh-CN" altLang="en-US" sz="3200" b="1" dirty="0">
                <a:ea typeface="宋体" panose="02010600030101010101" pitchFamily="2" charset="-122"/>
              </a:rPr>
              <a:t>基础原理与程序设计基础</a:t>
            </a:r>
            <a:endParaRPr lang="zh-CN" altLang="en-US" sz="3200" dirty="0">
              <a:ea typeface="宋体" panose="02010600030101010101" pitchFamily="2" charset="-122"/>
            </a:endParaRPr>
          </a:p>
        </p:txBody>
      </p:sp>
      <p:sp>
        <p:nvSpPr>
          <p:cNvPr id="7171" name="内容占位符 2">
            <a:extLst>
              <a:ext uri="{FF2B5EF4-FFF2-40B4-BE49-F238E27FC236}">
                <a16:creationId xmlns:a16="http://schemas.microsoft.com/office/drawing/2014/main" id="{10A1BC15-4D37-4BB5-92C0-EB32892AD6DC}"/>
              </a:ext>
            </a:extLst>
          </p:cNvPr>
          <p:cNvSpPr>
            <a:spLocks noGrp="1" noChangeArrowheads="1"/>
          </p:cNvSpPr>
          <p:nvPr>
            <p:ph idx="1"/>
          </p:nvPr>
        </p:nvSpPr>
        <p:spPr>
          <a:xfrm>
            <a:off x="457200" y="1600200"/>
            <a:ext cx="8229600" cy="820688"/>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7.1.3  </a:t>
            </a:r>
            <a:r>
              <a:rPr lang="en-US" altLang="zh-CN" sz="1800" kern="100" dirty="0" err="1">
                <a:effectLst/>
                <a:latin typeface="方正姚体" panose="02010601030101010101" pitchFamily="2" charset="-122"/>
                <a:ea typeface="方正姚体" panose="02010601030101010101" pitchFamily="2" charset="-122"/>
                <a:cs typeface="Times New Roman" panose="02020603050405020304" pitchFamily="18" charset="0"/>
              </a:rPr>
              <a:t>ResNet</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残差模块的实现</a:t>
            </a:r>
          </a:p>
        </p:txBody>
      </p:sp>
      <p:sp>
        <p:nvSpPr>
          <p:cNvPr id="12" name="文本框 11">
            <a:extLst>
              <a:ext uri="{FF2B5EF4-FFF2-40B4-BE49-F238E27FC236}">
                <a16:creationId xmlns:a16="http://schemas.microsoft.com/office/drawing/2014/main" id="{DCFF13C7-1631-47F1-A23C-F15D0ADA6E1C}"/>
              </a:ext>
            </a:extLst>
          </p:cNvPr>
          <p:cNvSpPr txBox="1"/>
          <p:nvPr/>
        </p:nvSpPr>
        <p:spPr>
          <a:xfrm>
            <a:off x="457200" y="2276872"/>
            <a:ext cx="8507288" cy="1754326"/>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ResNet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网络结构已经在上文做了介绍，它突破性地使用“模块化”思维去对网络进行叠加，从而实现了数据在模块内部特征的传递不会产生丢失。</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从图可以看到，模块的内部实际上是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个卷积通道相互叠加，形成了一种瓶颈设计。对于每个残差模块，使用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层卷积。这三层分别是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的卷积层，其中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层卷积的作用是对输入数据进行一个“整形”的作用，通过修改通道数使得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卷积层具有较小的输入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输出数据结构。</a:t>
            </a:r>
          </a:p>
        </p:txBody>
      </p:sp>
      <p:pic>
        <p:nvPicPr>
          <p:cNvPr id="7" name="图片 6">
            <a:extLst>
              <a:ext uri="{FF2B5EF4-FFF2-40B4-BE49-F238E27FC236}">
                <a16:creationId xmlns:a16="http://schemas.microsoft.com/office/drawing/2014/main" id="{0C067EB4-AA98-4DE6-89C2-20E045417303}"/>
              </a:ext>
            </a:extLst>
          </p:cNvPr>
          <p:cNvPicPr/>
          <p:nvPr/>
        </p:nvPicPr>
        <p:blipFill>
          <a:blip r:embed="rId2"/>
          <a:stretch>
            <a:fillRect/>
          </a:stretch>
        </p:blipFill>
        <p:spPr>
          <a:xfrm>
            <a:off x="6199698" y="3487082"/>
            <a:ext cx="2764790" cy="24415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745A5155-4C0E-4875-A83C-1A8E06F7AB06}"/>
              </a:ext>
            </a:extLst>
          </p:cNvPr>
          <p:cNvSpPr>
            <a:spLocks noGrp="1" noChangeArrowheads="1"/>
          </p:cNvSpPr>
          <p:nvPr>
            <p:ph type="title"/>
          </p:nvPr>
        </p:nvSpPr>
        <p:spPr/>
        <p:txBody>
          <a:bodyPr/>
          <a:lstStyle/>
          <a:p>
            <a:r>
              <a:rPr lang="en-US" altLang="zh-CN" sz="3600" b="1" dirty="0">
                <a:ea typeface="宋体" panose="02010600030101010101" pitchFamily="2" charset="-122"/>
              </a:rPr>
              <a:t>7.1  </a:t>
            </a:r>
            <a:r>
              <a:rPr lang="en-US" altLang="zh-CN" sz="3600" b="1" dirty="0" err="1">
                <a:ea typeface="宋体" panose="02010600030101010101" pitchFamily="2" charset="-122"/>
              </a:rPr>
              <a:t>ResNet</a:t>
            </a:r>
            <a:r>
              <a:rPr lang="zh-CN" altLang="en-US" sz="3600" b="1" dirty="0">
                <a:ea typeface="宋体" panose="02010600030101010101" pitchFamily="2" charset="-122"/>
              </a:rPr>
              <a:t>基础原理与程序设计基础</a:t>
            </a:r>
          </a:p>
        </p:txBody>
      </p:sp>
      <p:sp>
        <p:nvSpPr>
          <p:cNvPr id="8195" name="内容占位符 2">
            <a:extLst>
              <a:ext uri="{FF2B5EF4-FFF2-40B4-BE49-F238E27FC236}">
                <a16:creationId xmlns:a16="http://schemas.microsoft.com/office/drawing/2014/main" id="{B5E2DA13-F23F-4CBA-9201-5E0C984D44CC}"/>
              </a:ext>
            </a:extLst>
          </p:cNvPr>
          <p:cNvSpPr>
            <a:spLocks noGrp="1" noChangeArrowheads="1"/>
          </p:cNvSpPr>
          <p:nvPr>
            <p:ph idx="1"/>
          </p:nvPr>
        </p:nvSpPr>
        <p:spPr>
          <a:xfrm>
            <a:off x="0" y="1437854"/>
            <a:ext cx="8229600" cy="604664"/>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7.1.4  Resnet</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网络的实现</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3EA9650D-6B7F-41E3-A7E3-86EC8F0CF77F}"/>
              </a:ext>
            </a:extLst>
          </p:cNvPr>
          <p:cNvSpPr txBox="1"/>
          <p:nvPr/>
        </p:nvSpPr>
        <p:spPr>
          <a:xfrm>
            <a:off x="215516" y="2072656"/>
            <a:ext cx="8712968" cy="646331"/>
          </a:xfrm>
          <a:prstGeom prst="rect">
            <a:avLst/>
          </a:prstGeom>
          <a:noFill/>
        </p:spPr>
        <p:txBody>
          <a:bodyPr wrap="square">
            <a:spAutoFit/>
          </a:bodyPr>
          <a:lstStyle/>
          <a:p>
            <a:pPr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在介绍完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Resnet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模块的实现后，下面进入到我们使用完成的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Resnet Block</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实现完整的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Resnet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ResNet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的结构如图所示。</a:t>
            </a:r>
          </a:p>
        </p:txBody>
      </p:sp>
      <p:pic>
        <p:nvPicPr>
          <p:cNvPr id="5" name="图片 4" descr="这里写图片描述">
            <a:extLst>
              <a:ext uri="{FF2B5EF4-FFF2-40B4-BE49-F238E27FC236}">
                <a16:creationId xmlns:a16="http://schemas.microsoft.com/office/drawing/2014/main" id="{E8DB11DD-DC9B-41F0-82FA-E78D8D131A7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2699446"/>
            <a:ext cx="4251960" cy="1835785"/>
          </a:xfrm>
          <a:prstGeom prst="rect">
            <a:avLst/>
          </a:prstGeom>
          <a:noFill/>
          <a:ln>
            <a:noFill/>
          </a:ln>
        </p:spPr>
      </p:pic>
      <p:sp>
        <p:nvSpPr>
          <p:cNvPr id="8" name="文本框 7">
            <a:extLst>
              <a:ext uri="{FF2B5EF4-FFF2-40B4-BE49-F238E27FC236}">
                <a16:creationId xmlns:a16="http://schemas.microsoft.com/office/drawing/2014/main" id="{61C5FC37-3048-4AB4-880E-5AC4C70E3931}"/>
              </a:ext>
            </a:extLst>
          </p:cNvPr>
          <p:cNvSpPr txBox="1"/>
          <p:nvPr/>
        </p:nvSpPr>
        <p:spPr>
          <a:xfrm>
            <a:off x="457200" y="4941168"/>
            <a:ext cx="8208912" cy="646331"/>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上面一共提出了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种深度的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ResNet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，分别是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18</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152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，其中所有的网络都分成</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部分，分别是：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conv1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conv2_x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conv3_x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conv4_x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conv5_x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51746900-0E63-4A5B-8B44-0FB00DB18505}"/>
              </a:ext>
            </a:extLst>
          </p:cNvPr>
          <p:cNvSpPr>
            <a:spLocks noGrp="1" noChangeArrowheads="1"/>
          </p:cNvSpPr>
          <p:nvPr>
            <p:ph type="title"/>
          </p:nvPr>
        </p:nvSpPr>
        <p:spPr/>
        <p:txBody>
          <a:bodyPr/>
          <a:lstStyle/>
          <a:p>
            <a:r>
              <a:rPr lang="en-US" altLang="zh-CN" sz="3600" b="1" dirty="0">
                <a:ea typeface="宋体" panose="02010600030101010101" pitchFamily="2" charset="-122"/>
              </a:rPr>
              <a:t>7.2  </a:t>
            </a:r>
            <a:r>
              <a:rPr lang="en-US" altLang="zh-CN" sz="3600" b="1" dirty="0" err="1">
                <a:ea typeface="宋体" panose="02010600030101010101" pitchFamily="2" charset="-122"/>
              </a:rPr>
              <a:t>ResNet</a:t>
            </a:r>
            <a:r>
              <a:rPr lang="zh-CN" altLang="en-US" sz="3600" b="1" dirty="0">
                <a:ea typeface="宋体" panose="02010600030101010101" pitchFamily="2" charset="-122"/>
              </a:rPr>
              <a:t>实战：</a:t>
            </a:r>
            <a:r>
              <a:rPr lang="en-US" altLang="zh-CN" sz="3600" b="1" dirty="0">
                <a:ea typeface="宋体" panose="02010600030101010101" pitchFamily="2" charset="-122"/>
              </a:rPr>
              <a:t>CIFAR10</a:t>
            </a:r>
            <a:r>
              <a:rPr lang="zh-CN" altLang="en-US" sz="3600" b="1" dirty="0">
                <a:ea typeface="宋体" panose="02010600030101010101" pitchFamily="2" charset="-122"/>
              </a:rPr>
              <a:t>数据集分类</a:t>
            </a:r>
            <a:endParaRPr lang="zh-CN" altLang="en-US" sz="3600" dirty="0">
              <a:ea typeface="宋体" panose="02010600030101010101" pitchFamily="2" charset="-122"/>
            </a:endParaRPr>
          </a:p>
        </p:txBody>
      </p:sp>
      <p:sp>
        <p:nvSpPr>
          <p:cNvPr id="9219" name="内容占位符 2">
            <a:extLst>
              <a:ext uri="{FF2B5EF4-FFF2-40B4-BE49-F238E27FC236}">
                <a16:creationId xmlns:a16="http://schemas.microsoft.com/office/drawing/2014/main" id="{E198C888-D07A-4D76-B0CC-4FD7DD06F5D3}"/>
              </a:ext>
            </a:extLst>
          </p:cNvPr>
          <p:cNvSpPr>
            <a:spLocks noGrp="1" noChangeArrowheads="1"/>
          </p:cNvSpPr>
          <p:nvPr>
            <p:ph idx="1"/>
          </p:nvPr>
        </p:nvSpPr>
        <p:spPr>
          <a:xfrm>
            <a:off x="179512" y="1434282"/>
            <a:ext cx="8229600" cy="648072"/>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7.2.1  CIFAR-10</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数据集简介</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FA0D611A-7D41-45E7-AF5A-35F31A1844D3}"/>
              </a:ext>
            </a:extLst>
          </p:cNvPr>
          <p:cNvSpPr txBox="1"/>
          <p:nvPr/>
        </p:nvSpPr>
        <p:spPr>
          <a:xfrm>
            <a:off x="457200" y="2060848"/>
            <a:ext cx="8229600" cy="1754326"/>
          </a:xfrm>
          <a:prstGeom prst="rect">
            <a:avLst/>
          </a:prstGeom>
          <a:noFill/>
        </p:spPr>
        <p:txBody>
          <a:bodyPr wrap="square">
            <a:spAutoFit/>
          </a:bodyPr>
          <a:lstStyle/>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CIFAR-10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数据集共有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60000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张彩色图像，这些图像是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32*32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像素，分为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个类，每类</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6000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张图。这里面有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50000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张用于训练，构成了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个训练批，每一批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10000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张图；另外</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10000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用于测试，单独构成一批。测试批的数据里，取自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类中的每一类，每一类随机取</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张。抽剩下的就随机排列组成了训练批。注意，一个训练批中的各类图像的数量并不一定相同，总的来看训练批，每一类都有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5000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张图。</a:t>
            </a:r>
          </a:p>
        </p:txBody>
      </p:sp>
      <p:pic>
        <p:nvPicPr>
          <p:cNvPr id="9" name="图片 8">
            <a:extLst>
              <a:ext uri="{FF2B5EF4-FFF2-40B4-BE49-F238E27FC236}">
                <a16:creationId xmlns:a16="http://schemas.microsoft.com/office/drawing/2014/main" id="{361C017C-3C3A-4D6D-8F2E-C801404BA648}"/>
              </a:ext>
            </a:extLst>
          </p:cNvPr>
          <p:cNvPicPr/>
          <p:nvPr/>
        </p:nvPicPr>
        <p:blipFill>
          <a:blip r:embed="rId2"/>
          <a:stretch>
            <a:fillRect/>
          </a:stretch>
        </p:blipFill>
        <p:spPr>
          <a:xfrm>
            <a:off x="3721432" y="2492896"/>
            <a:ext cx="5274310" cy="34664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7.2  </a:t>
            </a:r>
            <a:r>
              <a:rPr lang="en-US" altLang="zh-CN" sz="3600" b="1" dirty="0" err="1">
                <a:ea typeface="宋体" panose="02010600030101010101" pitchFamily="2" charset="-122"/>
              </a:rPr>
              <a:t>ResNet</a:t>
            </a:r>
            <a:r>
              <a:rPr lang="zh-CN" altLang="en-US" sz="3600" b="1" dirty="0">
                <a:ea typeface="宋体" panose="02010600030101010101" pitchFamily="2" charset="-122"/>
              </a:rPr>
              <a:t>实战：</a:t>
            </a:r>
            <a:r>
              <a:rPr lang="en-US" altLang="zh-CN" sz="3600" b="1" dirty="0">
                <a:ea typeface="宋体" panose="02010600030101010101" pitchFamily="2" charset="-122"/>
              </a:rPr>
              <a:t>CIFAR10</a:t>
            </a:r>
            <a:r>
              <a:rPr lang="zh-CN" altLang="en-US" sz="3600" b="1" dirty="0">
                <a:ea typeface="宋体" panose="02010600030101010101" pitchFamily="2" charset="-122"/>
              </a:rPr>
              <a:t>数据集分类</a:t>
            </a:r>
            <a:endParaRPr lang="zh-CN" altLang="en-US" sz="3600" dirty="0">
              <a:ea typeface="宋体" panose="02010600030101010101" pitchFamily="2" charset="-122"/>
            </a:endParaRPr>
          </a:p>
        </p:txBody>
      </p:sp>
      <p:sp>
        <p:nvSpPr>
          <p:cNvPr id="10243" name="内容占位符 2">
            <a:extLst>
              <a:ext uri="{FF2B5EF4-FFF2-40B4-BE49-F238E27FC236}">
                <a16:creationId xmlns:a16="http://schemas.microsoft.com/office/drawing/2014/main" id="{3D6882DE-C9B6-4494-B4C6-2F1BE63F6AD3}"/>
              </a:ext>
            </a:extLst>
          </p:cNvPr>
          <p:cNvSpPr>
            <a:spLocks noGrp="1" noChangeArrowheads="1"/>
          </p:cNvSpPr>
          <p:nvPr>
            <p:ph idx="1"/>
          </p:nvPr>
        </p:nvSpPr>
        <p:spPr>
          <a:xfrm>
            <a:off x="107504" y="1556792"/>
            <a:ext cx="8229600" cy="676672"/>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7.2.2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基于</a:t>
            </a: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Resnet</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的</a:t>
            </a: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CIFAR10</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数据集分类</a:t>
            </a:r>
          </a:p>
          <a:p>
            <a:pPr marL="0" indent="0">
              <a:buNone/>
            </a:pPr>
            <a:endParaRPr lang="zh-CN" altLang="en-US" dirty="0">
              <a:ea typeface="宋体" panose="02010600030101010101" pitchFamily="2" charset="-122"/>
            </a:endParaRPr>
          </a:p>
        </p:txBody>
      </p:sp>
      <p:sp>
        <p:nvSpPr>
          <p:cNvPr id="8" name="文本框 7">
            <a:extLst>
              <a:ext uri="{FF2B5EF4-FFF2-40B4-BE49-F238E27FC236}">
                <a16:creationId xmlns:a16="http://schemas.microsoft.com/office/drawing/2014/main" id="{6438B91F-E3E1-4D39-BA60-7C8C3201EBFE}"/>
              </a:ext>
            </a:extLst>
          </p:cNvPr>
          <p:cNvSpPr txBox="1"/>
          <p:nvPr/>
        </p:nvSpPr>
        <p:spPr>
          <a:xfrm>
            <a:off x="136104" y="2235002"/>
            <a:ext cx="8291264" cy="1477328"/>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前面章节中我们对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Resnet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模型以及</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CIFAR100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数据集进行了介绍，本章开始则使用我们上面定义的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Resnet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模型进行分类任务。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在上面一节中作者已经介绍了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CIFAR10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数据集的基本构成，并讲解了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Resnet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的基本模型结构，下面在这里我们直接导入对应的数据和模型即可。完整的模型训练如下所示：</a:t>
            </a:r>
          </a:p>
        </p:txBody>
      </p:sp>
      <p:pic>
        <p:nvPicPr>
          <p:cNvPr id="5" name="图片 4">
            <a:extLst>
              <a:ext uri="{FF2B5EF4-FFF2-40B4-BE49-F238E27FC236}">
                <a16:creationId xmlns:a16="http://schemas.microsoft.com/office/drawing/2014/main" id="{3AAF9466-7BC7-4304-887A-B777FCEE9B33}"/>
              </a:ext>
            </a:extLst>
          </p:cNvPr>
          <p:cNvPicPr>
            <a:picLocks noChangeAspect="1"/>
          </p:cNvPicPr>
          <p:nvPr/>
        </p:nvPicPr>
        <p:blipFill>
          <a:blip r:embed="rId2"/>
          <a:stretch>
            <a:fillRect/>
          </a:stretch>
        </p:blipFill>
        <p:spPr>
          <a:xfrm>
            <a:off x="3088405" y="3703177"/>
            <a:ext cx="5306568" cy="1859280"/>
          </a:xfrm>
          <a:prstGeom prst="rect">
            <a:avLst/>
          </a:prstGeom>
        </p:spPr>
      </p:pic>
    </p:spTree>
    <p:extLst>
      <p:ext uri="{BB962C8B-B14F-4D97-AF65-F5344CB8AC3E}">
        <p14:creationId xmlns:p14="http://schemas.microsoft.com/office/powerpoint/2010/main" val="3142348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dirty="0">
                <a:ea typeface="宋体" panose="02010600030101010101" pitchFamily="2" charset="-122"/>
              </a:rPr>
              <a:t>7.3 </a:t>
            </a:r>
            <a:r>
              <a:rPr lang="zh-CN" altLang="en-US" dirty="0">
                <a:ea typeface="宋体" panose="02010600030101010101" pitchFamily="2" charset="-122"/>
              </a:rPr>
              <a:t>本章小结</a:t>
            </a:r>
          </a:p>
        </p:txBody>
      </p:sp>
      <p:sp>
        <p:nvSpPr>
          <p:cNvPr id="8" name="文本框 7">
            <a:extLst>
              <a:ext uri="{FF2B5EF4-FFF2-40B4-BE49-F238E27FC236}">
                <a16:creationId xmlns:a16="http://schemas.microsoft.com/office/drawing/2014/main" id="{68163624-7B5B-4D03-B28F-7C94AA2948EC}"/>
              </a:ext>
            </a:extLst>
          </p:cNvPr>
          <p:cNvSpPr txBox="1"/>
          <p:nvPr/>
        </p:nvSpPr>
        <p:spPr>
          <a:xfrm>
            <a:off x="439316" y="1997839"/>
            <a:ext cx="8147248" cy="2862322"/>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本章是一个起点，让读者站在巨人的肩膀上，从冠军开始！</a:t>
            </a:r>
          </a:p>
          <a:p>
            <a:pPr indent="266700"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ResNet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通过“直连”和“模块”的方法开创了一个时代，开天辟地的改变人们仅仅依靠堆积神经网络层来获取更高性能的做法，在一定程度上解决了梯度消失和梯度爆炸的问题。这是一项跨时代的发明。</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当简单的堆积神经网络层的做法失效的时候，人们开始采用模块化的思想设计网络，同时在不断“加宽”模块的内部通道。但是当这些能够做的方法以及被挖掘穷尽后又有没有新的方法能够更进一步提升卷积神经网络的效果呢？</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答案是有的，对于深度学习来说，除了对模型的精巧设计以外，还有对损失函数和优化函数的修正，甚至随着对深度学习的研究科研人员对深度学习更进一步的了解，新的模型结构也被提出，这在我们后面章节中也会有讲解。</a:t>
            </a:r>
          </a:p>
        </p:txBody>
      </p:sp>
    </p:spTree>
    <p:extLst>
      <p:ext uri="{BB962C8B-B14F-4D97-AF65-F5344CB8AC3E}">
        <p14:creationId xmlns:p14="http://schemas.microsoft.com/office/powerpoint/2010/main" val="2170813645"/>
      </p:ext>
    </p:extLst>
  </p:cSld>
  <p:clrMapOvr>
    <a:masterClrMapping/>
  </p:clrMapOvr>
</p:sld>
</file>

<file path=ppt/theme/theme1.xml><?xml version="1.0" encoding="utf-8"?>
<a:theme xmlns:a="http://schemas.openxmlformats.org/drawingml/2006/main" name="Tema de Office">
  <a:themeElements>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ema de 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157255443</TotalTime>
  <Pages>0</Pages>
  <Words>1017</Words>
  <Characters>0</Characters>
  <Application>Microsoft Office PowerPoint</Application>
  <DocSecurity>0</DocSecurity>
  <PresentationFormat>全屏显示(4:3)</PresentationFormat>
  <Lines>0</Lines>
  <Paragraphs>35</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方正姚体</vt:lpstr>
      <vt:lpstr>宋体</vt:lpstr>
      <vt:lpstr>Arial</vt:lpstr>
      <vt:lpstr>Calibri</vt:lpstr>
      <vt:lpstr>Tema de Office</vt:lpstr>
      <vt:lpstr>第7章 从冠军开始——ResNet实战</vt:lpstr>
      <vt:lpstr>7.1  ResNet基础原理与程序设计基础</vt:lpstr>
      <vt:lpstr>7.1  ResNet基础原理与程序设计基础</vt:lpstr>
      <vt:lpstr>7.1  ResNet基础原理与程序设计基础</vt:lpstr>
      <vt:lpstr>7.1  ResNet基础原理与程序设计基础</vt:lpstr>
      <vt:lpstr>7.2  ResNet实战：CIFAR10数据集分类</vt:lpstr>
      <vt:lpstr>7.2  ResNet实战：CIFAR10数据集分类</vt:lpstr>
      <vt:lpstr>7.3 本章小结</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Design</dc:creator>
  <cp:keywords/>
  <dc:description/>
  <cp:lastModifiedBy>lenovo</cp:lastModifiedBy>
  <cp:revision>60</cp:revision>
  <cp:lastPrinted>1899-12-30T00:00:00Z</cp:lastPrinted>
  <dcterms:created xsi:type="dcterms:W3CDTF">2010-05-18T15:49:44Z</dcterms:created>
  <dcterms:modified xsi:type="dcterms:W3CDTF">2023-10-19T06:06:45Z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2052-8.1.0.2988</vt:lpwstr>
  </property>
</Properties>
</file>