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31448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2214546" y="2000240"/>
            <a:ext cx="785818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86446" y="5286388"/>
            <a:ext cx="928694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571677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 uses </a:t>
            </a:r>
            <a:r>
              <a:rPr lang="en-US" altLang="zh-CN" i="1" dirty="0" smtClean="0"/>
              <a:t>O(n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operations (additions and comparisons) to find the length </a:t>
            </a:r>
            <a:r>
              <a:rPr lang="en-US" altLang="zh-CN" dirty="0" smtClean="0"/>
              <a:t>of a </a:t>
            </a:r>
            <a:r>
              <a:rPr lang="en-US" altLang="zh-CN" dirty="0" smtClean="0"/>
              <a:t>shortest path between two vertices in a connected simple undirected weighted graph with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vertices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848806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Extended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Show </a:t>
            </a:r>
            <a:r>
              <a:rPr lang="en-US" altLang="zh-CN" dirty="0" smtClean="0"/>
              <a:t>that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 may not work if edges </a:t>
            </a:r>
            <a:r>
              <a:rPr lang="en-US" altLang="zh-CN" dirty="0" smtClean="0"/>
              <a:t>can have </a:t>
            </a:r>
            <a:r>
              <a:rPr lang="en-US" altLang="zh-CN" dirty="0" smtClean="0"/>
              <a:t>negative weights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Floyd’s algorithm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Exercise 21-24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10.6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smtClean="0"/>
              <a:t>, </a:t>
            </a:r>
            <a:r>
              <a:rPr lang="en-US" altLang="zh-CN" smtClean="0"/>
              <a:t>28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Graphs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Shortest-Path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7687341" cy="329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14612" y="5357826"/>
            <a:ext cx="275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Weighted Graphs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Shortest-Path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19311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14612" y="5357826"/>
            <a:ext cx="275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Weighted Graphs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Shortest-Path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5"/>
            <a:ext cx="8286808" cy="34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14612" y="5357826"/>
            <a:ext cx="275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Weighted Graphs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Shortest-Path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a shortest </a:t>
            </a:r>
            <a:r>
              <a:rPr lang="en-US" altLang="zh-CN" dirty="0" smtClean="0"/>
              <a:t>path, that </a:t>
            </a:r>
            <a:r>
              <a:rPr lang="en-US" altLang="zh-CN" dirty="0" smtClean="0"/>
              <a:t>is, a path of least length, between two given vertices?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Shortest-Path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length of a shortest path between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z 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5072098" cy="292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215106" cy="34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CN" i="1" dirty="0" smtClean="0"/>
              <a:t>L</a:t>
            </a:r>
            <a:r>
              <a:rPr lang="pl-PL" altLang="zh-CN" i="1" baseline="-25000" dirty="0" smtClean="0"/>
              <a:t>k</a:t>
            </a:r>
            <a:r>
              <a:rPr lang="pl-PL" altLang="zh-CN" i="1" dirty="0" smtClean="0"/>
              <a:t>(a</a:t>
            </a:r>
            <a:r>
              <a:rPr lang="pl-PL" altLang="zh-CN" i="1" dirty="0" smtClean="0"/>
              <a:t>, v) </a:t>
            </a:r>
            <a:r>
              <a:rPr lang="pl-PL" altLang="zh-CN" dirty="0" smtClean="0"/>
              <a:t>=</a:t>
            </a:r>
            <a:r>
              <a:rPr lang="pl-PL" altLang="zh-CN" i="1" dirty="0" smtClean="0"/>
              <a:t> </a:t>
            </a:r>
            <a:endParaRPr lang="en-US" altLang="zh-CN" i="1" dirty="0" smtClean="0"/>
          </a:p>
          <a:p>
            <a:pPr lvl="1">
              <a:buNone/>
            </a:pPr>
            <a:r>
              <a:rPr lang="pl-PL" altLang="zh-CN" i="1" dirty="0" smtClean="0"/>
              <a:t>min{L</a:t>
            </a:r>
            <a:r>
              <a:rPr lang="pl-PL" altLang="zh-CN" i="1" baseline="-25000" dirty="0" smtClean="0"/>
              <a:t>k−1</a:t>
            </a:r>
            <a:r>
              <a:rPr lang="pl-PL" altLang="zh-CN" i="1" dirty="0" smtClean="0"/>
              <a:t>(a</a:t>
            </a:r>
            <a:r>
              <a:rPr lang="pl-PL" altLang="zh-CN" i="1" dirty="0" smtClean="0"/>
              <a:t>, v</a:t>
            </a:r>
            <a:r>
              <a:rPr lang="pl-PL" altLang="zh-CN" i="1" dirty="0" smtClean="0"/>
              <a:t>),</a:t>
            </a:r>
            <a:r>
              <a:rPr lang="en-US" altLang="zh-CN" i="1" dirty="0" smtClean="0"/>
              <a:t> </a:t>
            </a:r>
            <a:r>
              <a:rPr lang="pl-PL" altLang="zh-CN" i="1" dirty="0" smtClean="0"/>
              <a:t>L</a:t>
            </a:r>
            <a:r>
              <a:rPr lang="pl-PL" altLang="zh-CN" i="1" baseline="-25000" dirty="0" smtClean="0"/>
              <a:t>k−1</a:t>
            </a:r>
            <a:r>
              <a:rPr lang="pl-PL" altLang="zh-CN" i="1" dirty="0" smtClean="0"/>
              <a:t>(a</a:t>
            </a:r>
            <a:r>
              <a:rPr lang="pl-PL" altLang="zh-CN" i="1" dirty="0" smtClean="0"/>
              <a:t>, </a:t>
            </a:r>
            <a:r>
              <a:rPr lang="pl-PL" altLang="zh-CN" i="1" dirty="0" smtClean="0">
                <a:solidFill>
                  <a:srgbClr val="FF0000"/>
                </a:solidFill>
              </a:rPr>
              <a:t>u</a:t>
            </a:r>
            <a:r>
              <a:rPr lang="pl-PL" altLang="zh-CN" i="1" dirty="0" smtClean="0"/>
              <a:t>) + w(</a:t>
            </a:r>
            <a:r>
              <a:rPr lang="pl-PL" altLang="zh-CN" i="1" dirty="0" smtClean="0">
                <a:solidFill>
                  <a:srgbClr val="FF0000"/>
                </a:solidFill>
              </a:rPr>
              <a:t>u</a:t>
            </a:r>
            <a:r>
              <a:rPr lang="pl-PL" altLang="zh-CN" i="1" dirty="0" smtClean="0"/>
              <a:t>, v</a:t>
            </a:r>
            <a:r>
              <a:rPr lang="pl-PL" altLang="zh-CN" i="1" dirty="0" smtClean="0"/>
              <a:t>)},</a:t>
            </a:r>
            <a:endParaRPr lang="en-US" altLang="zh-CN" i="1" dirty="0" smtClean="0"/>
          </a:p>
          <a:p>
            <a:r>
              <a:rPr lang="en-US" altLang="zh-CN" i="1" dirty="0" err="1" smtClean="0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is the </a:t>
            </a:r>
            <a:r>
              <a:rPr lang="en-US" altLang="zh-CN" dirty="0" smtClean="0"/>
              <a:t>distinguished </a:t>
            </a:r>
            <a:r>
              <a:rPr lang="en-US" altLang="zh-CN" dirty="0" smtClean="0"/>
              <a:t>set</a:t>
            </a:r>
          </a:p>
          <a:p>
            <a:r>
              <a:rPr lang="en-US" altLang="zh-CN" i="1" dirty="0" smtClean="0"/>
              <a:t>v </a:t>
            </a:r>
            <a:r>
              <a:rPr lang="en-US" altLang="zh-CN" dirty="0" smtClean="0"/>
              <a:t>be a vertex not in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k</a:t>
            </a:r>
            <a:endParaRPr lang="en-US" altLang="zh-CN" i="1" baseline="-25000" dirty="0" smtClean="0"/>
          </a:p>
          <a:p>
            <a:r>
              <a:rPr lang="en-US" altLang="zh-CN" i="1" dirty="0" smtClean="0"/>
              <a:t>u </a:t>
            </a:r>
            <a:r>
              <a:rPr lang="en-US" altLang="zh-CN" dirty="0" smtClean="0"/>
              <a:t>is the vertex chosen to be added </a:t>
            </a:r>
            <a:r>
              <a:rPr lang="en-US" altLang="zh-CN" dirty="0" smtClean="0"/>
              <a:t>to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at each </a:t>
            </a:r>
            <a:r>
              <a:rPr lang="en-US" altLang="zh-CN" dirty="0" smtClean="0"/>
              <a:t>step</a:t>
            </a:r>
            <a:endParaRPr lang="en-US" altLang="zh-CN" baseline="-25000" dirty="0" smtClean="0"/>
          </a:p>
          <a:p>
            <a:endParaRPr lang="en-US" altLang="zh-CN" baseline="-25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276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Discrete Math</vt:lpstr>
      <vt:lpstr>Curriculum Progress </vt:lpstr>
      <vt:lpstr>Shortest-Path Problems</vt:lpstr>
      <vt:lpstr>Shortest-Path Problems</vt:lpstr>
      <vt:lpstr>Shortest-Path Problems</vt:lpstr>
      <vt:lpstr>Shortest-Path Problems</vt:lpstr>
      <vt:lpstr>Shortest-Path Problems</vt:lpstr>
      <vt:lpstr>Dijkstra’s algorithm</vt:lpstr>
      <vt:lpstr>Dijkstra’s algorithm</vt:lpstr>
      <vt:lpstr>Dijkstra’s algorithm</vt:lpstr>
      <vt:lpstr>Dijkstra’s algorithm</vt:lpstr>
      <vt:lpstr>Dijkstra’s algorithm</vt:lpstr>
      <vt:lpstr>Example</vt:lpstr>
      <vt:lpstr>Extended Study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436</cp:revision>
  <dcterms:created xsi:type="dcterms:W3CDTF">2017-07-01T03:07:16Z</dcterms:created>
  <dcterms:modified xsi:type="dcterms:W3CDTF">2019-12-09T16:10:10Z</dcterms:modified>
</cp:coreProperties>
</file>