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7" r:id="rId10"/>
    <p:sldId id="286" r:id="rId11"/>
    <p:sldId id="288" r:id="rId12"/>
    <p:sldId id="289" r:id="rId13"/>
    <p:sldId id="290" r:id="rId14"/>
    <p:sldId id="291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Infix </a:t>
            </a:r>
            <a:r>
              <a:rPr lang="en-US" altLang="zh-CN" b="1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smtClean="0"/>
              <a:t>((x + y)↑2) + ((x − 4)/3</a:t>
            </a:r>
            <a:r>
              <a:rPr lang="es-E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4143404" cy="360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214942" y="2428868"/>
            <a:ext cx="2733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prefix </a:t>
            </a:r>
            <a:r>
              <a:rPr lang="en-US" altLang="zh-CN" sz="4000" dirty="0" smtClean="0"/>
              <a:t>form?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286380" y="4500570"/>
            <a:ext cx="3304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unambiguous</a:t>
            </a:r>
            <a:endParaRPr lang="zh-CN" altLang="en-US" sz="4400" dirty="0"/>
          </a:p>
        </p:txBody>
      </p:sp>
      <p:sp>
        <p:nvSpPr>
          <p:cNvPr id="8" name="矩形 7"/>
          <p:cNvSpPr/>
          <p:nvPr/>
        </p:nvSpPr>
        <p:spPr>
          <a:xfrm>
            <a:off x="5214942" y="3500438"/>
            <a:ext cx="308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Polish notation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Prefix </a:t>
            </a:r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− ∗ 2 3 5</a:t>
            </a:r>
            <a:r>
              <a:rPr lang="en-US" altLang="zh-CN" i="1" dirty="0" smtClean="0"/>
              <a:t>/</a:t>
            </a:r>
            <a:r>
              <a:rPr lang="zh-CN" altLang="en-US" i="1" dirty="0" smtClean="0"/>
              <a:t>↑ </a:t>
            </a:r>
            <a:r>
              <a:rPr lang="en-US" altLang="zh-CN" i="1" dirty="0" smtClean="0"/>
              <a:t>2 3 4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785926"/>
            <a:ext cx="4143404" cy="403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Postfix </a:t>
            </a:r>
            <a:r>
              <a:rPr lang="en-US" altLang="zh-CN" b="1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smtClean="0"/>
              <a:t>((x + y) ↑ 2) + ((x − 4)/3)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4143404" cy="360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43438" y="2500306"/>
            <a:ext cx="4188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Reverse </a:t>
            </a:r>
            <a:r>
              <a:rPr lang="en-US" altLang="zh-CN" sz="3200" b="1" dirty="0" smtClean="0"/>
              <a:t>Polish notation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Postfix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7 2 3 </a:t>
            </a:r>
            <a:r>
              <a:rPr lang="zh-CN" altLang="en-US" dirty="0" smtClean="0"/>
              <a:t>∗ − </a:t>
            </a:r>
            <a:r>
              <a:rPr lang="en-US" altLang="zh-CN" dirty="0" smtClean="0"/>
              <a:t>4 </a:t>
            </a:r>
            <a:r>
              <a:rPr lang="zh-CN" altLang="en-US" dirty="0" smtClean="0"/>
              <a:t>↑ </a:t>
            </a:r>
            <a:r>
              <a:rPr lang="en-US" altLang="zh-CN" dirty="0" smtClean="0"/>
              <a:t>9 3/+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￢</a:t>
            </a:r>
            <a:r>
              <a:rPr lang="en-US" altLang="zh-CN" dirty="0" smtClean="0"/>
              <a:t>(p ∧ q)) ↔ (</a:t>
            </a:r>
            <a:r>
              <a:rPr lang="zh-CN" altLang="en-US" dirty="0" smtClean="0"/>
              <a:t>￢</a:t>
            </a:r>
            <a:r>
              <a:rPr lang="en-US" altLang="zh-CN" dirty="0" smtClean="0"/>
              <a:t>p ∨</a:t>
            </a:r>
            <a:r>
              <a:rPr lang="zh-CN" altLang="en-US" dirty="0" smtClean="0"/>
              <a:t>￢</a:t>
            </a:r>
            <a:r>
              <a:rPr lang="en-US" altLang="zh-CN" dirty="0" smtClean="0"/>
              <a:t>q)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3786214" cy="339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11.4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8, 11, 14, 18, 22(a), 24(a)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Graphs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Universal Address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671638"/>
            <a:ext cx="4710132" cy="430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Preorder </a:t>
            </a:r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30550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428999"/>
            <a:ext cx="3500462" cy="24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3857652" cy="39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Inorder</a:t>
            </a:r>
            <a:r>
              <a:rPr lang="en-US" altLang="zh-CN" b="1" dirty="0" smtClean="0"/>
              <a:t>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714488"/>
            <a:ext cx="831863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286124"/>
            <a:ext cx="4643470" cy="25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3857652" cy="39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Postorder</a:t>
            </a:r>
            <a:r>
              <a:rPr lang="en-US" altLang="zh-CN" b="1" dirty="0" smtClean="0"/>
              <a:t>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8638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071810"/>
            <a:ext cx="4786346" cy="285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3857652" cy="39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223</Words>
  <Application>Microsoft Office PowerPoint</Application>
  <PresentationFormat>全屏显示(4:3)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Discrete Math</vt:lpstr>
      <vt:lpstr>Curriculum Progress </vt:lpstr>
      <vt:lpstr>Universal Address Systems</vt:lpstr>
      <vt:lpstr>Preorder traversal</vt:lpstr>
      <vt:lpstr>Example</vt:lpstr>
      <vt:lpstr>Inorder Traversal</vt:lpstr>
      <vt:lpstr>Example</vt:lpstr>
      <vt:lpstr>Postorder Traversal</vt:lpstr>
      <vt:lpstr>Example</vt:lpstr>
      <vt:lpstr>Infix form</vt:lpstr>
      <vt:lpstr>Prefix form</vt:lpstr>
      <vt:lpstr>Postfix form</vt:lpstr>
      <vt:lpstr>Postfix form</vt:lpstr>
      <vt:lpstr>Example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538</cp:revision>
  <dcterms:created xsi:type="dcterms:W3CDTF">2017-07-01T03:07:16Z</dcterms:created>
  <dcterms:modified xsi:type="dcterms:W3CDTF">2019-12-19T16:08:59Z</dcterms:modified>
</cp:coreProperties>
</file>