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46A24-ABE4-2D0A-3AD4-51C8278F5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50541B-72AE-B5B9-A227-55FAE3B31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D56D7-CF83-7468-C86D-7E53973B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161B-F437-48E8-B7AC-B6612B46E862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DD3DC-A1E7-1FD3-D954-5EFA1286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A5AB5-7F0A-B314-7AE3-8AC944E9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8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DD783-FE21-F1C0-53D7-1E41D5B8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B7B32-66C6-B381-3E1C-8EF3AFFFD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D1F75-6FCD-2BB0-D75F-70D86992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161B-F437-48E8-B7AC-B6612B46E862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8CEF4-70ED-6035-AF45-B2F1360F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9304B-44BB-5E8E-DA92-32088F51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1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545598-58E8-C760-9B97-AB53D16BE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3982C8-B380-F48B-197B-65D216ABA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7D949-8ED3-B3F9-79AD-B94696B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161B-F437-48E8-B7AC-B6612B46E862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08FDC-8902-85BF-8D7C-9F159883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55F94-4679-12F4-6BB3-4B3BE545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66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EC62D-9A16-4DBF-BCE1-336C11EB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9D9C6-BCF5-E2C7-5275-BB796A0E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4446A-AFFB-66B8-C408-596605D2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161B-F437-48E8-B7AC-B6612B46E862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95C9D-6B6B-D259-2D35-39101EC4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14ADF-B5EF-E930-E4CF-4ED05FF2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830BD-687E-584E-4903-537018FB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860F5-C1D0-1F57-B547-5C22CA4B0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20193-E740-C2DC-B131-454C3B0F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161B-F437-48E8-B7AC-B6612B46E862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84A74-6CBE-66FA-261A-68EE2139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95A0C-5301-65E4-023F-057E07E3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20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42D04-6AD6-E907-21D2-80147DEB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23FA4-546E-EED0-1554-F580D78F9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91605A-EEE5-BED0-9F2F-329D1D76A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A47BBE-988A-58D7-DAE2-82E714EC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161B-F437-48E8-B7AC-B6612B46E862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821B6E-FB5C-26DE-1B52-944EC3E6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A0DC2-F6F1-B905-A5E2-7C069693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46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7B66-0A57-162E-A695-68DA5E73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038241-EF38-7558-2102-A8F5C292B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EE2568-A7E8-3455-1A50-A9B07096D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6FBEEE-6667-F249-5E1C-337D5B260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B8989-3EC2-E0CC-B15A-AC6A30E38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E85EBA-E4F7-1EEC-9731-DC98F690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161B-F437-48E8-B7AC-B6612B46E862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B044D4-F253-C36A-CDC6-23155AE0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09A559-8743-29D6-0815-18147A13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5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9E66C-2CA7-DB19-07C3-18365744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5895A-8FEA-C6AE-6B97-12F7F256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161B-F437-48E8-B7AC-B6612B46E862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B8757C-8082-CC02-9B26-2EF10092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7EE0F-1D05-43CB-31A4-68E8DD19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9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DBEC67-90E4-BDC9-1465-55D34D6C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161B-F437-48E8-B7AC-B6612B46E862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8CEB14-FD89-FB95-FE95-89A698AF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F398D-474D-87C3-EEB4-279B8D8E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5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9A2B-3B2D-854A-5FF4-37D07F18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E5775-EC40-22F1-4DAE-790396FB8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9E7589-E562-6B41-E57A-346A2E78C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78912-F768-6DCF-CC12-C5B2CB8B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161B-F437-48E8-B7AC-B6612B46E862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7760E-A647-D425-AF28-0791B7F2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3CCA7A-DAAA-2E99-0BAB-67881C3A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0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A7349-9638-0AD5-7404-7756D8E5B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334882-CFB7-5B3E-7AE0-3AB52F5EC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F9D078-4357-2958-ECE1-1CEE940FA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6D4D2F-8A35-B2E1-8327-45B53602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161B-F437-48E8-B7AC-B6612B46E862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18039-3113-E496-1105-A26FE3FF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054D5-CC78-DE00-4DA0-4C4721F7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0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2B2CE3-C7C9-6387-1C29-AC265116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250B12-A4D0-883C-9FCF-2A162F2F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74B75-2F6E-91CB-AC75-FB4276162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7161B-F437-48E8-B7AC-B6612B46E862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72FD5-0E6D-48C5-D2F8-60BB5F71F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106D4-706F-8A17-D982-BA99550B8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C43E1-DF1F-4DD9-A40C-9411EA5D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8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73F4CA8-E99A-8D51-700F-65623DC5DF6A}"/>
              </a:ext>
            </a:extLst>
          </p:cNvPr>
          <p:cNvSpPr/>
          <p:nvPr/>
        </p:nvSpPr>
        <p:spPr>
          <a:xfrm>
            <a:off x="759655" y="703385"/>
            <a:ext cx="2160000" cy="216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4A04A3E-9866-2775-C71D-62A895A9B702}"/>
              </a:ext>
            </a:extLst>
          </p:cNvPr>
          <p:cNvSpPr/>
          <p:nvPr/>
        </p:nvSpPr>
        <p:spPr>
          <a:xfrm>
            <a:off x="759655" y="3281335"/>
            <a:ext cx="2160000" cy="21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图标&#10;&#10;描述已自动生成">
            <a:extLst>
              <a:ext uri="{FF2B5EF4-FFF2-40B4-BE49-F238E27FC236}">
                <a16:creationId xmlns:a16="http://schemas.microsoft.com/office/drawing/2014/main" id="{EBD45877-8249-B771-81F2-608B30CCC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05" y="1121335"/>
            <a:ext cx="1324099" cy="1324099"/>
          </a:xfrm>
          <a:prstGeom prst="rect">
            <a:avLst/>
          </a:prstGeom>
        </p:spPr>
      </p:pic>
      <p:pic>
        <p:nvPicPr>
          <p:cNvPr id="18" name="图片 17" descr="图标&#10;&#10;描述已自动生成">
            <a:extLst>
              <a:ext uri="{FF2B5EF4-FFF2-40B4-BE49-F238E27FC236}">
                <a16:creationId xmlns:a16="http://schemas.microsoft.com/office/drawing/2014/main" id="{647BABAB-DCE1-8D86-5FDA-6A0FACD46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05" y="3699285"/>
            <a:ext cx="1324099" cy="132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1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AA4C7F94-BD48-FDA0-12DC-D080033B5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99" y="288156"/>
            <a:ext cx="2539682" cy="2539682"/>
          </a:xfrm>
          <a:prstGeom prst="rect">
            <a:avLst/>
          </a:prstGeom>
        </p:spPr>
      </p:pic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63AA9F1E-47D0-3255-DB89-407E0D348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25" y="3115762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1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1817AD3-F263-4495-D66C-7875095894D8}"/>
              </a:ext>
            </a:extLst>
          </p:cNvPr>
          <p:cNvSpPr/>
          <p:nvPr/>
        </p:nvSpPr>
        <p:spPr>
          <a:xfrm>
            <a:off x="759655" y="703385"/>
            <a:ext cx="2160000" cy="216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CAA9C00-5D36-2097-75DF-341C69C3086C}"/>
              </a:ext>
            </a:extLst>
          </p:cNvPr>
          <p:cNvSpPr/>
          <p:nvPr/>
        </p:nvSpPr>
        <p:spPr>
          <a:xfrm>
            <a:off x="2502055" y="3429000"/>
            <a:ext cx="2160000" cy="21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3520B9B2-4C86-A085-1589-8E333AF6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55" y="1120985"/>
            <a:ext cx="1324800" cy="1324800"/>
          </a:xfrm>
          <a:prstGeom prst="rect">
            <a:avLst/>
          </a:prstGeom>
        </p:spPr>
      </p:pic>
      <p:pic>
        <p:nvPicPr>
          <p:cNvPr id="14" name="图片 13" descr="图标&#10;&#10;描述已自动生成">
            <a:extLst>
              <a:ext uri="{FF2B5EF4-FFF2-40B4-BE49-F238E27FC236}">
                <a16:creationId xmlns:a16="http://schemas.microsoft.com/office/drawing/2014/main" id="{4368C3BB-4887-5CBF-6C3F-DE5882C43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55" y="3846600"/>
            <a:ext cx="1324800" cy="13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9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52D1E3-DB62-A4D0-85FF-FDC314D31095}"/>
              </a:ext>
            </a:extLst>
          </p:cNvPr>
          <p:cNvSpPr/>
          <p:nvPr/>
        </p:nvSpPr>
        <p:spPr>
          <a:xfrm>
            <a:off x="2926080" y="1055077"/>
            <a:ext cx="2160000" cy="216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EC64AA1-1C1A-B181-7742-BF09C581190B}"/>
              </a:ext>
            </a:extLst>
          </p:cNvPr>
          <p:cNvSpPr/>
          <p:nvPr/>
        </p:nvSpPr>
        <p:spPr>
          <a:xfrm>
            <a:off x="4640344" y="3766624"/>
            <a:ext cx="2160000" cy="21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8EFA8B10-5AD1-DD8F-FFFC-597A7C73B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126" y="1148123"/>
            <a:ext cx="1973908" cy="1973908"/>
          </a:xfrm>
          <a:prstGeom prst="rect">
            <a:avLst/>
          </a:prstGeom>
        </p:spPr>
      </p:pic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457724FB-8D97-7EA2-543B-134C8B59D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90" y="3859670"/>
            <a:ext cx="1973908" cy="197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6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B0B265C-16CC-C0C9-05CC-39B33B38A8B9}"/>
              </a:ext>
            </a:extLst>
          </p:cNvPr>
          <p:cNvSpPr/>
          <p:nvPr/>
        </p:nvSpPr>
        <p:spPr>
          <a:xfrm>
            <a:off x="6553549" y="3030331"/>
            <a:ext cx="2160000" cy="21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0E5967E-B7AE-3879-E54D-D36D4C270ADE}"/>
              </a:ext>
            </a:extLst>
          </p:cNvPr>
          <p:cNvSpPr/>
          <p:nvPr/>
        </p:nvSpPr>
        <p:spPr>
          <a:xfrm>
            <a:off x="3643532" y="441875"/>
            <a:ext cx="2160000" cy="216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79660C1-1B66-D388-16ED-1CD7E20A0EDB}"/>
              </a:ext>
            </a:extLst>
          </p:cNvPr>
          <p:cNvSpPr/>
          <p:nvPr/>
        </p:nvSpPr>
        <p:spPr>
          <a:xfrm>
            <a:off x="6891174" y="174589"/>
            <a:ext cx="2160000" cy="21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徽标, 图标&#10;&#10;描述已自动生成">
            <a:extLst>
              <a:ext uri="{FF2B5EF4-FFF2-40B4-BE49-F238E27FC236}">
                <a16:creationId xmlns:a16="http://schemas.microsoft.com/office/drawing/2014/main" id="{987677E1-83BB-98E7-A1F1-F1C311FDE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32" y="535475"/>
            <a:ext cx="1972800" cy="1972800"/>
          </a:xfrm>
          <a:prstGeom prst="rect">
            <a:avLst/>
          </a:prstGeom>
        </p:spPr>
      </p:pic>
      <p:pic>
        <p:nvPicPr>
          <p:cNvPr id="7" name="图片 6" descr="徽标&#10;&#10;描述已自动生成">
            <a:extLst>
              <a:ext uri="{FF2B5EF4-FFF2-40B4-BE49-F238E27FC236}">
                <a16:creationId xmlns:a16="http://schemas.microsoft.com/office/drawing/2014/main" id="{4A2320ED-686D-9271-91BE-EBE51A36A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149" y="3123931"/>
            <a:ext cx="1972800" cy="197280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AC48C00-63AB-E8B5-9F6D-5859D4D9A38E}"/>
              </a:ext>
            </a:extLst>
          </p:cNvPr>
          <p:cNvSpPr/>
          <p:nvPr/>
        </p:nvSpPr>
        <p:spPr>
          <a:xfrm>
            <a:off x="2926080" y="3429000"/>
            <a:ext cx="2160000" cy="216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徽标, 图标&#10;&#10;描述已自动生成">
            <a:extLst>
              <a:ext uri="{FF2B5EF4-FFF2-40B4-BE49-F238E27FC236}">
                <a16:creationId xmlns:a16="http://schemas.microsoft.com/office/drawing/2014/main" id="{6E7CCC37-ED50-F863-0C07-5FEA5F9B7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74" y="268189"/>
            <a:ext cx="1972800" cy="1972800"/>
          </a:xfrm>
          <a:prstGeom prst="rect">
            <a:avLst/>
          </a:prstGeom>
        </p:spPr>
      </p:pic>
      <p:pic>
        <p:nvPicPr>
          <p:cNvPr id="13" name="图片 12" descr="徽标&#10;&#10;描述已自动生成">
            <a:extLst>
              <a:ext uri="{FF2B5EF4-FFF2-40B4-BE49-F238E27FC236}">
                <a16:creationId xmlns:a16="http://schemas.microsoft.com/office/drawing/2014/main" id="{4080DBFD-2DFF-CCFA-3322-DA3A36886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80" y="3522600"/>
            <a:ext cx="1972800" cy="1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0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EFC8F8C7-0398-430D-CAC2-21341F38E0DD}"/>
              </a:ext>
            </a:extLst>
          </p:cNvPr>
          <p:cNvSpPr/>
          <p:nvPr/>
        </p:nvSpPr>
        <p:spPr>
          <a:xfrm>
            <a:off x="3559125" y="809541"/>
            <a:ext cx="2160000" cy="216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383ED7-8E7A-0DB0-F478-1708210DD5F2}"/>
              </a:ext>
            </a:extLst>
          </p:cNvPr>
          <p:cNvSpPr/>
          <p:nvPr/>
        </p:nvSpPr>
        <p:spPr>
          <a:xfrm>
            <a:off x="4457463" y="3429000"/>
            <a:ext cx="2160000" cy="21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形状&#10;&#10;描述已自动生成">
            <a:extLst>
              <a:ext uri="{FF2B5EF4-FFF2-40B4-BE49-F238E27FC236}">
                <a16:creationId xmlns:a16="http://schemas.microsoft.com/office/drawing/2014/main" id="{0C53CD81-9CAC-C1E6-485B-8F886C731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725" y="903141"/>
            <a:ext cx="1972800" cy="1972800"/>
          </a:xfrm>
          <a:prstGeom prst="rect">
            <a:avLst/>
          </a:prstGeom>
        </p:spPr>
      </p:pic>
      <p:pic>
        <p:nvPicPr>
          <p:cNvPr id="8" name="图片 7" descr="形状&#10;&#10;描述已自动生成">
            <a:extLst>
              <a:ext uri="{FF2B5EF4-FFF2-40B4-BE49-F238E27FC236}">
                <a16:creationId xmlns:a16="http://schemas.microsoft.com/office/drawing/2014/main" id="{D2953688-1DC7-F812-7270-CA44849D6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63" y="3522600"/>
            <a:ext cx="1972800" cy="1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4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289704EC-E9A8-DD0A-7AF4-619F3E6EB6AB}"/>
              </a:ext>
            </a:extLst>
          </p:cNvPr>
          <p:cNvSpPr/>
          <p:nvPr/>
        </p:nvSpPr>
        <p:spPr>
          <a:xfrm>
            <a:off x="1800663" y="936151"/>
            <a:ext cx="2160000" cy="216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FA4AD0E-8DD6-2F2A-C5D5-4ADF09734841}"/>
              </a:ext>
            </a:extLst>
          </p:cNvPr>
          <p:cNvSpPr/>
          <p:nvPr/>
        </p:nvSpPr>
        <p:spPr>
          <a:xfrm>
            <a:off x="2699001" y="3555610"/>
            <a:ext cx="2160000" cy="21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F6BAF44F-2679-11B3-5AB4-B3090F3E0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63" y="1353751"/>
            <a:ext cx="1324800" cy="1324800"/>
          </a:xfrm>
          <a:prstGeom prst="rect">
            <a:avLst/>
          </a:prstGeom>
        </p:spPr>
      </p:pic>
      <p:pic>
        <p:nvPicPr>
          <p:cNvPr id="12" name="图片 11" descr="图标&#10;&#10;描述已自动生成">
            <a:extLst>
              <a:ext uri="{FF2B5EF4-FFF2-40B4-BE49-F238E27FC236}">
                <a16:creationId xmlns:a16="http://schemas.microsoft.com/office/drawing/2014/main" id="{080D75FB-D2BD-9B8D-4CA3-C36809091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01" y="3973210"/>
            <a:ext cx="1324800" cy="13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6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628D8266-9364-34DC-EBD1-584921887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" y="3429000"/>
            <a:ext cx="1324800" cy="1324800"/>
          </a:xfrm>
          <a:prstGeom prst="rect">
            <a:avLst/>
          </a:prstGeom>
        </p:spPr>
      </p:pic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920B4E4B-19D4-3B97-3A88-7CA4E13D9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" y="1258179"/>
            <a:ext cx="1324800" cy="13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2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FABDEE-744B-11D0-8182-B146921B62C0}"/>
              </a:ext>
            </a:extLst>
          </p:cNvPr>
          <p:cNvSpPr/>
          <p:nvPr/>
        </p:nvSpPr>
        <p:spPr>
          <a:xfrm>
            <a:off x="5159005" y="1102406"/>
            <a:ext cx="2160000" cy="216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AB1044C-9438-0649-115D-B6B859B3993B}"/>
              </a:ext>
            </a:extLst>
          </p:cNvPr>
          <p:cNvSpPr/>
          <p:nvPr/>
        </p:nvSpPr>
        <p:spPr>
          <a:xfrm>
            <a:off x="6057343" y="3721865"/>
            <a:ext cx="2160000" cy="216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D535F670-650E-3F36-22EC-747C0B604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48" y="1275849"/>
            <a:ext cx="1813113" cy="1813113"/>
          </a:xfrm>
          <a:prstGeom prst="rect">
            <a:avLst/>
          </a:prstGeom>
        </p:spPr>
      </p:pic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37654D70-159A-6E8B-F806-39257BEDD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86" y="3895308"/>
            <a:ext cx="1813113" cy="181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0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8880224-8646-C8A6-57FF-7BA7190A4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41" y="738323"/>
            <a:ext cx="2539682" cy="2539682"/>
          </a:xfrm>
          <a:prstGeom prst="rect">
            <a:avLst/>
          </a:prstGeom>
        </p:spPr>
      </p:pic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8D1A5F1D-8FC8-5135-55C6-412AB8E1B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41" y="3429000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6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gonghui yu</dc:creator>
  <cp:lastModifiedBy>gonghui yu</cp:lastModifiedBy>
  <cp:revision>3</cp:revision>
  <dcterms:created xsi:type="dcterms:W3CDTF">2023-11-08T08:05:12Z</dcterms:created>
  <dcterms:modified xsi:type="dcterms:W3CDTF">2023-11-08T09:02:58Z</dcterms:modified>
</cp:coreProperties>
</file>