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046"/>
    <a:srgbClr val="00A0E8"/>
    <a:srgbClr val="05254F"/>
    <a:srgbClr val="5C6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BD741-0E84-8626-09CB-F77CCE81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3364BE-FF20-8BA8-9962-7EB89C9DD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223EC-CCD3-6DB7-946C-085CA342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82F12-195C-9D77-4335-5EE89D52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0AAF3-F596-EFF0-F7D8-E9E448FC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88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84C85-6E80-D835-F7BA-990E9164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9CF7A-AF55-6AF3-313B-7F6A5CFA3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39EB1-850C-73C8-6451-3875B0A5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574BD-D24A-F78A-9112-5084CF2C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9AB76-D3C2-B351-5F22-CA125944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6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C76E85-F44E-F345-DBD2-2267BFB50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C3E941-3734-FD2F-B197-F2D50A509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5CB98-9399-8CF9-FB3D-635B24CB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9F96A-0450-AAC9-4C07-3A10C867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2540F-D20D-B82B-0DDC-3DE7CEAF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4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F3F7E-BD7F-A091-D403-AF4A3986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7508F-9502-CCBB-C67A-1AF57280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62D05-53A9-14AF-11BA-E9CE2F94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84C10-DF5C-DD79-DF52-A7F1C713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8C28C-7AB5-6775-0282-34AC4D55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683F-E75D-834D-D931-C12EB044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3FE29-4AF1-938D-D998-B0423D666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F66D0-CDA1-E377-3F3F-6F12F733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CFF1E-EBFE-E17D-C4A8-0944F346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CE533-A91A-3974-5B2C-89E95DAD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35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9AD67-7CA4-2809-3A6D-8FB9E6E5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6A7FA-69C0-6414-67F1-3FB7EDC0A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BF2B06-F584-7999-4135-0D088FF0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459995-20FD-C328-68F5-806BD147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D8B85-CDE2-43D8-A748-3DAD44FD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183E62-611A-B1D5-016C-40C6A0C3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6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B40BE-BB3C-474F-1673-9410D4CB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487120-1AA8-A524-5C0A-84A3058A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002C5A-6760-1867-C689-CF2963B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69F307-2390-28A8-0933-EDCCC3F54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FF1EBB-18C6-FB9F-D9A3-B1609F6EC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5F98F9-E4C8-34B6-FB52-1528C44B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8EEA75-D783-FA10-3430-A2401609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B817BC-743E-04FC-FD38-CD0C4DA4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5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B65FD-E969-EF77-6877-8C9B38ED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27EC3-E3A4-1B04-4E6B-E54335B2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7F62FC-D95D-297E-ADB8-A618EC2D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3DECDB-51E8-2CCD-AB2D-636E1F95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8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0EEA0E-CF4E-1BAA-1595-0B1C649E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B0DB4B-057F-008B-6072-50DFB03B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CEB420-344A-0205-D74A-326334E8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9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6FDDC-50E8-DF68-B98F-065691C9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A5330-680E-9E6B-6F61-EEB298F6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FE7A9-BD94-1ED9-233F-C1D1570A6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270BE-D067-4BE1-E24C-83D0761D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CAB0C-5F1E-7C0C-0B4E-71A2F83D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3405F7-A10C-9E75-B369-887BD482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7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054A3-113C-1B2E-AE31-E8609BED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FC4633-0749-D551-D712-7CC736DFF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1587A-AC87-4BAB-C2E5-744B09445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516B5C-2C0B-1705-FDDF-F55605B5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0F0FAF-9C74-F56E-B3CD-81412E89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6E86F-B5E9-C1EA-E387-5732A61E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86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E095BA-AF80-FA2E-E0EC-A25FBAB9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3A925-57BB-4B39-1B49-0437A27E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90A27-43FC-EFC2-696A-9224BFF93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3366B-0090-45AA-8DC7-EDB1C505C7F8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FAA12-B038-A9FB-3EBC-D99445CD2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99C69-5FAB-CAB3-DF7E-7B7F4D98C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桌子, 监控, 电脑, 蓝色&#10;&#10;描述已自动生成">
            <a:extLst>
              <a:ext uri="{FF2B5EF4-FFF2-40B4-BE49-F238E27FC236}">
                <a16:creationId xmlns:a16="http://schemas.microsoft.com/office/drawing/2014/main" id="{40A39109-65F8-8D98-901A-5276C886E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03"/>
            <a:ext cx="9568803" cy="499123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705CF16-4238-D082-1B19-504168F48A7C}"/>
              </a:ext>
            </a:extLst>
          </p:cNvPr>
          <p:cNvSpPr/>
          <p:nvPr/>
        </p:nvSpPr>
        <p:spPr>
          <a:xfrm>
            <a:off x="5747986" y="-13139"/>
            <a:ext cx="3820817" cy="4998267"/>
          </a:xfrm>
          <a:prstGeom prst="rect">
            <a:avLst/>
          </a:prstGeom>
          <a:solidFill>
            <a:srgbClr val="042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5B89FB7-97F5-20C6-B9D5-5D86788D41A2}"/>
              </a:ext>
            </a:extLst>
          </p:cNvPr>
          <p:cNvSpPr/>
          <p:nvPr/>
        </p:nvSpPr>
        <p:spPr>
          <a:xfrm>
            <a:off x="5836608" y="1902191"/>
            <a:ext cx="3029527" cy="440870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5C33D63-1985-552B-2BC7-C68BA8049C05}"/>
              </a:ext>
            </a:extLst>
          </p:cNvPr>
          <p:cNvSpPr/>
          <p:nvPr/>
        </p:nvSpPr>
        <p:spPr>
          <a:xfrm>
            <a:off x="5836607" y="2597418"/>
            <a:ext cx="3029527" cy="440870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67CC0E1-FEFF-3C13-DD60-17C7C77A5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33" y="1933701"/>
            <a:ext cx="377849" cy="37784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A71B4D3-B517-DD62-10B2-AFE31B10F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33" y="2628928"/>
            <a:ext cx="377849" cy="377849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5BDD623-9131-7C9B-40EE-A0773676F9FA}"/>
              </a:ext>
            </a:extLst>
          </p:cNvPr>
          <p:cNvSpPr/>
          <p:nvPr/>
        </p:nvSpPr>
        <p:spPr>
          <a:xfrm>
            <a:off x="5846133" y="3715069"/>
            <a:ext cx="3029527" cy="440870"/>
          </a:xfrm>
          <a:prstGeom prst="roundRect">
            <a:avLst/>
          </a:prstGeom>
          <a:solidFill>
            <a:srgbClr val="00A0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5A4FC4F-92DB-FED6-DFE1-ADE6973E7286}"/>
              </a:ext>
            </a:extLst>
          </p:cNvPr>
          <p:cNvSpPr/>
          <p:nvPr/>
        </p:nvSpPr>
        <p:spPr>
          <a:xfrm>
            <a:off x="5846132" y="3268678"/>
            <a:ext cx="216000" cy="21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EF41A75-0544-A2F0-41E8-4948F86B6E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32" y="3266706"/>
            <a:ext cx="216000" cy="2160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D17FD3EB-6622-2B38-6900-1F0A7434BED9}"/>
              </a:ext>
            </a:extLst>
          </p:cNvPr>
          <p:cNvSpPr txBox="1"/>
          <p:nvPr/>
        </p:nvSpPr>
        <p:spPr>
          <a:xfrm>
            <a:off x="6083008" y="3237801"/>
            <a:ext cx="961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记住用户名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00FC5AC-24F3-66C4-C44D-104555720765}"/>
              </a:ext>
            </a:extLst>
          </p:cNvPr>
          <p:cNvSpPr/>
          <p:nvPr/>
        </p:nvSpPr>
        <p:spPr>
          <a:xfrm>
            <a:off x="6563775" y="5623363"/>
            <a:ext cx="3029527" cy="44087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D9B4B55-6482-D187-DEBE-562D3953CBDE}"/>
              </a:ext>
            </a:extLst>
          </p:cNvPr>
          <p:cNvSpPr/>
          <p:nvPr/>
        </p:nvSpPr>
        <p:spPr>
          <a:xfrm>
            <a:off x="6296166" y="1189926"/>
            <a:ext cx="306000" cy="306000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F7CFE4-3482-D8DA-E471-6C4DDCCF5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45" y="1190505"/>
            <a:ext cx="304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6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gonghui yu</dc:creator>
  <cp:lastModifiedBy>gonghui yu</cp:lastModifiedBy>
  <cp:revision>12</cp:revision>
  <dcterms:created xsi:type="dcterms:W3CDTF">2024-09-02T05:51:39Z</dcterms:created>
  <dcterms:modified xsi:type="dcterms:W3CDTF">2024-09-03T07:42:00Z</dcterms:modified>
</cp:coreProperties>
</file>