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0E8"/>
    <a:srgbClr val="05254F"/>
    <a:srgbClr val="5C6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116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ABD741-0E84-8626-09CB-F77CCE81D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3364BE-FF20-8BA8-9962-7EB89C9DD8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1223EC-CCD3-6DB7-946C-085CA3421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3366B-0090-45AA-8DC7-EDB1C505C7F8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082F12-195C-9D77-4335-5EE89D527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70AAF3-F596-EFF0-F7D8-E9E448FC9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E862-6320-4AE7-A051-132EA28A3B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880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84C85-6E80-D835-F7BA-990E91643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89CF7A-AF55-6AF3-313B-7F6A5CFA3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139EB1-850C-73C8-6451-3875B0A5D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3366B-0090-45AA-8DC7-EDB1C505C7F8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0574BD-D24A-F78A-9112-5084CF2C2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39AB76-D3C2-B351-5F22-CA1259443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E862-6320-4AE7-A051-132EA28A3B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065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2C76E85-F44E-F345-DBD2-2267BFB508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C3E941-3734-FD2F-B197-F2D50A509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95CB98-9399-8CF9-FB3D-635B24CBC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3366B-0090-45AA-8DC7-EDB1C505C7F8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19F96A-0450-AAC9-4C07-3A10C8678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D2540F-D20D-B82B-0DDC-3DE7CEAF0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E862-6320-4AE7-A051-132EA28A3B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843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FF3F7E-BD7F-A091-D403-AF4A3986B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77508F-9502-CCBB-C67A-1AF572807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D62D05-53A9-14AF-11BA-E9CE2F94F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3366B-0090-45AA-8DC7-EDB1C505C7F8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084C10-DF5C-DD79-DF52-A7F1C713F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58C28C-7AB5-6775-0282-34AC4D556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E862-6320-4AE7-A051-132EA28A3B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337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1A683F-E75D-834D-D931-C12EB044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73FE29-4AF1-938D-D998-B0423D666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4F66D0-CDA1-E377-3F3F-6F12F7332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3366B-0090-45AA-8DC7-EDB1C505C7F8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BCFF1E-EBFE-E17D-C4A8-0944F3461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3CE533-A91A-3974-5B2C-89E95DADB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E862-6320-4AE7-A051-132EA28A3B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353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19AD67-7CA4-2809-3A6D-8FB9E6E53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C6A7FA-69C0-6414-67F1-3FB7EDC0A0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BF2B06-F584-7999-4135-0D088FF0B5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459995-20FD-C328-68F5-806BD1478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3366B-0090-45AA-8DC7-EDB1C505C7F8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2D8B85-CDE2-43D8-A748-3DAD44FD7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183E62-611A-B1D5-016C-40C6A0C3A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E862-6320-4AE7-A051-132EA28A3B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161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B40BE-BB3C-474F-1673-9410D4CB0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487120-1AA8-A524-5C0A-84A3058AF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002C5A-6760-1867-C689-CF2963B2B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69F307-2390-28A8-0933-EDCCC3F54D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5FF1EBB-18C6-FB9F-D9A3-B1609F6EC7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E5F98F9-E4C8-34B6-FB52-1528C44BB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3366B-0090-45AA-8DC7-EDB1C505C7F8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B8EEA75-D783-FA10-3430-A2401609F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CB817BC-743E-04FC-FD38-CD0C4DA4D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E862-6320-4AE7-A051-132EA28A3B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454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EB65FD-E969-EF77-6877-8C9B38ED1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A27EC3-E3A4-1B04-4E6B-E54335B2F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3366B-0090-45AA-8DC7-EDB1C505C7F8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7F62FC-D95D-297E-ADB8-A618EC2DD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3DECDB-51E8-2CCD-AB2D-636E1F953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E862-6320-4AE7-A051-132EA28A3B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88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90EEA0E-CF4E-1BAA-1595-0B1C649E1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3366B-0090-45AA-8DC7-EDB1C505C7F8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FB0DB4B-057F-008B-6072-50DFB03B8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CEB420-344A-0205-D74A-326334E81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E862-6320-4AE7-A051-132EA28A3B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893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6FDDC-50E8-DF68-B98F-065691C9F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CA5330-680E-9E6B-6F61-EEB298F62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6FE7A9-BD94-1ED9-233F-C1D1570A6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A270BE-D067-4BE1-E24C-83D0761D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3366B-0090-45AA-8DC7-EDB1C505C7F8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7CAB0C-5F1E-7C0C-0B4E-71A2F83DB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3405F7-A10C-9E75-B369-887BD482F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E862-6320-4AE7-A051-132EA28A3B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376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054A3-113C-1B2E-AE31-E8609BED2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FFC4633-0749-D551-D712-7CC736DFF8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E1587A-AC87-4BAB-C2E5-744B09445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516B5C-2C0B-1705-FDDF-F55605B50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3366B-0090-45AA-8DC7-EDB1C505C7F8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0F0FAF-9C74-F56E-B3CD-81412E898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26E86F-B5E9-C1EA-E387-5732A61E5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E862-6320-4AE7-A051-132EA28A3B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861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4E095BA-AF80-FA2E-E0EC-A25FBAB92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73A925-57BB-4B39-1B49-0437A27EA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090A27-43FC-EFC2-696A-9224BFF93F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3366B-0090-45AA-8DC7-EDB1C505C7F8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FFAA12-B038-A9FB-3EBC-D99445CD2F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C99C69-5FAB-CAB3-DF7E-7B7F4D98C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8E862-6320-4AE7-A051-132EA28A3B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6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桌子, 监控, 电脑, 蓝色&#10;&#10;描述已自动生成">
            <a:extLst>
              <a:ext uri="{FF2B5EF4-FFF2-40B4-BE49-F238E27FC236}">
                <a16:creationId xmlns:a16="http://schemas.microsoft.com/office/drawing/2014/main" id="{40A39109-65F8-8D98-901A-5276C886E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90" y="0"/>
            <a:ext cx="12192000" cy="6359530"/>
          </a:xfrm>
          <a:prstGeom prst="rect">
            <a:avLst/>
          </a:prstGeom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id="{F5B89FB7-97F5-20C6-B9D5-5D86788D41A2}"/>
              </a:ext>
            </a:extLst>
          </p:cNvPr>
          <p:cNvSpPr/>
          <p:nvPr/>
        </p:nvSpPr>
        <p:spPr>
          <a:xfrm>
            <a:off x="7351372" y="2458003"/>
            <a:ext cx="3029527" cy="440870"/>
          </a:xfrm>
          <a:prstGeom prst="roundRect">
            <a:avLst/>
          </a:prstGeom>
          <a:solidFill>
            <a:schemeClr val="bg2">
              <a:lumMod val="90000"/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5C33D63-1985-552B-2BC7-C68BA8049C05}"/>
              </a:ext>
            </a:extLst>
          </p:cNvPr>
          <p:cNvSpPr/>
          <p:nvPr/>
        </p:nvSpPr>
        <p:spPr>
          <a:xfrm>
            <a:off x="7351371" y="3153230"/>
            <a:ext cx="3029527" cy="440870"/>
          </a:xfrm>
          <a:prstGeom prst="roundRect">
            <a:avLst/>
          </a:prstGeom>
          <a:solidFill>
            <a:schemeClr val="bg2">
              <a:lumMod val="90000"/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B67CC0E1-FEFF-3C13-DD60-17C7C77A57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897" y="2489513"/>
            <a:ext cx="377849" cy="377849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4A71B4D3-B517-DD62-10B2-AFE31B10F7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897" y="3184740"/>
            <a:ext cx="377849" cy="377849"/>
          </a:xfrm>
          <a:prstGeom prst="rect">
            <a:avLst/>
          </a:prstGeom>
        </p:spPr>
      </p:pic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15BDD623-9131-7C9B-40EE-A0773676F9FA}"/>
              </a:ext>
            </a:extLst>
          </p:cNvPr>
          <p:cNvSpPr/>
          <p:nvPr/>
        </p:nvSpPr>
        <p:spPr>
          <a:xfrm>
            <a:off x="7360897" y="4270881"/>
            <a:ext cx="3029527" cy="440870"/>
          </a:xfrm>
          <a:prstGeom prst="roundRect">
            <a:avLst/>
          </a:prstGeom>
          <a:solidFill>
            <a:srgbClr val="00A0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登录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85A4FC4F-92DB-FED6-DFE1-ADE6973E7286}"/>
              </a:ext>
            </a:extLst>
          </p:cNvPr>
          <p:cNvSpPr/>
          <p:nvPr/>
        </p:nvSpPr>
        <p:spPr>
          <a:xfrm>
            <a:off x="7360896" y="3824490"/>
            <a:ext cx="216000" cy="216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3EF41A75-0544-A2F0-41E8-4948F86B6E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896" y="3822518"/>
            <a:ext cx="216000" cy="216000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D17FD3EB-6622-2B38-6900-1F0A7434BED9}"/>
              </a:ext>
            </a:extLst>
          </p:cNvPr>
          <p:cNvSpPr txBox="1"/>
          <p:nvPr/>
        </p:nvSpPr>
        <p:spPr>
          <a:xfrm>
            <a:off x="7597772" y="3793613"/>
            <a:ext cx="961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记住用户名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2185DA3B-BE89-66DF-73AD-58B0730DA56A}"/>
              </a:ext>
            </a:extLst>
          </p:cNvPr>
          <p:cNvSpPr/>
          <p:nvPr/>
        </p:nvSpPr>
        <p:spPr>
          <a:xfrm>
            <a:off x="9061766" y="3820780"/>
            <a:ext cx="216000" cy="216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F5843F1-196E-431E-7D2C-AD9A19491C1A}"/>
              </a:ext>
            </a:extLst>
          </p:cNvPr>
          <p:cNvSpPr txBox="1"/>
          <p:nvPr/>
        </p:nvSpPr>
        <p:spPr>
          <a:xfrm>
            <a:off x="9301890" y="3790280"/>
            <a:ext cx="961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记住密码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1FDDC5BF-0FC2-08C5-3962-50C89BFF17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597" y="3820779"/>
            <a:ext cx="216000" cy="216000"/>
          </a:xfrm>
          <a:prstGeom prst="rect">
            <a:avLst/>
          </a:prstGeom>
        </p:spPr>
      </p:pic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D00FC5AC-24F3-66C4-C44D-104555720765}"/>
              </a:ext>
            </a:extLst>
          </p:cNvPr>
          <p:cNvSpPr/>
          <p:nvPr/>
        </p:nvSpPr>
        <p:spPr>
          <a:xfrm>
            <a:off x="7787126" y="5094770"/>
            <a:ext cx="3029527" cy="44087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登录</a:t>
            </a:r>
          </a:p>
        </p:txBody>
      </p:sp>
    </p:spTree>
    <p:extLst>
      <p:ext uri="{BB962C8B-B14F-4D97-AF65-F5344CB8AC3E}">
        <p14:creationId xmlns:p14="http://schemas.microsoft.com/office/powerpoint/2010/main" val="2279469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6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gonghui yu</dc:creator>
  <cp:lastModifiedBy>gonghui yu</cp:lastModifiedBy>
  <cp:revision>9</cp:revision>
  <dcterms:created xsi:type="dcterms:W3CDTF">2024-09-02T05:51:39Z</dcterms:created>
  <dcterms:modified xsi:type="dcterms:W3CDTF">2024-09-02T09:12:59Z</dcterms:modified>
</cp:coreProperties>
</file>