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4"/>
  </p:sldMasterIdLst>
  <p:notesMasterIdLst>
    <p:notesMasterId r:id="rId18"/>
  </p:notesMasterIdLst>
  <p:sldIdLst>
    <p:sldId id="256" r:id="rId5"/>
    <p:sldId id="257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yla Goetz" initials="KG" lastIdx="10" clrIdx="0">
    <p:extLst>
      <p:ext uri="{19B8F6BF-5375-455C-9EA6-DF929625EA0E}">
        <p15:presenceInfo xmlns:p15="http://schemas.microsoft.com/office/powerpoint/2012/main" userId="S-1-5-21-3878558420-2716598543-3751540048-299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0F0"/>
    <a:srgbClr val="649CC1"/>
    <a:srgbClr val="9A258F"/>
    <a:srgbClr val="FDBA4D"/>
    <a:srgbClr val="5A5870"/>
    <a:srgbClr val="E2D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9" autoAdjust="0"/>
    <p:restoredTop sz="80389" autoAdjust="0"/>
  </p:normalViewPr>
  <p:slideViewPr>
    <p:cSldViewPr snapToGrid="0">
      <p:cViewPr varScale="1">
        <p:scale>
          <a:sx n="82" d="100"/>
          <a:sy n="82" d="100"/>
        </p:scale>
        <p:origin x="60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A5B11-4BED-400D-BEED-6F42408F3C3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B1C291-7C6A-4B18-8356-1973C0E4AD50}">
      <dgm:prSet/>
      <dgm:spPr/>
      <dgm:t>
        <a:bodyPr/>
        <a:lstStyle/>
        <a:p>
          <a:pPr>
            <a:defRPr b="1"/>
          </a:pPr>
          <a:r>
            <a:rPr lang="en-IN"/>
            <a:t>Overview:</a:t>
          </a:r>
          <a:endParaRPr lang="en-US"/>
        </a:p>
      </dgm:t>
    </dgm:pt>
    <dgm:pt modelId="{D6695B7C-7EE6-447C-8005-E7D6697E7C3B}" type="parTrans" cxnId="{45E558A3-F47B-48C8-977D-AF82F65DA3E9}">
      <dgm:prSet/>
      <dgm:spPr/>
      <dgm:t>
        <a:bodyPr/>
        <a:lstStyle/>
        <a:p>
          <a:endParaRPr lang="en-US"/>
        </a:p>
      </dgm:t>
    </dgm:pt>
    <dgm:pt modelId="{8C5129C2-B9C1-4372-9584-FF375D89920B}" type="sibTrans" cxnId="{45E558A3-F47B-48C8-977D-AF82F65DA3E9}">
      <dgm:prSet/>
      <dgm:spPr/>
      <dgm:t>
        <a:bodyPr/>
        <a:lstStyle/>
        <a:p>
          <a:endParaRPr lang="en-US"/>
        </a:p>
      </dgm:t>
    </dgm:pt>
    <dgm:pt modelId="{6E5F42AD-94A5-4B1F-8B06-CD60B014181B}">
      <dgm:prSet/>
      <dgm:spPr/>
      <dgm:t>
        <a:bodyPr/>
        <a:lstStyle/>
        <a:p>
          <a:r>
            <a:rPr lang="en-GB"/>
            <a:t>The Quiz Application is designed to provide users with an interactive and engaging platform to test their knowledge across various topics.</a:t>
          </a:r>
          <a:endParaRPr lang="en-US"/>
        </a:p>
      </dgm:t>
    </dgm:pt>
    <dgm:pt modelId="{4ADC48B2-A87A-4BE2-9FA6-22A3FC836A2B}" type="parTrans" cxnId="{19E5A70D-11A2-4E7C-899C-B35D580F9F6A}">
      <dgm:prSet/>
      <dgm:spPr/>
      <dgm:t>
        <a:bodyPr/>
        <a:lstStyle/>
        <a:p>
          <a:endParaRPr lang="en-US"/>
        </a:p>
      </dgm:t>
    </dgm:pt>
    <dgm:pt modelId="{BFC265C4-DA4C-41FA-80D2-E938B6D16C71}" type="sibTrans" cxnId="{19E5A70D-11A2-4E7C-899C-B35D580F9F6A}">
      <dgm:prSet/>
      <dgm:spPr/>
      <dgm:t>
        <a:bodyPr/>
        <a:lstStyle/>
        <a:p>
          <a:endParaRPr lang="en-US"/>
        </a:p>
      </dgm:t>
    </dgm:pt>
    <dgm:pt modelId="{9ABC4DF0-A506-4E2A-A5AA-4058FDF2F316}">
      <dgm:prSet/>
      <dgm:spPr/>
      <dgm:t>
        <a:bodyPr/>
        <a:lstStyle/>
        <a:p>
          <a:r>
            <a:rPr lang="en-GB"/>
            <a:t>It allows users to answer multiple-choice (MCQ) and multi-answer questions, track their scores, and receive feedback.</a:t>
          </a:r>
          <a:endParaRPr lang="en-US"/>
        </a:p>
      </dgm:t>
    </dgm:pt>
    <dgm:pt modelId="{6711238F-3D5C-46CF-AB3D-2B523AA84555}" type="parTrans" cxnId="{78A1CF04-1F20-4F64-A8E1-50DE0894F62B}">
      <dgm:prSet/>
      <dgm:spPr/>
      <dgm:t>
        <a:bodyPr/>
        <a:lstStyle/>
        <a:p>
          <a:endParaRPr lang="en-US"/>
        </a:p>
      </dgm:t>
    </dgm:pt>
    <dgm:pt modelId="{4FED2C7C-B05A-42DA-BC00-F31FAE44F191}" type="sibTrans" cxnId="{78A1CF04-1F20-4F64-A8E1-50DE0894F62B}">
      <dgm:prSet/>
      <dgm:spPr/>
      <dgm:t>
        <a:bodyPr/>
        <a:lstStyle/>
        <a:p>
          <a:endParaRPr lang="en-US"/>
        </a:p>
      </dgm:t>
    </dgm:pt>
    <dgm:pt modelId="{20B60836-909F-41D2-97CA-3B26DF80884E}">
      <dgm:prSet/>
      <dgm:spPr/>
      <dgm:t>
        <a:bodyPr/>
        <a:lstStyle/>
        <a:p>
          <a:pPr>
            <a:defRPr b="1"/>
          </a:pPr>
          <a:r>
            <a:rPr lang="en-IN"/>
            <a:t>Purpose:</a:t>
          </a:r>
          <a:endParaRPr lang="en-US"/>
        </a:p>
      </dgm:t>
    </dgm:pt>
    <dgm:pt modelId="{C1D4F47F-76E5-4B7A-A7CA-E04D09D02E5A}" type="parTrans" cxnId="{A50815A7-23AD-48D1-99E3-475563E45D31}">
      <dgm:prSet/>
      <dgm:spPr/>
      <dgm:t>
        <a:bodyPr/>
        <a:lstStyle/>
        <a:p>
          <a:endParaRPr lang="en-US"/>
        </a:p>
      </dgm:t>
    </dgm:pt>
    <dgm:pt modelId="{E81560F7-0724-42DA-B95B-D9F810AEF793}" type="sibTrans" cxnId="{A50815A7-23AD-48D1-99E3-475563E45D31}">
      <dgm:prSet/>
      <dgm:spPr/>
      <dgm:t>
        <a:bodyPr/>
        <a:lstStyle/>
        <a:p>
          <a:endParaRPr lang="en-US"/>
        </a:p>
      </dgm:t>
    </dgm:pt>
    <dgm:pt modelId="{A2FDC144-48BC-455B-8E6D-EE1E0977A2D9}">
      <dgm:prSet/>
      <dgm:spPr/>
      <dgm:t>
        <a:bodyPr/>
        <a:lstStyle/>
        <a:p>
          <a:r>
            <a:rPr lang="en-GB"/>
            <a:t>To create an engaging learning experience while challenging users’ knowledge.</a:t>
          </a:r>
          <a:endParaRPr lang="en-US"/>
        </a:p>
      </dgm:t>
    </dgm:pt>
    <dgm:pt modelId="{0F509162-0B54-4749-82EB-6FE51418C929}" type="parTrans" cxnId="{518960D8-F34A-402D-BC08-953339CE63BA}">
      <dgm:prSet/>
      <dgm:spPr/>
      <dgm:t>
        <a:bodyPr/>
        <a:lstStyle/>
        <a:p>
          <a:endParaRPr lang="en-US"/>
        </a:p>
      </dgm:t>
    </dgm:pt>
    <dgm:pt modelId="{84CCE980-7EC7-4F24-B510-4CD016D16902}" type="sibTrans" cxnId="{518960D8-F34A-402D-BC08-953339CE63BA}">
      <dgm:prSet/>
      <dgm:spPr/>
      <dgm:t>
        <a:bodyPr/>
        <a:lstStyle/>
        <a:p>
          <a:endParaRPr lang="en-US"/>
        </a:p>
      </dgm:t>
    </dgm:pt>
    <dgm:pt modelId="{6F0AE093-C8D5-4F75-9C07-EB181BF739CD}">
      <dgm:prSet/>
      <dgm:spPr/>
      <dgm:t>
        <a:bodyPr/>
        <a:lstStyle/>
        <a:p>
          <a:r>
            <a:rPr lang="en-GB" dirty="0"/>
            <a:t>Make it easy for users to learn through quizzes, track their progress, and identify areas of improvement.</a:t>
          </a:r>
          <a:endParaRPr lang="en-US" dirty="0"/>
        </a:p>
      </dgm:t>
    </dgm:pt>
    <dgm:pt modelId="{6202C766-47D0-494D-A060-D69F61E90A09}" type="parTrans" cxnId="{2BB14E99-257C-4225-9135-CB9E4B59F2F2}">
      <dgm:prSet/>
      <dgm:spPr/>
      <dgm:t>
        <a:bodyPr/>
        <a:lstStyle/>
        <a:p>
          <a:endParaRPr lang="en-US"/>
        </a:p>
      </dgm:t>
    </dgm:pt>
    <dgm:pt modelId="{08D895A1-CCEC-464F-9666-A10BBEE4151F}" type="sibTrans" cxnId="{2BB14E99-257C-4225-9135-CB9E4B59F2F2}">
      <dgm:prSet/>
      <dgm:spPr/>
      <dgm:t>
        <a:bodyPr/>
        <a:lstStyle/>
        <a:p>
          <a:endParaRPr lang="en-US"/>
        </a:p>
      </dgm:t>
    </dgm:pt>
    <dgm:pt modelId="{502A48E4-EF1E-45AA-A1F5-4CC45B91D477}">
      <dgm:prSet/>
      <dgm:spPr/>
      <dgm:t>
        <a:bodyPr/>
        <a:lstStyle/>
        <a:p>
          <a:pPr>
            <a:defRPr b="1"/>
          </a:pPr>
          <a:r>
            <a:rPr lang="en-IN"/>
            <a:t>Target Audience:</a:t>
          </a:r>
          <a:endParaRPr lang="en-US"/>
        </a:p>
      </dgm:t>
    </dgm:pt>
    <dgm:pt modelId="{3221F4FA-A432-4F7A-AAA9-D92EB94DD7E3}" type="parTrans" cxnId="{0B51BFFF-B724-4A78-B458-A952831FDB6B}">
      <dgm:prSet/>
      <dgm:spPr/>
      <dgm:t>
        <a:bodyPr/>
        <a:lstStyle/>
        <a:p>
          <a:endParaRPr lang="en-US"/>
        </a:p>
      </dgm:t>
    </dgm:pt>
    <dgm:pt modelId="{D7880592-5163-4CAF-96E3-B73F02CE0B53}" type="sibTrans" cxnId="{0B51BFFF-B724-4A78-B458-A952831FDB6B}">
      <dgm:prSet/>
      <dgm:spPr/>
      <dgm:t>
        <a:bodyPr/>
        <a:lstStyle/>
        <a:p>
          <a:endParaRPr lang="en-US"/>
        </a:p>
      </dgm:t>
    </dgm:pt>
    <dgm:pt modelId="{9F4F3087-435E-498E-B3F2-08A440B47A4A}">
      <dgm:prSet/>
      <dgm:spPr/>
      <dgm:t>
        <a:bodyPr/>
        <a:lstStyle/>
        <a:p>
          <a:r>
            <a:rPr lang="en-GB"/>
            <a:t>The app targets students, professionals, or anyone interested in interactive learning and knowledge testing.</a:t>
          </a:r>
          <a:endParaRPr lang="en-US"/>
        </a:p>
      </dgm:t>
    </dgm:pt>
    <dgm:pt modelId="{C1F50051-EC22-4771-86D9-F3E9B2E325E4}" type="parTrans" cxnId="{7866D017-7F70-4D73-8418-CE2B22C39F14}">
      <dgm:prSet/>
      <dgm:spPr/>
      <dgm:t>
        <a:bodyPr/>
        <a:lstStyle/>
        <a:p>
          <a:endParaRPr lang="en-US"/>
        </a:p>
      </dgm:t>
    </dgm:pt>
    <dgm:pt modelId="{59FADEA5-0D6B-4987-89B6-F0406B4388CB}" type="sibTrans" cxnId="{7866D017-7F70-4D73-8418-CE2B22C39F14}">
      <dgm:prSet/>
      <dgm:spPr/>
      <dgm:t>
        <a:bodyPr/>
        <a:lstStyle/>
        <a:p>
          <a:endParaRPr lang="en-US"/>
        </a:p>
      </dgm:t>
    </dgm:pt>
    <dgm:pt modelId="{B9EA4B5E-0876-4E66-9FAF-8C7CDCA66959}" type="pres">
      <dgm:prSet presAssocID="{870A5B11-4BED-400D-BEED-6F42408F3C3C}" presName="linear" presStyleCnt="0">
        <dgm:presLayoutVars>
          <dgm:dir/>
          <dgm:animLvl val="lvl"/>
          <dgm:resizeHandles val="exact"/>
        </dgm:presLayoutVars>
      </dgm:prSet>
      <dgm:spPr/>
    </dgm:pt>
    <dgm:pt modelId="{CDA8B824-290F-4193-AAAC-D1C7A4D05BA1}" type="pres">
      <dgm:prSet presAssocID="{B9B1C291-7C6A-4B18-8356-1973C0E4AD50}" presName="parentLin" presStyleCnt="0"/>
      <dgm:spPr/>
    </dgm:pt>
    <dgm:pt modelId="{9B2625BE-AF61-48AA-9827-3114DABCBADE}" type="pres">
      <dgm:prSet presAssocID="{B9B1C291-7C6A-4B18-8356-1973C0E4AD50}" presName="parentLeftMargin" presStyleLbl="node1" presStyleIdx="0" presStyleCnt="3"/>
      <dgm:spPr/>
    </dgm:pt>
    <dgm:pt modelId="{40ACB717-2163-48C8-92E2-82DD3FB3F935}" type="pres">
      <dgm:prSet presAssocID="{B9B1C291-7C6A-4B18-8356-1973C0E4AD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DEF745-7115-42BE-90C4-121F77CBAD17}" type="pres">
      <dgm:prSet presAssocID="{B9B1C291-7C6A-4B18-8356-1973C0E4AD50}" presName="negativeSpace" presStyleCnt="0"/>
      <dgm:spPr/>
    </dgm:pt>
    <dgm:pt modelId="{1D6F9C32-7D32-4402-9FD5-50C2B36E36FE}" type="pres">
      <dgm:prSet presAssocID="{B9B1C291-7C6A-4B18-8356-1973C0E4AD50}" presName="childText" presStyleLbl="conFgAcc1" presStyleIdx="0" presStyleCnt="3">
        <dgm:presLayoutVars>
          <dgm:bulletEnabled val="1"/>
        </dgm:presLayoutVars>
      </dgm:prSet>
      <dgm:spPr/>
    </dgm:pt>
    <dgm:pt modelId="{58C9BB3B-1CAA-4BB6-933C-DF4ABB145410}" type="pres">
      <dgm:prSet presAssocID="{8C5129C2-B9C1-4372-9584-FF375D89920B}" presName="spaceBetweenRectangles" presStyleCnt="0"/>
      <dgm:spPr/>
    </dgm:pt>
    <dgm:pt modelId="{D394083B-ADCC-4C55-9A92-2178CC654E0F}" type="pres">
      <dgm:prSet presAssocID="{20B60836-909F-41D2-97CA-3B26DF80884E}" presName="parentLin" presStyleCnt="0"/>
      <dgm:spPr/>
    </dgm:pt>
    <dgm:pt modelId="{4A584486-312B-451F-A587-F39FA8F4DDF5}" type="pres">
      <dgm:prSet presAssocID="{20B60836-909F-41D2-97CA-3B26DF80884E}" presName="parentLeftMargin" presStyleLbl="node1" presStyleIdx="0" presStyleCnt="3"/>
      <dgm:spPr/>
    </dgm:pt>
    <dgm:pt modelId="{BF9E5065-4BE7-49E7-82F4-5F732A3C9983}" type="pres">
      <dgm:prSet presAssocID="{20B60836-909F-41D2-97CA-3B26DF80884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F5522C-0B67-49EB-8867-21789111CDB2}" type="pres">
      <dgm:prSet presAssocID="{20B60836-909F-41D2-97CA-3B26DF80884E}" presName="negativeSpace" presStyleCnt="0"/>
      <dgm:spPr/>
    </dgm:pt>
    <dgm:pt modelId="{3893FE35-F32C-4D04-B6B6-6EE6ACBA3E82}" type="pres">
      <dgm:prSet presAssocID="{20B60836-909F-41D2-97CA-3B26DF80884E}" presName="childText" presStyleLbl="conFgAcc1" presStyleIdx="1" presStyleCnt="3">
        <dgm:presLayoutVars>
          <dgm:bulletEnabled val="1"/>
        </dgm:presLayoutVars>
      </dgm:prSet>
      <dgm:spPr/>
    </dgm:pt>
    <dgm:pt modelId="{FA6146DF-0C53-4060-B606-69CFF807F793}" type="pres">
      <dgm:prSet presAssocID="{E81560F7-0724-42DA-B95B-D9F810AEF793}" presName="spaceBetweenRectangles" presStyleCnt="0"/>
      <dgm:spPr/>
    </dgm:pt>
    <dgm:pt modelId="{7184A1BB-540C-43F6-A651-D5D8E8AC32AB}" type="pres">
      <dgm:prSet presAssocID="{502A48E4-EF1E-45AA-A1F5-4CC45B91D477}" presName="parentLin" presStyleCnt="0"/>
      <dgm:spPr/>
    </dgm:pt>
    <dgm:pt modelId="{893E141E-A0E4-4916-AA47-3FC8C3CAEA88}" type="pres">
      <dgm:prSet presAssocID="{502A48E4-EF1E-45AA-A1F5-4CC45B91D477}" presName="parentLeftMargin" presStyleLbl="node1" presStyleIdx="1" presStyleCnt="3"/>
      <dgm:spPr/>
    </dgm:pt>
    <dgm:pt modelId="{F69B6128-FA85-4EF1-923A-D6AA4546F547}" type="pres">
      <dgm:prSet presAssocID="{502A48E4-EF1E-45AA-A1F5-4CC45B91D47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E59910E-D49D-4015-BA2D-8DA24F3A4070}" type="pres">
      <dgm:prSet presAssocID="{502A48E4-EF1E-45AA-A1F5-4CC45B91D477}" presName="negativeSpace" presStyleCnt="0"/>
      <dgm:spPr/>
    </dgm:pt>
    <dgm:pt modelId="{B721A309-D700-444E-856F-DE975D0F4DCB}" type="pres">
      <dgm:prSet presAssocID="{502A48E4-EF1E-45AA-A1F5-4CC45B91D47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590B800-4316-49DF-B984-7BAE7F17E9EA}" type="presOf" srcId="{9F4F3087-435E-498E-B3F2-08A440B47A4A}" destId="{B721A309-D700-444E-856F-DE975D0F4DCB}" srcOrd="0" destOrd="0" presId="urn:microsoft.com/office/officeart/2005/8/layout/list1"/>
    <dgm:cxn modelId="{74836003-75C3-4EEA-B3FA-44D638028357}" type="presOf" srcId="{870A5B11-4BED-400D-BEED-6F42408F3C3C}" destId="{B9EA4B5E-0876-4E66-9FAF-8C7CDCA66959}" srcOrd="0" destOrd="0" presId="urn:microsoft.com/office/officeart/2005/8/layout/list1"/>
    <dgm:cxn modelId="{78A1CF04-1F20-4F64-A8E1-50DE0894F62B}" srcId="{B9B1C291-7C6A-4B18-8356-1973C0E4AD50}" destId="{9ABC4DF0-A506-4E2A-A5AA-4058FDF2F316}" srcOrd="1" destOrd="0" parTransId="{6711238F-3D5C-46CF-AB3D-2B523AA84555}" sibTransId="{4FED2C7C-B05A-42DA-BC00-F31FAE44F191}"/>
    <dgm:cxn modelId="{6991A005-7741-473A-9CDC-CE1D933318F8}" type="presOf" srcId="{20B60836-909F-41D2-97CA-3B26DF80884E}" destId="{4A584486-312B-451F-A587-F39FA8F4DDF5}" srcOrd="0" destOrd="0" presId="urn:microsoft.com/office/officeart/2005/8/layout/list1"/>
    <dgm:cxn modelId="{19E5A70D-11A2-4E7C-899C-B35D580F9F6A}" srcId="{B9B1C291-7C6A-4B18-8356-1973C0E4AD50}" destId="{6E5F42AD-94A5-4B1F-8B06-CD60B014181B}" srcOrd="0" destOrd="0" parTransId="{4ADC48B2-A87A-4BE2-9FA6-22A3FC836A2B}" sibTransId="{BFC265C4-DA4C-41FA-80D2-E938B6D16C71}"/>
    <dgm:cxn modelId="{74F33D14-E19D-4C50-A228-884B9FEA405B}" type="presOf" srcId="{20B60836-909F-41D2-97CA-3B26DF80884E}" destId="{BF9E5065-4BE7-49E7-82F4-5F732A3C9983}" srcOrd="1" destOrd="0" presId="urn:microsoft.com/office/officeart/2005/8/layout/list1"/>
    <dgm:cxn modelId="{7866D017-7F70-4D73-8418-CE2B22C39F14}" srcId="{502A48E4-EF1E-45AA-A1F5-4CC45B91D477}" destId="{9F4F3087-435E-498E-B3F2-08A440B47A4A}" srcOrd="0" destOrd="0" parTransId="{C1F50051-EC22-4771-86D9-F3E9B2E325E4}" sibTransId="{59FADEA5-0D6B-4987-89B6-F0406B4388CB}"/>
    <dgm:cxn modelId="{9D5E4F2B-F692-4EA2-8A69-953C853E7468}" type="presOf" srcId="{502A48E4-EF1E-45AA-A1F5-4CC45B91D477}" destId="{F69B6128-FA85-4EF1-923A-D6AA4546F547}" srcOrd="1" destOrd="0" presId="urn:microsoft.com/office/officeart/2005/8/layout/list1"/>
    <dgm:cxn modelId="{05CDE249-C1EF-48FE-BAA9-47B44C5E52F2}" type="presOf" srcId="{502A48E4-EF1E-45AA-A1F5-4CC45B91D477}" destId="{893E141E-A0E4-4916-AA47-3FC8C3CAEA88}" srcOrd="0" destOrd="0" presId="urn:microsoft.com/office/officeart/2005/8/layout/list1"/>
    <dgm:cxn modelId="{C392D083-F231-4E27-9482-675ED72A9C1E}" type="presOf" srcId="{6E5F42AD-94A5-4B1F-8B06-CD60B014181B}" destId="{1D6F9C32-7D32-4402-9FD5-50C2B36E36FE}" srcOrd="0" destOrd="0" presId="urn:microsoft.com/office/officeart/2005/8/layout/list1"/>
    <dgm:cxn modelId="{3584C78D-6150-4E11-A591-FB9B0754B6B9}" type="presOf" srcId="{B9B1C291-7C6A-4B18-8356-1973C0E4AD50}" destId="{40ACB717-2163-48C8-92E2-82DD3FB3F935}" srcOrd="1" destOrd="0" presId="urn:microsoft.com/office/officeart/2005/8/layout/list1"/>
    <dgm:cxn modelId="{9A2F0196-F36F-44C1-B6D8-FBD069636241}" type="presOf" srcId="{B9B1C291-7C6A-4B18-8356-1973C0E4AD50}" destId="{9B2625BE-AF61-48AA-9827-3114DABCBADE}" srcOrd="0" destOrd="0" presId="urn:microsoft.com/office/officeart/2005/8/layout/list1"/>
    <dgm:cxn modelId="{2BB14E99-257C-4225-9135-CB9E4B59F2F2}" srcId="{20B60836-909F-41D2-97CA-3B26DF80884E}" destId="{6F0AE093-C8D5-4F75-9C07-EB181BF739CD}" srcOrd="1" destOrd="0" parTransId="{6202C766-47D0-494D-A060-D69F61E90A09}" sibTransId="{08D895A1-CCEC-464F-9666-A10BBEE4151F}"/>
    <dgm:cxn modelId="{45E558A3-F47B-48C8-977D-AF82F65DA3E9}" srcId="{870A5B11-4BED-400D-BEED-6F42408F3C3C}" destId="{B9B1C291-7C6A-4B18-8356-1973C0E4AD50}" srcOrd="0" destOrd="0" parTransId="{D6695B7C-7EE6-447C-8005-E7D6697E7C3B}" sibTransId="{8C5129C2-B9C1-4372-9584-FF375D89920B}"/>
    <dgm:cxn modelId="{A50815A7-23AD-48D1-99E3-475563E45D31}" srcId="{870A5B11-4BED-400D-BEED-6F42408F3C3C}" destId="{20B60836-909F-41D2-97CA-3B26DF80884E}" srcOrd="1" destOrd="0" parTransId="{C1D4F47F-76E5-4B7A-A7CA-E04D09D02E5A}" sibTransId="{E81560F7-0724-42DA-B95B-D9F810AEF793}"/>
    <dgm:cxn modelId="{E56410A9-0989-4EEF-8831-ABC37AAADD91}" type="presOf" srcId="{9ABC4DF0-A506-4E2A-A5AA-4058FDF2F316}" destId="{1D6F9C32-7D32-4402-9FD5-50C2B36E36FE}" srcOrd="0" destOrd="1" presId="urn:microsoft.com/office/officeart/2005/8/layout/list1"/>
    <dgm:cxn modelId="{518960D8-F34A-402D-BC08-953339CE63BA}" srcId="{20B60836-909F-41D2-97CA-3B26DF80884E}" destId="{A2FDC144-48BC-455B-8E6D-EE1E0977A2D9}" srcOrd="0" destOrd="0" parTransId="{0F509162-0B54-4749-82EB-6FE51418C929}" sibTransId="{84CCE980-7EC7-4F24-B510-4CD016D16902}"/>
    <dgm:cxn modelId="{48345FE2-462E-40CD-9322-6F2024399C8D}" type="presOf" srcId="{A2FDC144-48BC-455B-8E6D-EE1E0977A2D9}" destId="{3893FE35-F32C-4D04-B6B6-6EE6ACBA3E82}" srcOrd="0" destOrd="0" presId="urn:microsoft.com/office/officeart/2005/8/layout/list1"/>
    <dgm:cxn modelId="{37A091F8-C0CA-4FE1-AB4B-14EA143D4B78}" type="presOf" srcId="{6F0AE093-C8D5-4F75-9C07-EB181BF739CD}" destId="{3893FE35-F32C-4D04-B6B6-6EE6ACBA3E82}" srcOrd="0" destOrd="1" presId="urn:microsoft.com/office/officeart/2005/8/layout/list1"/>
    <dgm:cxn modelId="{0B51BFFF-B724-4A78-B458-A952831FDB6B}" srcId="{870A5B11-4BED-400D-BEED-6F42408F3C3C}" destId="{502A48E4-EF1E-45AA-A1F5-4CC45B91D477}" srcOrd="2" destOrd="0" parTransId="{3221F4FA-A432-4F7A-AAA9-D92EB94DD7E3}" sibTransId="{D7880592-5163-4CAF-96E3-B73F02CE0B53}"/>
    <dgm:cxn modelId="{1517DE4B-05F9-4EC4-BEE6-E34061EC3BC4}" type="presParOf" srcId="{B9EA4B5E-0876-4E66-9FAF-8C7CDCA66959}" destId="{CDA8B824-290F-4193-AAAC-D1C7A4D05BA1}" srcOrd="0" destOrd="0" presId="urn:microsoft.com/office/officeart/2005/8/layout/list1"/>
    <dgm:cxn modelId="{ECA76A08-0A02-4B0A-9BBA-9AEC1DC75579}" type="presParOf" srcId="{CDA8B824-290F-4193-AAAC-D1C7A4D05BA1}" destId="{9B2625BE-AF61-48AA-9827-3114DABCBADE}" srcOrd="0" destOrd="0" presId="urn:microsoft.com/office/officeart/2005/8/layout/list1"/>
    <dgm:cxn modelId="{ACB79885-299D-4F8F-9B79-D41E5570A072}" type="presParOf" srcId="{CDA8B824-290F-4193-AAAC-D1C7A4D05BA1}" destId="{40ACB717-2163-48C8-92E2-82DD3FB3F935}" srcOrd="1" destOrd="0" presId="urn:microsoft.com/office/officeart/2005/8/layout/list1"/>
    <dgm:cxn modelId="{C687F6AF-B869-4BCD-8D63-0444D83DFFA6}" type="presParOf" srcId="{B9EA4B5E-0876-4E66-9FAF-8C7CDCA66959}" destId="{7BDEF745-7115-42BE-90C4-121F77CBAD17}" srcOrd="1" destOrd="0" presId="urn:microsoft.com/office/officeart/2005/8/layout/list1"/>
    <dgm:cxn modelId="{C90CF7D8-291A-45A9-AEAB-80E2507CE807}" type="presParOf" srcId="{B9EA4B5E-0876-4E66-9FAF-8C7CDCA66959}" destId="{1D6F9C32-7D32-4402-9FD5-50C2B36E36FE}" srcOrd="2" destOrd="0" presId="urn:microsoft.com/office/officeart/2005/8/layout/list1"/>
    <dgm:cxn modelId="{04E5BFB8-0A8D-4E79-BBC5-A6A302C3C15B}" type="presParOf" srcId="{B9EA4B5E-0876-4E66-9FAF-8C7CDCA66959}" destId="{58C9BB3B-1CAA-4BB6-933C-DF4ABB145410}" srcOrd="3" destOrd="0" presId="urn:microsoft.com/office/officeart/2005/8/layout/list1"/>
    <dgm:cxn modelId="{A89746F4-6A2F-4E98-BA16-4C645DF777E7}" type="presParOf" srcId="{B9EA4B5E-0876-4E66-9FAF-8C7CDCA66959}" destId="{D394083B-ADCC-4C55-9A92-2178CC654E0F}" srcOrd="4" destOrd="0" presId="urn:microsoft.com/office/officeart/2005/8/layout/list1"/>
    <dgm:cxn modelId="{1FC03B37-E73A-4885-9165-3089A78393CE}" type="presParOf" srcId="{D394083B-ADCC-4C55-9A92-2178CC654E0F}" destId="{4A584486-312B-451F-A587-F39FA8F4DDF5}" srcOrd="0" destOrd="0" presId="urn:microsoft.com/office/officeart/2005/8/layout/list1"/>
    <dgm:cxn modelId="{0AA09C8F-2BFA-49D0-BF79-B0461BB83E22}" type="presParOf" srcId="{D394083B-ADCC-4C55-9A92-2178CC654E0F}" destId="{BF9E5065-4BE7-49E7-82F4-5F732A3C9983}" srcOrd="1" destOrd="0" presId="urn:microsoft.com/office/officeart/2005/8/layout/list1"/>
    <dgm:cxn modelId="{CE6ABAC7-ED7B-4F89-9FDA-E27F840DB8FD}" type="presParOf" srcId="{B9EA4B5E-0876-4E66-9FAF-8C7CDCA66959}" destId="{5CF5522C-0B67-49EB-8867-21789111CDB2}" srcOrd="5" destOrd="0" presId="urn:microsoft.com/office/officeart/2005/8/layout/list1"/>
    <dgm:cxn modelId="{856974CA-5A4A-428F-9A8F-42C1477986EA}" type="presParOf" srcId="{B9EA4B5E-0876-4E66-9FAF-8C7CDCA66959}" destId="{3893FE35-F32C-4D04-B6B6-6EE6ACBA3E82}" srcOrd="6" destOrd="0" presId="urn:microsoft.com/office/officeart/2005/8/layout/list1"/>
    <dgm:cxn modelId="{83DE2A83-9CAC-42FC-927E-08A8848121C2}" type="presParOf" srcId="{B9EA4B5E-0876-4E66-9FAF-8C7CDCA66959}" destId="{FA6146DF-0C53-4060-B606-69CFF807F793}" srcOrd="7" destOrd="0" presId="urn:microsoft.com/office/officeart/2005/8/layout/list1"/>
    <dgm:cxn modelId="{3C53F886-94D2-4BFF-8311-D2631177986F}" type="presParOf" srcId="{B9EA4B5E-0876-4E66-9FAF-8C7CDCA66959}" destId="{7184A1BB-540C-43F6-A651-D5D8E8AC32AB}" srcOrd="8" destOrd="0" presId="urn:microsoft.com/office/officeart/2005/8/layout/list1"/>
    <dgm:cxn modelId="{EC6248BA-05DB-45AE-B89E-CCDCCA014B5F}" type="presParOf" srcId="{7184A1BB-540C-43F6-A651-D5D8E8AC32AB}" destId="{893E141E-A0E4-4916-AA47-3FC8C3CAEA88}" srcOrd="0" destOrd="0" presId="urn:microsoft.com/office/officeart/2005/8/layout/list1"/>
    <dgm:cxn modelId="{81647CD9-BEDB-40EA-806E-143DBDE04886}" type="presParOf" srcId="{7184A1BB-540C-43F6-A651-D5D8E8AC32AB}" destId="{F69B6128-FA85-4EF1-923A-D6AA4546F547}" srcOrd="1" destOrd="0" presId="urn:microsoft.com/office/officeart/2005/8/layout/list1"/>
    <dgm:cxn modelId="{2C07A3A8-8943-4FB8-9D6B-77E6769E1310}" type="presParOf" srcId="{B9EA4B5E-0876-4E66-9FAF-8C7CDCA66959}" destId="{8E59910E-D49D-4015-BA2D-8DA24F3A4070}" srcOrd="9" destOrd="0" presId="urn:microsoft.com/office/officeart/2005/8/layout/list1"/>
    <dgm:cxn modelId="{443767A0-2165-4270-879B-7D9543347360}" type="presParOf" srcId="{B9EA4B5E-0876-4E66-9FAF-8C7CDCA66959}" destId="{B721A309-D700-444E-856F-DE975D0F4D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039578-1518-48A2-BCDB-C5202D3560D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3D4412-F6C1-487F-91C7-26CE0B2C2737}">
      <dgm:prSet/>
      <dgm:spPr/>
      <dgm:t>
        <a:bodyPr/>
        <a:lstStyle/>
        <a:p>
          <a:r>
            <a:rPr lang="en-IN"/>
            <a:t>Multiple-Choice &amp; Multi-Answer Questions</a:t>
          </a:r>
          <a:endParaRPr lang="en-US"/>
        </a:p>
      </dgm:t>
    </dgm:pt>
    <dgm:pt modelId="{49B8516F-654B-419C-818B-6BBBDC6C6F6A}" type="parTrans" cxnId="{85DF07A5-FF5D-449C-854D-FF72B5BC70BC}">
      <dgm:prSet/>
      <dgm:spPr/>
      <dgm:t>
        <a:bodyPr/>
        <a:lstStyle/>
        <a:p>
          <a:endParaRPr lang="en-US"/>
        </a:p>
      </dgm:t>
    </dgm:pt>
    <dgm:pt modelId="{0A47B4AC-1B6A-47FD-8130-71BB228C24B3}" type="sibTrans" cxnId="{85DF07A5-FF5D-449C-854D-FF72B5BC70BC}">
      <dgm:prSet/>
      <dgm:spPr/>
      <dgm:t>
        <a:bodyPr/>
        <a:lstStyle/>
        <a:p>
          <a:endParaRPr lang="en-US"/>
        </a:p>
      </dgm:t>
    </dgm:pt>
    <dgm:pt modelId="{E014151C-3C7C-4883-921D-D9D6200FD449}">
      <dgm:prSet/>
      <dgm:spPr/>
      <dgm:t>
        <a:bodyPr/>
        <a:lstStyle/>
        <a:p>
          <a:r>
            <a:rPr lang="en-IN"/>
            <a:t>Timer Functionality</a:t>
          </a:r>
          <a:endParaRPr lang="en-US"/>
        </a:p>
      </dgm:t>
    </dgm:pt>
    <dgm:pt modelId="{28866B92-E86D-4984-99C5-6694D95A8387}" type="parTrans" cxnId="{3537B85A-EAEA-4B5C-827C-E8A523FE910A}">
      <dgm:prSet/>
      <dgm:spPr/>
      <dgm:t>
        <a:bodyPr/>
        <a:lstStyle/>
        <a:p>
          <a:endParaRPr lang="en-US"/>
        </a:p>
      </dgm:t>
    </dgm:pt>
    <dgm:pt modelId="{6C334FA4-3FC1-4626-8AFC-60A5FA0E9CDE}" type="sibTrans" cxnId="{3537B85A-EAEA-4B5C-827C-E8A523FE910A}">
      <dgm:prSet/>
      <dgm:spPr/>
      <dgm:t>
        <a:bodyPr/>
        <a:lstStyle/>
        <a:p>
          <a:endParaRPr lang="en-US"/>
        </a:p>
      </dgm:t>
    </dgm:pt>
    <dgm:pt modelId="{2797723C-C945-4E84-A300-CC60349CA94A}">
      <dgm:prSet/>
      <dgm:spPr/>
      <dgm:t>
        <a:bodyPr/>
        <a:lstStyle/>
        <a:p>
          <a:r>
            <a:rPr lang="en-IN"/>
            <a:t>User Scoring</a:t>
          </a:r>
          <a:endParaRPr lang="en-US"/>
        </a:p>
      </dgm:t>
    </dgm:pt>
    <dgm:pt modelId="{813F66B9-8F81-4F52-A943-2FAB314696D9}" type="parTrans" cxnId="{F6143EE3-8E89-4053-8A46-3CE48D41C72A}">
      <dgm:prSet/>
      <dgm:spPr/>
      <dgm:t>
        <a:bodyPr/>
        <a:lstStyle/>
        <a:p>
          <a:endParaRPr lang="en-US"/>
        </a:p>
      </dgm:t>
    </dgm:pt>
    <dgm:pt modelId="{9FDADCB1-07EC-4B09-B689-E1D2C83C5A25}" type="sibTrans" cxnId="{F6143EE3-8E89-4053-8A46-3CE48D41C72A}">
      <dgm:prSet/>
      <dgm:spPr/>
      <dgm:t>
        <a:bodyPr/>
        <a:lstStyle/>
        <a:p>
          <a:endParaRPr lang="en-US"/>
        </a:p>
      </dgm:t>
    </dgm:pt>
    <dgm:pt modelId="{C36284E8-696C-4B36-A8C3-F1049559D667}">
      <dgm:prSet/>
      <dgm:spPr/>
      <dgm:t>
        <a:bodyPr/>
        <a:lstStyle/>
        <a:p>
          <a:r>
            <a:rPr lang="en-IN"/>
            <a:t>Review Incorrect Answers</a:t>
          </a:r>
          <a:endParaRPr lang="en-US"/>
        </a:p>
      </dgm:t>
    </dgm:pt>
    <dgm:pt modelId="{92150AF9-5352-4718-9782-478600754264}" type="parTrans" cxnId="{09421E4A-2BCC-4B89-9FAD-1A36D35C96B1}">
      <dgm:prSet/>
      <dgm:spPr/>
      <dgm:t>
        <a:bodyPr/>
        <a:lstStyle/>
        <a:p>
          <a:endParaRPr lang="en-US"/>
        </a:p>
      </dgm:t>
    </dgm:pt>
    <dgm:pt modelId="{2B658129-1B76-400B-8409-1974793DBA3B}" type="sibTrans" cxnId="{09421E4A-2BCC-4B89-9FAD-1A36D35C96B1}">
      <dgm:prSet/>
      <dgm:spPr/>
      <dgm:t>
        <a:bodyPr/>
        <a:lstStyle/>
        <a:p>
          <a:endParaRPr lang="en-US"/>
        </a:p>
      </dgm:t>
    </dgm:pt>
    <dgm:pt modelId="{22A81FB6-81D9-4A96-9254-68BCCA962625}">
      <dgm:prSet/>
      <dgm:spPr/>
      <dgm:t>
        <a:bodyPr/>
        <a:lstStyle/>
        <a:p>
          <a:r>
            <a:rPr lang="en-IN"/>
            <a:t>Dynamic User Interface</a:t>
          </a:r>
          <a:endParaRPr lang="en-US"/>
        </a:p>
      </dgm:t>
    </dgm:pt>
    <dgm:pt modelId="{9A2CB87D-7D05-48F1-8BDF-66ACA5D4657B}" type="parTrans" cxnId="{35AECBF1-F79C-43A0-A5D7-FD300C324285}">
      <dgm:prSet/>
      <dgm:spPr/>
      <dgm:t>
        <a:bodyPr/>
        <a:lstStyle/>
        <a:p>
          <a:endParaRPr lang="en-US"/>
        </a:p>
      </dgm:t>
    </dgm:pt>
    <dgm:pt modelId="{9F1461FB-DB58-447B-82B1-003F2AA009FD}" type="sibTrans" cxnId="{35AECBF1-F79C-43A0-A5D7-FD300C324285}">
      <dgm:prSet/>
      <dgm:spPr/>
      <dgm:t>
        <a:bodyPr/>
        <a:lstStyle/>
        <a:p>
          <a:endParaRPr lang="en-US"/>
        </a:p>
      </dgm:t>
    </dgm:pt>
    <dgm:pt modelId="{E7E38E70-BDC0-4290-B441-AF5647DADEC4}">
      <dgm:prSet/>
      <dgm:spPr/>
      <dgm:t>
        <a:bodyPr/>
        <a:lstStyle/>
        <a:p>
          <a:r>
            <a:rPr lang="en-IN"/>
            <a:t>Instant Feedback</a:t>
          </a:r>
          <a:endParaRPr lang="en-US"/>
        </a:p>
      </dgm:t>
    </dgm:pt>
    <dgm:pt modelId="{442E6726-5089-4C79-9D86-941753F74682}" type="parTrans" cxnId="{7A6F2222-D992-46F9-ADE4-17223C419DEB}">
      <dgm:prSet/>
      <dgm:spPr/>
      <dgm:t>
        <a:bodyPr/>
        <a:lstStyle/>
        <a:p>
          <a:endParaRPr lang="en-US"/>
        </a:p>
      </dgm:t>
    </dgm:pt>
    <dgm:pt modelId="{93A3DF1E-1BA2-4CFC-924A-DD5F254A3D93}" type="sibTrans" cxnId="{7A6F2222-D992-46F9-ADE4-17223C419DEB}">
      <dgm:prSet/>
      <dgm:spPr/>
      <dgm:t>
        <a:bodyPr/>
        <a:lstStyle/>
        <a:p>
          <a:endParaRPr lang="en-US"/>
        </a:p>
      </dgm:t>
    </dgm:pt>
    <dgm:pt modelId="{B09AF84F-1379-421F-A8B2-D9C000E5E7AE}">
      <dgm:prSet/>
      <dgm:spPr/>
      <dgm:t>
        <a:bodyPr/>
        <a:lstStyle/>
        <a:p>
          <a:r>
            <a:rPr lang="en-IN"/>
            <a:t>Database Integration</a:t>
          </a:r>
          <a:endParaRPr lang="en-US"/>
        </a:p>
      </dgm:t>
    </dgm:pt>
    <dgm:pt modelId="{E89D121B-CF5F-410C-A52F-2C687DE10668}" type="parTrans" cxnId="{27150C44-F1FE-4A59-9C05-5F2460AC72A1}">
      <dgm:prSet/>
      <dgm:spPr/>
      <dgm:t>
        <a:bodyPr/>
        <a:lstStyle/>
        <a:p>
          <a:endParaRPr lang="en-US"/>
        </a:p>
      </dgm:t>
    </dgm:pt>
    <dgm:pt modelId="{ED697E45-E2B3-42DD-8F9F-F5BC8F432D94}" type="sibTrans" cxnId="{27150C44-F1FE-4A59-9C05-5F2460AC72A1}">
      <dgm:prSet/>
      <dgm:spPr/>
      <dgm:t>
        <a:bodyPr/>
        <a:lstStyle/>
        <a:p>
          <a:endParaRPr lang="en-US"/>
        </a:p>
      </dgm:t>
    </dgm:pt>
    <dgm:pt modelId="{E7126CCC-F917-4AD4-A386-52681038282F}">
      <dgm:prSet/>
      <dgm:spPr/>
      <dgm:t>
        <a:bodyPr/>
        <a:lstStyle/>
        <a:p>
          <a:r>
            <a:rPr lang="en-IN"/>
            <a:t>User-Friendly Interface</a:t>
          </a:r>
          <a:endParaRPr lang="en-US"/>
        </a:p>
      </dgm:t>
    </dgm:pt>
    <dgm:pt modelId="{4CDE33B0-52B3-44E0-B2D3-8A409DCF91BD}" type="parTrans" cxnId="{66A32E9A-0789-4CEB-B2FA-7941B0507EE8}">
      <dgm:prSet/>
      <dgm:spPr/>
      <dgm:t>
        <a:bodyPr/>
        <a:lstStyle/>
        <a:p>
          <a:endParaRPr lang="en-US"/>
        </a:p>
      </dgm:t>
    </dgm:pt>
    <dgm:pt modelId="{971EC27B-0FC7-4577-93BF-41D7E4F0C41D}" type="sibTrans" cxnId="{66A32E9A-0789-4CEB-B2FA-7941B0507EE8}">
      <dgm:prSet/>
      <dgm:spPr/>
      <dgm:t>
        <a:bodyPr/>
        <a:lstStyle/>
        <a:p>
          <a:endParaRPr lang="en-US"/>
        </a:p>
      </dgm:t>
    </dgm:pt>
    <dgm:pt modelId="{D7D09BF4-073C-4F2F-8AB0-9D0FC2CEA50F}">
      <dgm:prSet/>
      <dgm:spPr/>
      <dgm:t>
        <a:bodyPr/>
        <a:lstStyle/>
        <a:p>
          <a:r>
            <a:rPr lang="en-IN"/>
            <a:t>Result Summar</a:t>
          </a:r>
          <a:endParaRPr lang="en-US"/>
        </a:p>
      </dgm:t>
    </dgm:pt>
    <dgm:pt modelId="{E9E4ED3E-1BE3-4797-B816-8604B0208E1A}" type="parTrans" cxnId="{054C4685-7DB1-414A-AC46-62DB89D4ABDA}">
      <dgm:prSet/>
      <dgm:spPr/>
      <dgm:t>
        <a:bodyPr/>
        <a:lstStyle/>
        <a:p>
          <a:endParaRPr lang="en-US"/>
        </a:p>
      </dgm:t>
    </dgm:pt>
    <dgm:pt modelId="{7936DCC6-4B7C-4093-8101-E6BC437D1CCB}" type="sibTrans" cxnId="{054C4685-7DB1-414A-AC46-62DB89D4ABDA}">
      <dgm:prSet/>
      <dgm:spPr/>
      <dgm:t>
        <a:bodyPr/>
        <a:lstStyle/>
        <a:p>
          <a:endParaRPr lang="en-US"/>
        </a:p>
      </dgm:t>
    </dgm:pt>
    <dgm:pt modelId="{2D204D79-CBD7-48FA-9982-490E50B1C18F}">
      <dgm:prSet/>
      <dgm:spPr/>
      <dgm:t>
        <a:bodyPr/>
        <a:lstStyle/>
        <a:p>
          <a:r>
            <a:rPr lang="en-IN"/>
            <a:t>Dynamic Question Loading</a:t>
          </a:r>
          <a:endParaRPr lang="en-US"/>
        </a:p>
      </dgm:t>
    </dgm:pt>
    <dgm:pt modelId="{63477AF3-E39E-4839-B33B-F0CE117B50D3}" type="parTrans" cxnId="{E8DEE709-B766-43E5-88AD-C79ECD365EDF}">
      <dgm:prSet/>
      <dgm:spPr/>
      <dgm:t>
        <a:bodyPr/>
        <a:lstStyle/>
        <a:p>
          <a:endParaRPr lang="en-US"/>
        </a:p>
      </dgm:t>
    </dgm:pt>
    <dgm:pt modelId="{4221CCA9-0353-4C28-91C8-26B9C41B735D}" type="sibTrans" cxnId="{E8DEE709-B766-43E5-88AD-C79ECD365EDF}">
      <dgm:prSet/>
      <dgm:spPr/>
      <dgm:t>
        <a:bodyPr/>
        <a:lstStyle/>
        <a:p>
          <a:endParaRPr lang="en-US"/>
        </a:p>
      </dgm:t>
    </dgm:pt>
    <dgm:pt modelId="{B5C18AFB-1009-487A-83EF-13BB044B5C8A}">
      <dgm:prSet/>
      <dgm:spPr/>
      <dgm:t>
        <a:bodyPr/>
        <a:lstStyle/>
        <a:p>
          <a:r>
            <a:rPr lang="en-IN"/>
            <a:t>Progress Tracking</a:t>
          </a:r>
          <a:endParaRPr lang="en-US"/>
        </a:p>
      </dgm:t>
    </dgm:pt>
    <dgm:pt modelId="{6F6099C3-889E-4304-9FC6-58C72ABE93B0}" type="parTrans" cxnId="{9A4834EB-C528-4884-93AC-D2275A7A36B0}">
      <dgm:prSet/>
      <dgm:spPr/>
      <dgm:t>
        <a:bodyPr/>
        <a:lstStyle/>
        <a:p>
          <a:endParaRPr lang="en-US"/>
        </a:p>
      </dgm:t>
    </dgm:pt>
    <dgm:pt modelId="{D47017C7-23BF-4C33-B0BB-26FB58AE651F}" type="sibTrans" cxnId="{9A4834EB-C528-4884-93AC-D2275A7A36B0}">
      <dgm:prSet/>
      <dgm:spPr/>
      <dgm:t>
        <a:bodyPr/>
        <a:lstStyle/>
        <a:p>
          <a:endParaRPr lang="en-US"/>
        </a:p>
      </dgm:t>
    </dgm:pt>
    <dgm:pt modelId="{9D700CBC-A71B-4C6C-8E3A-6967898D53A8}">
      <dgm:prSet/>
      <dgm:spPr/>
      <dgm:t>
        <a:bodyPr/>
        <a:lstStyle/>
        <a:p>
          <a:r>
            <a:rPr lang="en-IN"/>
            <a:t>Error Handling</a:t>
          </a:r>
          <a:endParaRPr lang="en-US"/>
        </a:p>
      </dgm:t>
    </dgm:pt>
    <dgm:pt modelId="{7456954E-F8B1-4ECA-A243-75212B615CC3}" type="parTrans" cxnId="{8C79E45D-D157-4503-BBC1-7A8069305627}">
      <dgm:prSet/>
      <dgm:spPr/>
      <dgm:t>
        <a:bodyPr/>
        <a:lstStyle/>
        <a:p>
          <a:endParaRPr lang="en-US"/>
        </a:p>
      </dgm:t>
    </dgm:pt>
    <dgm:pt modelId="{25640D6D-039C-41B9-94EC-6E6996F31F81}" type="sibTrans" cxnId="{8C79E45D-D157-4503-BBC1-7A8069305627}">
      <dgm:prSet/>
      <dgm:spPr/>
      <dgm:t>
        <a:bodyPr/>
        <a:lstStyle/>
        <a:p>
          <a:endParaRPr lang="en-US"/>
        </a:p>
      </dgm:t>
    </dgm:pt>
    <dgm:pt modelId="{F41290FC-8143-4209-B5CA-A25143988CD1}">
      <dgm:prSet/>
      <dgm:spPr/>
      <dgm:t>
        <a:bodyPr/>
        <a:lstStyle/>
        <a:p>
          <a:r>
            <a:rPr lang="en-IN"/>
            <a:t>Feedback and Animations</a:t>
          </a:r>
          <a:endParaRPr lang="en-US"/>
        </a:p>
      </dgm:t>
    </dgm:pt>
    <dgm:pt modelId="{A002BE42-3822-4C01-9AA1-75F05E6757DA}" type="parTrans" cxnId="{3D26B2AC-7C8F-45E4-B148-3D77CB0C34E9}">
      <dgm:prSet/>
      <dgm:spPr/>
      <dgm:t>
        <a:bodyPr/>
        <a:lstStyle/>
        <a:p>
          <a:endParaRPr lang="en-US"/>
        </a:p>
      </dgm:t>
    </dgm:pt>
    <dgm:pt modelId="{596675DD-AAE5-47D5-85B8-C87F58CADA52}" type="sibTrans" cxnId="{3D26B2AC-7C8F-45E4-B148-3D77CB0C34E9}">
      <dgm:prSet/>
      <dgm:spPr/>
      <dgm:t>
        <a:bodyPr/>
        <a:lstStyle/>
        <a:p>
          <a:endParaRPr lang="en-US"/>
        </a:p>
      </dgm:t>
    </dgm:pt>
    <dgm:pt modelId="{A8F17A23-D619-4E6B-9905-F1CB150B6ED1}" type="pres">
      <dgm:prSet presAssocID="{65039578-1518-48A2-BCDB-C5202D3560D1}" presName="linear" presStyleCnt="0">
        <dgm:presLayoutVars>
          <dgm:animLvl val="lvl"/>
          <dgm:resizeHandles val="exact"/>
        </dgm:presLayoutVars>
      </dgm:prSet>
      <dgm:spPr/>
    </dgm:pt>
    <dgm:pt modelId="{0B711CC9-987E-4354-97A4-577EE2A44F3F}" type="pres">
      <dgm:prSet presAssocID="{F33D4412-F6C1-487F-91C7-26CE0B2C2737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3A591DA9-102C-487C-ACE9-D64FD25B16E0}" type="pres">
      <dgm:prSet presAssocID="{0A47B4AC-1B6A-47FD-8130-71BB228C24B3}" presName="spacer" presStyleCnt="0"/>
      <dgm:spPr/>
    </dgm:pt>
    <dgm:pt modelId="{87CC9345-B8BA-41AD-999F-526E0B44ED1C}" type="pres">
      <dgm:prSet presAssocID="{E014151C-3C7C-4883-921D-D9D6200FD449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D977C9BE-349E-4054-9E9E-D0CBA52905E1}" type="pres">
      <dgm:prSet presAssocID="{6C334FA4-3FC1-4626-8AFC-60A5FA0E9CDE}" presName="spacer" presStyleCnt="0"/>
      <dgm:spPr/>
    </dgm:pt>
    <dgm:pt modelId="{188ED90D-414C-4DE0-BB56-3F32B7457EB6}" type="pres">
      <dgm:prSet presAssocID="{2797723C-C945-4E84-A300-CC60349CA94A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955B3602-C87D-4393-8E8D-839BFDF67990}" type="pres">
      <dgm:prSet presAssocID="{9FDADCB1-07EC-4B09-B689-E1D2C83C5A25}" presName="spacer" presStyleCnt="0"/>
      <dgm:spPr/>
    </dgm:pt>
    <dgm:pt modelId="{1B738619-E9C7-44C8-9E7F-D8D923C3FC52}" type="pres">
      <dgm:prSet presAssocID="{C36284E8-696C-4B36-A8C3-F1049559D667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62A2D14E-3026-4FCC-B035-E0E016ACAAD8}" type="pres">
      <dgm:prSet presAssocID="{2B658129-1B76-400B-8409-1974793DBA3B}" presName="spacer" presStyleCnt="0"/>
      <dgm:spPr/>
    </dgm:pt>
    <dgm:pt modelId="{D05BD9BC-E5B2-40FE-9689-37634228FA78}" type="pres">
      <dgm:prSet presAssocID="{22A81FB6-81D9-4A96-9254-68BCCA962625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975A7B68-5E0B-49B4-B1DA-CCA3C3852315}" type="pres">
      <dgm:prSet presAssocID="{9F1461FB-DB58-447B-82B1-003F2AA009FD}" presName="spacer" presStyleCnt="0"/>
      <dgm:spPr/>
    </dgm:pt>
    <dgm:pt modelId="{88A88B22-C12B-49AE-91C7-F81E8AF137EC}" type="pres">
      <dgm:prSet presAssocID="{E7E38E70-BDC0-4290-B441-AF5647DADEC4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71103AC6-A9C4-4F80-9241-30CDD8D0E02A}" type="pres">
      <dgm:prSet presAssocID="{93A3DF1E-1BA2-4CFC-924A-DD5F254A3D93}" presName="spacer" presStyleCnt="0"/>
      <dgm:spPr/>
    </dgm:pt>
    <dgm:pt modelId="{4AF0B80D-0E94-404C-9986-4B284FB1729C}" type="pres">
      <dgm:prSet presAssocID="{B09AF84F-1379-421F-A8B2-D9C000E5E7AE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24FF15F8-861C-4C7C-8E2B-8A4BAF7B0644}" type="pres">
      <dgm:prSet presAssocID="{ED697E45-E2B3-42DD-8F9F-F5BC8F432D94}" presName="spacer" presStyleCnt="0"/>
      <dgm:spPr/>
    </dgm:pt>
    <dgm:pt modelId="{2B9059D7-8A9F-4037-BE70-40AAAAA519D0}" type="pres">
      <dgm:prSet presAssocID="{E7126CCC-F917-4AD4-A386-52681038282F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2E37F56D-3750-4D09-BE84-4F104FA486C1}" type="pres">
      <dgm:prSet presAssocID="{971EC27B-0FC7-4577-93BF-41D7E4F0C41D}" presName="spacer" presStyleCnt="0"/>
      <dgm:spPr/>
    </dgm:pt>
    <dgm:pt modelId="{B32DD243-BEEC-4A74-82F5-D023F48A19FB}" type="pres">
      <dgm:prSet presAssocID="{D7D09BF4-073C-4F2F-8AB0-9D0FC2CEA50F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13BE8B76-4A79-48E2-95B4-E90483A7ADC1}" type="pres">
      <dgm:prSet presAssocID="{7936DCC6-4B7C-4093-8101-E6BC437D1CCB}" presName="spacer" presStyleCnt="0"/>
      <dgm:spPr/>
    </dgm:pt>
    <dgm:pt modelId="{D1DB1512-14DF-4E9C-B98F-8C9F16DC1B6C}" type="pres">
      <dgm:prSet presAssocID="{2D204D79-CBD7-48FA-9982-490E50B1C18F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06AFF868-A203-4839-B35F-498C8261A96A}" type="pres">
      <dgm:prSet presAssocID="{4221CCA9-0353-4C28-91C8-26B9C41B735D}" presName="spacer" presStyleCnt="0"/>
      <dgm:spPr/>
    </dgm:pt>
    <dgm:pt modelId="{7FB5EADA-1371-4C49-82E8-D5F070F88819}" type="pres">
      <dgm:prSet presAssocID="{B5C18AFB-1009-487A-83EF-13BB044B5C8A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CEF10DF2-F545-437F-86B6-4D2326493F06}" type="pres">
      <dgm:prSet presAssocID="{D47017C7-23BF-4C33-B0BB-26FB58AE651F}" presName="spacer" presStyleCnt="0"/>
      <dgm:spPr/>
    </dgm:pt>
    <dgm:pt modelId="{171591E9-F888-4E4D-8A10-A6044782F07B}" type="pres">
      <dgm:prSet presAssocID="{9D700CBC-A71B-4C6C-8E3A-6967898D53A8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8B10B760-38AC-4F61-AE88-EA0D3660DB8C}" type="pres">
      <dgm:prSet presAssocID="{25640D6D-039C-41B9-94EC-6E6996F31F81}" presName="spacer" presStyleCnt="0"/>
      <dgm:spPr/>
    </dgm:pt>
    <dgm:pt modelId="{961FFCB0-8C2B-42D6-A6CA-4D12437A29A5}" type="pres">
      <dgm:prSet presAssocID="{F41290FC-8143-4209-B5CA-A25143988CD1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605B0A04-0F42-4664-BE2E-8D13A36B4CCD}" type="presOf" srcId="{2D204D79-CBD7-48FA-9982-490E50B1C18F}" destId="{D1DB1512-14DF-4E9C-B98F-8C9F16DC1B6C}" srcOrd="0" destOrd="0" presId="urn:microsoft.com/office/officeart/2005/8/layout/vList2"/>
    <dgm:cxn modelId="{E8DEE709-B766-43E5-88AD-C79ECD365EDF}" srcId="{65039578-1518-48A2-BCDB-C5202D3560D1}" destId="{2D204D79-CBD7-48FA-9982-490E50B1C18F}" srcOrd="9" destOrd="0" parTransId="{63477AF3-E39E-4839-B33B-F0CE117B50D3}" sibTransId="{4221CCA9-0353-4C28-91C8-26B9C41B735D}"/>
    <dgm:cxn modelId="{07D42713-3159-421F-B257-F0032C5B8342}" type="presOf" srcId="{B09AF84F-1379-421F-A8B2-D9C000E5E7AE}" destId="{4AF0B80D-0E94-404C-9986-4B284FB1729C}" srcOrd="0" destOrd="0" presId="urn:microsoft.com/office/officeart/2005/8/layout/vList2"/>
    <dgm:cxn modelId="{EEBFF21A-FFAC-492B-8BED-47C06EED43E6}" type="presOf" srcId="{65039578-1518-48A2-BCDB-C5202D3560D1}" destId="{A8F17A23-D619-4E6B-9905-F1CB150B6ED1}" srcOrd="0" destOrd="0" presId="urn:microsoft.com/office/officeart/2005/8/layout/vList2"/>
    <dgm:cxn modelId="{7A6F2222-D992-46F9-ADE4-17223C419DEB}" srcId="{65039578-1518-48A2-BCDB-C5202D3560D1}" destId="{E7E38E70-BDC0-4290-B441-AF5647DADEC4}" srcOrd="5" destOrd="0" parTransId="{442E6726-5089-4C79-9D86-941753F74682}" sibTransId="{93A3DF1E-1BA2-4CFC-924A-DD5F254A3D93}"/>
    <dgm:cxn modelId="{8C79E45D-D157-4503-BBC1-7A8069305627}" srcId="{65039578-1518-48A2-BCDB-C5202D3560D1}" destId="{9D700CBC-A71B-4C6C-8E3A-6967898D53A8}" srcOrd="11" destOrd="0" parTransId="{7456954E-F8B1-4ECA-A243-75212B615CC3}" sibTransId="{25640D6D-039C-41B9-94EC-6E6996F31F81}"/>
    <dgm:cxn modelId="{27150C44-F1FE-4A59-9C05-5F2460AC72A1}" srcId="{65039578-1518-48A2-BCDB-C5202D3560D1}" destId="{B09AF84F-1379-421F-A8B2-D9C000E5E7AE}" srcOrd="6" destOrd="0" parTransId="{E89D121B-CF5F-410C-A52F-2C687DE10668}" sibTransId="{ED697E45-E2B3-42DD-8F9F-F5BC8F432D94}"/>
    <dgm:cxn modelId="{09421E4A-2BCC-4B89-9FAD-1A36D35C96B1}" srcId="{65039578-1518-48A2-BCDB-C5202D3560D1}" destId="{C36284E8-696C-4B36-A8C3-F1049559D667}" srcOrd="3" destOrd="0" parTransId="{92150AF9-5352-4718-9782-478600754264}" sibTransId="{2B658129-1B76-400B-8409-1974793DBA3B}"/>
    <dgm:cxn modelId="{3537B85A-EAEA-4B5C-827C-E8A523FE910A}" srcId="{65039578-1518-48A2-BCDB-C5202D3560D1}" destId="{E014151C-3C7C-4883-921D-D9D6200FD449}" srcOrd="1" destOrd="0" parTransId="{28866B92-E86D-4984-99C5-6694D95A8387}" sibTransId="{6C334FA4-3FC1-4626-8AFC-60A5FA0E9CDE}"/>
    <dgm:cxn modelId="{19035D81-2EEC-4395-87BB-FB5FF9EFF5F5}" type="presOf" srcId="{22A81FB6-81D9-4A96-9254-68BCCA962625}" destId="{D05BD9BC-E5B2-40FE-9689-37634228FA78}" srcOrd="0" destOrd="0" presId="urn:microsoft.com/office/officeart/2005/8/layout/vList2"/>
    <dgm:cxn modelId="{054C4685-7DB1-414A-AC46-62DB89D4ABDA}" srcId="{65039578-1518-48A2-BCDB-C5202D3560D1}" destId="{D7D09BF4-073C-4F2F-8AB0-9D0FC2CEA50F}" srcOrd="8" destOrd="0" parTransId="{E9E4ED3E-1BE3-4797-B816-8604B0208E1A}" sibTransId="{7936DCC6-4B7C-4093-8101-E6BC437D1CCB}"/>
    <dgm:cxn modelId="{66A32E9A-0789-4CEB-B2FA-7941B0507EE8}" srcId="{65039578-1518-48A2-BCDB-C5202D3560D1}" destId="{E7126CCC-F917-4AD4-A386-52681038282F}" srcOrd="7" destOrd="0" parTransId="{4CDE33B0-52B3-44E0-B2D3-8A409DCF91BD}" sibTransId="{971EC27B-0FC7-4577-93BF-41D7E4F0C41D}"/>
    <dgm:cxn modelId="{47A2D69B-F22A-4471-9E77-8EEBC172572F}" type="presOf" srcId="{B5C18AFB-1009-487A-83EF-13BB044B5C8A}" destId="{7FB5EADA-1371-4C49-82E8-D5F070F88819}" srcOrd="0" destOrd="0" presId="urn:microsoft.com/office/officeart/2005/8/layout/vList2"/>
    <dgm:cxn modelId="{1E3AC5A2-1B21-4AF6-A0CC-38B2D3670AE1}" type="presOf" srcId="{9D700CBC-A71B-4C6C-8E3A-6967898D53A8}" destId="{171591E9-F888-4E4D-8A10-A6044782F07B}" srcOrd="0" destOrd="0" presId="urn:microsoft.com/office/officeart/2005/8/layout/vList2"/>
    <dgm:cxn modelId="{85DF07A5-FF5D-449C-854D-FF72B5BC70BC}" srcId="{65039578-1518-48A2-BCDB-C5202D3560D1}" destId="{F33D4412-F6C1-487F-91C7-26CE0B2C2737}" srcOrd="0" destOrd="0" parTransId="{49B8516F-654B-419C-818B-6BBBDC6C6F6A}" sibTransId="{0A47B4AC-1B6A-47FD-8130-71BB228C24B3}"/>
    <dgm:cxn modelId="{BFBB75A9-F0A4-4337-B812-337457AFBA6D}" type="presOf" srcId="{F41290FC-8143-4209-B5CA-A25143988CD1}" destId="{961FFCB0-8C2B-42D6-A6CA-4D12437A29A5}" srcOrd="0" destOrd="0" presId="urn:microsoft.com/office/officeart/2005/8/layout/vList2"/>
    <dgm:cxn modelId="{3D26B2AC-7C8F-45E4-B148-3D77CB0C34E9}" srcId="{65039578-1518-48A2-BCDB-C5202D3560D1}" destId="{F41290FC-8143-4209-B5CA-A25143988CD1}" srcOrd="12" destOrd="0" parTransId="{A002BE42-3822-4C01-9AA1-75F05E6757DA}" sibTransId="{596675DD-AAE5-47D5-85B8-C87F58CADA52}"/>
    <dgm:cxn modelId="{A79E24C2-6001-45F2-9845-75C8786B501D}" type="presOf" srcId="{E7126CCC-F917-4AD4-A386-52681038282F}" destId="{2B9059D7-8A9F-4037-BE70-40AAAAA519D0}" srcOrd="0" destOrd="0" presId="urn:microsoft.com/office/officeart/2005/8/layout/vList2"/>
    <dgm:cxn modelId="{3E6B9FC4-1D63-448F-AF99-70A432BCA469}" type="presOf" srcId="{E014151C-3C7C-4883-921D-D9D6200FD449}" destId="{87CC9345-B8BA-41AD-999F-526E0B44ED1C}" srcOrd="0" destOrd="0" presId="urn:microsoft.com/office/officeart/2005/8/layout/vList2"/>
    <dgm:cxn modelId="{BCA072CF-09F7-4B63-AF3A-E5A4B079843B}" type="presOf" srcId="{D7D09BF4-073C-4F2F-8AB0-9D0FC2CEA50F}" destId="{B32DD243-BEEC-4A74-82F5-D023F48A19FB}" srcOrd="0" destOrd="0" presId="urn:microsoft.com/office/officeart/2005/8/layout/vList2"/>
    <dgm:cxn modelId="{88EEE5D8-C932-4977-B4CE-A34C10481C4C}" type="presOf" srcId="{F33D4412-F6C1-487F-91C7-26CE0B2C2737}" destId="{0B711CC9-987E-4354-97A4-577EE2A44F3F}" srcOrd="0" destOrd="0" presId="urn:microsoft.com/office/officeart/2005/8/layout/vList2"/>
    <dgm:cxn modelId="{EBA499DA-1FFB-4C32-B341-51469EF4EAE8}" type="presOf" srcId="{2797723C-C945-4E84-A300-CC60349CA94A}" destId="{188ED90D-414C-4DE0-BB56-3F32B7457EB6}" srcOrd="0" destOrd="0" presId="urn:microsoft.com/office/officeart/2005/8/layout/vList2"/>
    <dgm:cxn modelId="{FD67DBDD-A190-41C2-A172-91FD1E356354}" type="presOf" srcId="{E7E38E70-BDC0-4290-B441-AF5647DADEC4}" destId="{88A88B22-C12B-49AE-91C7-F81E8AF137EC}" srcOrd="0" destOrd="0" presId="urn:microsoft.com/office/officeart/2005/8/layout/vList2"/>
    <dgm:cxn modelId="{F6143EE3-8E89-4053-8A46-3CE48D41C72A}" srcId="{65039578-1518-48A2-BCDB-C5202D3560D1}" destId="{2797723C-C945-4E84-A300-CC60349CA94A}" srcOrd="2" destOrd="0" parTransId="{813F66B9-8F81-4F52-A943-2FAB314696D9}" sibTransId="{9FDADCB1-07EC-4B09-B689-E1D2C83C5A25}"/>
    <dgm:cxn modelId="{9A4834EB-C528-4884-93AC-D2275A7A36B0}" srcId="{65039578-1518-48A2-BCDB-C5202D3560D1}" destId="{B5C18AFB-1009-487A-83EF-13BB044B5C8A}" srcOrd="10" destOrd="0" parTransId="{6F6099C3-889E-4304-9FC6-58C72ABE93B0}" sibTransId="{D47017C7-23BF-4C33-B0BB-26FB58AE651F}"/>
    <dgm:cxn modelId="{4F3C98F0-7F0E-44C7-BFB6-6B91E92CBDE4}" type="presOf" srcId="{C36284E8-696C-4B36-A8C3-F1049559D667}" destId="{1B738619-E9C7-44C8-9E7F-D8D923C3FC52}" srcOrd="0" destOrd="0" presId="urn:microsoft.com/office/officeart/2005/8/layout/vList2"/>
    <dgm:cxn modelId="{35AECBF1-F79C-43A0-A5D7-FD300C324285}" srcId="{65039578-1518-48A2-BCDB-C5202D3560D1}" destId="{22A81FB6-81D9-4A96-9254-68BCCA962625}" srcOrd="4" destOrd="0" parTransId="{9A2CB87D-7D05-48F1-8BDF-66ACA5D4657B}" sibTransId="{9F1461FB-DB58-447B-82B1-003F2AA009FD}"/>
    <dgm:cxn modelId="{1D1A5F52-53B0-4BB2-BBE4-EA0D144D8395}" type="presParOf" srcId="{A8F17A23-D619-4E6B-9905-F1CB150B6ED1}" destId="{0B711CC9-987E-4354-97A4-577EE2A44F3F}" srcOrd="0" destOrd="0" presId="urn:microsoft.com/office/officeart/2005/8/layout/vList2"/>
    <dgm:cxn modelId="{D88C2B8C-DB3C-4732-93A9-F4A394BC2F6E}" type="presParOf" srcId="{A8F17A23-D619-4E6B-9905-F1CB150B6ED1}" destId="{3A591DA9-102C-487C-ACE9-D64FD25B16E0}" srcOrd="1" destOrd="0" presId="urn:microsoft.com/office/officeart/2005/8/layout/vList2"/>
    <dgm:cxn modelId="{54F79BA4-27ED-47F4-AC94-F7BB89766873}" type="presParOf" srcId="{A8F17A23-D619-4E6B-9905-F1CB150B6ED1}" destId="{87CC9345-B8BA-41AD-999F-526E0B44ED1C}" srcOrd="2" destOrd="0" presId="urn:microsoft.com/office/officeart/2005/8/layout/vList2"/>
    <dgm:cxn modelId="{4DD7D61A-0003-4723-8837-E5034ADEC149}" type="presParOf" srcId="{A8F17A23-D619-4E6B-9905-F1CB150B6ED1}" destId="{D977C9BE-349E-4054-9E9E-D0CBA52905E1}" srcOrd="3" destOrd="0" presId="urn:microsoft.com/office/officeart/2005/8/layout/vList2"/>
    <dgm:cxn modelId="{F97B19DB-7DDF-4950-8D58-DCB8F024025E}" type="presParOf" srcId="{A8F17A23-D619-4E6B-9905-F1CB150B6ED1}" destId="{188ED90D-414C-4DE0-BB56-3F32B7457EB6}" srcOrd="4" destOrd="0" presId="urn:microsoft.com/office/officeart/2005/8/layout/vList2"/>
    <dgm:cxn modelId="{2E310434-4163-413A-878A-1B174206DA25}" type="presParOf" srcId="{A8F17A23-D619-4E6B-9905-F1CB150B6ED1}" destId="{955B3602-C87D-4393-8E8D-839BFDF67990}" srcOrd="5" destOrd="0" presId="urn:microsoft.com/office/officeart/2005/8/layout/vList2"/>
    <dgm:cxn modelId="{CA582F5E-BC9F-49D2-A132-01193AF144F0}" type="presParOf" srcId="{A8F17A23-D619-4E6B-9905-F1CB150B6ED1}" destId="{1B738619-E9C7-44C8-9E7F-D8D923C3FC52}" srcOrd="6" destOrd="0" presId="urn:microsoft.com/office/officeart/2005/8/layout/vList2"/>
    <dgm:cxn modelId="{A8C7A06C-B922-4DF3-BD27-E445F5AD4A3B}" type="presParOf" srcId="{A8F17A23-D619-4E6B-9905-F1CB150B6ED1}" destId="{62A2D14E-3026-4FCC-B035-E0E016ACAAD8}" srcOrd="7" destOrd="0" presId="urn:microsoft.com/office/officeart/2005/8/layout/vList2"/>
    <dgm:cxn modelId="{E631DD2B-7331-4EE0-A702-6B891D66CD90}" type="presParOf" srcId="{A8F17A23-D619-4E6B-9905-F1CB150B6ED1}" destId="{D05BD9BC-E5B2-40FE-9689-37634228FA78}" srcOrd="8" destOrd="0" presId="urn:microsoft.com/office/officeart/2005/8/layout/vList2"/>
    <dgm:cxn modelId="{07C21626-0EE6-42AC-8D52-DED096EE3A41}" type="presParOf" srcId="{A8F17A23-D619-4E6B-9905-F1CB150B6ED1}" destId="{975A7B68-5E0B-49B4-B1DA-CCA3C3852315}" srcOrd="9" destOrd="0" presId="urn:microsoft.com/office/officeart/2005/8/layout/vList2"/>
    <dgm:cxn modelId="{4D20AA58-FDF6-458E-A1D2-1CE1422D06F5}" type="presParOf" srcId="{A8F17A23-D619-4E6B-9905-F1CB150B6ED1}" destId="{88A88B22-C12B-49AE-91C7-F81E8AF137EC}" srcOrd="10" destOrd="0" presId="urn:microsoft.com/office/officeart/2005/8/layout/vList2"/>
    <dgm:cxn modelId="{7134E769-5F48-4528-9539-916AF15C1894}" type="presParOf" srcId="{A8F17A23-D619-4E6B-9905-F1CB150B6ED1}" destId="{71103AC6-A9C4-4F80-9241-30CDD8D0E02A}" srcOrd="11" destOrd="0" presId="urn:microsoft.com/office/officeart/2005/8/layout/vList2"/>
    <dgm:cxn modelId="{47992244-63AE-4290-8910-5C4B586EF44B}" type="presParOf" srcId="{A8F17A23-D619-4E6B-9905-F1CB150B6ED1}" destId="{4AF0B80D-0E94-404C-9986-4B284FB1729C}" srcOrd="12" destOrd="0" presId="urn:microsoft.com/office/officeart/2005/8/layout/vList2"/>
    <dgm:cxn modelId="{9184E05D-64E0-47A3-B8D8-2D64FD3F0AB5}" type="presParOf" srcId="{A8F17A23-D619-4E6B-9905-F1CB150B6ED1}" destId="{24FF15F8-861C-4C7C-8E2B-8A4BAF7B0644}" srcOrd="13" destOrd="0" presId="urn:microsoft.com/office/officeart/2005/8/layout/vList2"/>
    <dgm:cxn modelId="{87687FF9-E160-4C0D-84BB-65CBC1CD0A31}" type="presParOf" srcId="{A8F17A23-D619-4E6B-9905-F1CB150B6ED1}" destId="{2B9059D7-8A9F-4037-BE70-40AAAAA519D0}" srcOrd="14" destOrd="0" presId="urn:microsoft.com/office/officeart/2005/8/layout/vList2"/>
    <dgm:cxn modelId="{395DAC92-C7E9-4FF6-A468-E2387B84B3C7}" type="presParOf" srcId="{A8F17A23-D619-4E6B-9905-F1CB150B6ED1}" destId="{2E37F56D-3750-4D09-BE84-4F104FA486C1}" srcOrd="15" destOrd="0" presId="urn:microsoft.com/office/officeart/2005/8/layout/vList2"/>
    <dgm:cxn modelId="{921DB1CF-4E6B-474F-8051-492C367E8C8D}" type="presParOf" srcId="{A8F17A23-D619-4E6B-9905-F1CB150B6ED1}" destId="{B32DD243-BEEC-4A74-82F5-D023F48A19FB}" srcOrd="16" destOrd="0" presId="urn:microsoft.com/office/officeart/2005/8/layout/vList2"/>
    <dgm:cxn modelId="{27F41B27-68E0-4437-BE1E-F3D9B1DFF583}" type="presParOf" srcId="{A8F17A23-D619-4E6B-9905-F1CB150B6ED1}" destId="{13BE8B76-4A79-48E2-95B4-E90483A7ADC1}" srcOrd="17" destOrd="0" presId="urn:microsoft.com/office/officeart/2005/8/layout/vList2"/>
    <dgm:cxn modelId="{D87366DA-57C4-4C10-9535-C0BFF53A871B}" type="presParOf" srcId="{A8F17A23-D619-4E6B-9905-F1CB150B6ED1}" destId="{D1DB1512-14DF-4E9C-B98F-8C9F16DC1B6C}" srcOrd="18" destOrd="0" presId="urn:microsoft.com/office/officeart/2005/8/layout/vList2"/>
    <dgm:cxn modelId="{6A6C70E6-E196-4FF6-A578-DD1FA81C1032}" type="presParOf" srcId="{A8F17A23-D619-4E6B-9905-F1CB150B6ED1}" destId="{06AFF868-A203-4839-B35F-498C8261A96A}" srcOrd="19" destOrd="0" presId="urn:microsoft.com/office/officeart/2005/8/layout/vList2"/>
    <dgm:cxn modelId="{C681A4B8-C444-4389-858F-4476A43C041F}" type="presParOf" srcId="{A8F17A23-D619-4E6B-9905-F1CB150B6ED1}" destId="{7FB5EADA-1371-4C49-82E8-D5F070F88819}" srcOrd="20" destOrd="0" presId="urn:microsoft.com/office/officeart/2005/8/layout/vList2"/>
    <dgm:cxn modelId="{C81B7700-D5BA-4BCC-8C78-ADCCD410A6EB}" type="presParOf" srcId="{A8F17A23-D619-4E6B-9905-F1CB150B6ED1}" destId="{CEF10DF2-F545-437F-86B6-4D2326493F06}" srcOrd="21" destOrd="0" presId="urn:microsoft.com/office/officeart/2005/8/layout/vList2"/>
    <dgm:cxn modelId="{410F62E7-5701-4233-A94F-28CC22D55C5C}" type="presParOf" srcId="{A8F17A23-D619-4E6B-9905-F1CB150B6ED1}" destId="{171591E9-F888-4E4D-8A10-A6044782F07B}" srcOrd="22" destOrd="0" presId="urn:microsoft.com/office/officeart/2005/8/layout/vList2"/>
    <dgm:cxn modelId="{8D286CA5-098E-4634-8F3D-64ECD6A70993}" type="presParOf" srcId="{A8F17A23-D619-4E6B-9905-F1CB150B6ED1}" destId="{8B10B760-38AC-4F61-AE88-EA0D3660DB8C}" srcOrd="23" destOrd="0" presId="urn:microsoft.com/office/officeart/2005/8/layout/vList2"/>
    <dgm:cxn modelId="{42F23366-537C-4001-8F6A-8DE68D17528A}" type="presParOf" srcId="{A8F17A23-D619-4E6B-9905-F1CB150B6ED1}" destId="{961FFCB0-8C2B-42D6-A6CA-4D12437A29A5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3A210-4DA1-47E9-94C8-CD905202687E}" type="doc">
      <dgm:prSet loTypeId="urn:microsoft.com/office/officeart/2005/8/layout/chevron2" loCatId="process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79486F-2587-410A-A424-88EEF37D2F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Create</a:t>
          </a:r>
          <a:endParaRPr lang="en-US"/>
        </a:p>
      </dgm:t>
    </dgm:pt>
    <dgm:pt modelId="{6FC737EC-A118-4B87-A616-1A0AA2412145}" type="parTrans" cxnId="{5C588F29-A25F-49BE-AF38-A6D24ECE3789}">
      <dgm:prSet/>
      <dgm:spPr/>
      <dgm:t>
        <a:bodyPr/>
        <a:lstStyle/>
        <a:p>
          <a:endParaRPr lang="en-US"/>
        </a:p>
      </dgm:t>
    </dgm:pt>
    <dgm:pt modelId="{3F0257A2-8272-4DED-BCDD-815E2A51D5E1}" type="sibTrans" cxnId="{5C588F29-A25F-49BE-AF38-A6D24ECE3789}">
      <dgm:prSet/>
      <dgm:spPr/>
      <dgm:t>
        <a:bodyPr/>
        <a:lstStyle/>
        <a:p>
          <a:endParaRPr lang="en-US"/>
        </a:p>
      </dgm:t>
    </dgm:pt>
    <dgm:pt modelId="{6B65C4C4-800F-4C8D-86F1-0BD32BD0E0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Users (or admins) can create new questions with options and correct answers.</a:t>
          </a:r>
          <a:endParaRPr lang="en-US"/>
        </a:p>
      </dgm:t>
    </dgm:pt>
    <dgm:pt modelId="{DF68F77A-67D2-4C15-85EE-CCCEDF840FB8}" type="parTrans" cxnId="{ABED7A64-7230-40DF-8F54-827399222045}">
      <dgm:prSet/>
      <dgm:spPr/>
      <dgm:t>
        <a:bodyPr/>
        <a:lstStyle/>
        <a:p>
          <a:endParaRPr lang="en-US"/>
        </a:p>
      </dgm:t>
    </dgm:pt>
    <dgm:pt modelId="{CC08C93B-FE1D-442B-8317-42A1330AFF0B}" type="sibTrans" cxnId="{ABED7A64-7230-40DF-8F54-827399222045}">
      <dgm:prSet/>
      <dgm:spPr/>
      <dgm:t>
        <a:bodyPr/>
        <a:lstStyle/>
        <a:p>
          <a:endParaRPr lang="en-US"/>
        </a:p>
      </dgm:t>
    </dgm:pt>
    <dgm:pt modelId="{B4F2246C-7D6D-4811-BC99-94264C34DB6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Read</a:t>
          </a:r>
          <a:endParaRPr lang="en-US"/>
        </a:p>
      </dgm:t>
    </dgm:pt>
    <dgm:pt modelId="{5518BF84-F2FC-4BF2-81D9-C76FCB112BE8}" type="parTrans" cxnId="{2EDB9135-1867-4055-AFB5-5574981D0801}">
      <dgm:prSet/>
      <dgm:spPr/>
      <dgm:t>
        <a:bodyPr/>
        <a:lstStyle/>
        <a:p>
          <a:endParaRPr lang="en-US"/>
        </a:p>
      </dgm:t>
    </dgm:pt>
    <dgm:pt modelId="{EBC6B148-2456-45AB-98F4-FE50263A3FFF}" type="sibTrans" cxnId="{2EDB9135-1867-4055-AFB5-5574981D0801}">
      <dgm:prSet/>
      <dgm:spPr/>
      <dgm:t>
        <a:bodyPr/>
        <a:lstStyle/>
        <a:p>
          <a:endParaRPr lang="en-US"/>
        </a:p>
      </dgm:t>
    </dgm:pt>
    <dgm:pt modelId="{10263529-5B37-4F45-B455-814B8C441F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Users can view quiz questions, their options, and any images associated with the questions.</a:t>
          </a:r>
          <a:endParaRPr lang="en-US"/>
        </a:p>
      </dgm:t>
    </dgm:pt>
    <dgm:pt modelId="{755EA4BC-E2AC-4ABE-B52C-D7FE610DA614}" type="parTrans" cxnId="{5207F5B6-3F90-4869-83C3-46A7123792D5}">
      <dgm:prSet/>
      <dgm:spPr/>
      <dgm:t>
        <a:bodyPr/>
        <a:lstStyle/>
        <a:p>
          <a:endParaRPr lang="en-US"/>
        </a:p>
      </dgm:t>
    </dgm:pt>
    <dgm:pt modelId="{BD0016E2-7FC2-46E5-B14B-39BC7B9AE555}" type="sibTrans" cxnId="{5207F5B6-3F90-4869-83C3-46A7123792D5}">
      <dgm:prSet/>
      <dgm:spPr/>
      <dgm:t>
        <a:bodyPr/>
        <a:lstStyle/>
        <a:p>
          <a:endParaRPr lang="en-US"/>
        </a:p>
      </dgm:t>
    </dgm:pt>
    <dgm:pt modelId="{47330380-C6C0-4059-94F7-CB360324A6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Update</a:t>
          </a:r>
          <a:endParaRPr lang="en-US"/>
        </a:p>
      </dgm:t>
    </dgm:pt>
    <dgm:pt modelId="{9409FB6E-AD2F-466A-998D-47D949F90563}" type="parTrans" cxnId="{48E8EE68-6966-4E9F-BAB1-AD43C8FDD5D0}">
      <dgm:prSet/>
      <dgm:spPr/>
      <dgm:t>
        <a:bodyPr/>
        <a:lstStyle/>
        <a:p>
          <a:endParaRPr lang="en-US"/>
        </a:p>
      </dgm:t>
    </dgm:pt>
    <dgm:pt modelId="{CB96A511-1DD3-42C5-AED3-A391F3B66D22}" type="sibTrans" cxnId="{48E8EE68-6966-4E9F-BAB1-AD43C8FDD5D0}">
      <dgm:prSet/>
      <dgm:spPr/>
      <dgm:t>
        <a:bodyPr/>
        <a:lstStyle/>
        <a:p>
          <a:endParaRPr lang="en-US"/>
        </a:p>
      </dgm:t>
    </dgm:pt>
    <dgm:pt modelId="{B30F8FFF-5E88-42D8-88A3-B0854E6747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application allows the admin to update existing questions, answers, and options.</a:t>
          </a:r>
          <a:endParaRPr lang="en-US"/>
        </a:p>
      </dgm:t>
    </dgm:pt>
    <dgm:pt modelId="{BBCB4178-EC3E-49FA-9C0C-B060B67BCE4A}" type="parTrans" cxnId="{28C36C48-BB1E-4930-950B-C167776D7135}">
      <dgm:prSet/>
      <dgm:spPr/>
      <dgm:t>
        <a:bodyPr/>
        <a:lstStyle/>
        <a:p>
          <a:endParaRPr lang="en-US"/>
        </a:p>
      </dgm:t>
    </dgm:pt>
    <dgm:pt modelId="{566E50D1-6C9F-43D5-AE74-1E3658900F7E}" type="sibTrans" cxnId="{28C36C48-BB1E-4930-950B-C167776D7135}">
      <dgm:prSet/>
      <dgm:spPr/>
      <dgm:t>
        <a:bodyPr/>
        <a:lstStyle/>
        <a:p>
          <a:endParaRPr lang="en-US"/>
        </a:p>
      </dgm:t>
    </dgm:pt>
    <dgm:pt modelId="{79582A7E-1CA0-47F0-B454-E66320FB17C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Delete</a:t>
          </a:r>
          <a:endParaRPr lang="en-US"/>
        </a:p>
      </dgm:t>
    </dgm:pt>
    <dgm:pt modelId="{16093C04-182A-4224-B306-DD64EAAF85AD}" type="parTrans" cxnId="{AA70336D-0DCD-4770-857B-0C78CCDEB321}">
      <dgm:prSet/>
      <dgm:spPr/>
      <dgm:t>
        <a:bodyPr/>
        <a:lstStyle/>
        <a:p>
          <a:endParaRPr lang="en-US"/>
        </a:p>
      </dgm:t>
    </dgm:pt>
    <dgm:pt modelId="{5E5D72DA-8929-4019-AA9E-B983354501E0}" type="sibTrans" cxnId="{AA70336D-0DCD-4770-857B-0C78CCDEB321}">
      <dgm:prSet/>
      <dgm:spPr/>
      <dgm:t>
        <a:bodyPr/>
        <a:lstStyle/>
        <a:p>
          <a:endParaRPr lang="en-US"/>
        </a:p>
      </dgm:t>
    </dgm:pt>
    <dgm:pt modelId="{551FA838-F3D9-48FE-9904-01E6A93F54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Admins can remove obsolete or incorrect questions.</a:t>
          </a:r>
          <a:endParaRPr lang="en-US"/>
        </a:p>
      </dgm:t>
    </dgm:pt>
    <dgm:pt modelId="{D31773A3-3929-4D69-8A74-E74E8C94F1A3}" type="parTrans" cxnId="{7F1736A4-DA9E-461C-B32D-CBBE60250953}">
      <dgm:prSet/>
      <dgm:spPr/>
      <dgm:t>
        <a:bodyPr/>
        <a:lstStyle/>
        <a:p>
          <a:endParaRPr lang="en-US"/>
        </a:p>
      </dgm:t>
    </dgm:pt>
    <dgm:pt modelId="{5F5C138E-729A-4A8F-BA90-F7F7A3A6FC47}" type="sibTrans" cxnId="{7F1736A4-DA9E-461C-B32D-CBBE60250953}">
      <dgm:prSet/>
      <dgm:spPr/>
      <dgm:t>
        <a:bodyPr/>
        <a:lstStyle/>
        <a:p>
          <a:endParaRPr lang="en-US"/>
        </a:p>
      </dgm:t>
    </dgm:pt>
    <dgm:pt modelId="{0831670A-49ED-44C1-8568-38DD23E84A15}" type="pres">
      <dgm:prSet presAssocID="{44D3A210-4DA1-47E9-94C8-CD905202687E}" presName="linearFlow" presStyleCnt="0">
        <dgm:presLayoutVars>
          <dgm:dir/>
          <dgm:animLvl val="lvl"/>
          <dgm:resizeHandles val="exact"/>
        </dgm:presLayoutVars>
      </dgm:prSet>
      <dgm:spPr/>
    </dgm:pt>
    <dgm:pt modelId="{E93E2B03-3F9C-4DAF-A593-31A906E0196D}" type="pres">
      <dgm:prSet presAssocID="{2179486F-2587-410A-A424-88EEF37D2F58}" presName="composite" presStyleCnt="0"/>
      <dgm:spPr/>
    </dgm:pt>
    <dgm:pt modelId="{6348DE04-2569-47F1-B3D6-454D59F9CF8D}" type="pres">
      <dgm:prSet presAssocID="{2179486F-2587-410A-A424-88EEF37D2F58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8175348-022A-4D71-B2E7-19F1911B9D99}" type="pres">
      <dgm:prSet presAssocID="{2179486F-2587-410A-A424-88EEF37D2F58}" presName="descendantText" presStyleLbl="alignAcc1" presStyleIdx="0" presStyleCnt="4">
        <dgm:presLayoutVars>
          <dgm:bulletEnabled val="1"/>
        </dgm:presLayoutVars>
      </dgm:prSet>
      <dgm:spPr/>
    </dgm:pt>
    <dgm:pt modelId="{9EE3E87C-4EB6-4707-A61C-0C66505A646F}" type="pres">
      <dgm:prSet presAssocID="{3F0257A2-8272-4DED-BCDD-815E2A51D5E1}" presName="sp" presStyleCnt="0"/>
      <dgm:spPr/>
    </dgm:pt>
    <dgm:pt modelId="{20BE36BD-C2EA-4AC1-BEB4-337933CDFE4B}" type="pres">
      <dgm:prSet presAssocID="{B4F2246C-7D6D-4811-BC99-94264C34DB64}" presName="composite" presStyleCnt="0"/>
      <dgm:spPr/>
    </dgm:pt>
    <dgm:pt modelId="{99B188E6-A931-4BFB-BF76-653E8909FADB}" type="pres">
      <dgm:prSet presAssocID="{B4F2246C-7D6D-4811-BC99-94264C34DB6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CDA465E-C664-40B1-8A72-AFB6AAFC5968}" type="pres">
      <dgm:prSet presAssocID="{B4F2246C-7D6D-4811-BC99-94264C34DB64}" presName="descendantText" presStyleLbl="alignAcc1" presStyleIdx="1" presStyleCnt="4">
        <dgm:presLayoutVars>
          <dgm:bulletEnabled val="1"/>
        </dgm:presLayoutVars>
      </dgm:prSet>
      <dgm:spPr/>
    </dgm:pt>
    <dgm:pt modelId="{4473E679-C7FB-4EE6-B66E-29655DE54ADD}" type="pres">
      <dgm:prSet presAssocID="{EBC6B148-2456-45AB-98F4-FE50263A3FFF}" presName="sp" presStyleCnt="0"/>
      <dgm:spPr/>
    </dgm:pt>
    <dgm:pt modelId="{8790D764-B0F7-4DA3-A10B-A0514C237B74}" type="pres">
      <dgm:prSet presAssocID="{47330380-C6C0-4059-94F7-CB360324A6C1}" presName="composite" presStyleCnt="0"/>
      <dgm:spPr/>
    </dgm:pt>
    <dgm:pt modelId="{C411869F-D035-4119-81B0-61FE8D2F3E78}" type="pres">
      <dgm:prSet presAssocID="{47330380-C6C0-4059-94F7-CB360324A6C1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FB54B1E-5CC5-4C34-924D-D55C5EBC786E}" type="pres">
      <dgm:prSet presAssocID="{47330380-C6C0-4059-94F7-CB360324A6C1}" presName="descendantText" presStyleLbl="alignAcc1" presStyleIdx="2" presStyleCnt="4">
        <dgm:presLayoutVars>
          <dgm:bulletEnabled val="1"/>
        </dgm:presLayoutVars>
      </dgm:prSet>
      <dgm:spPr/>
    </dgm:pt>
    <dgm:pt modelId="{353CA66C-D2E4-4375-8FC8-B1E66F5CADA0}" type="pres">
      <dgm:prSet presAssocID="{CB96A511-1DD3-42C5-AED3-A391F3B66D22}" presName="sp" presStyleCnt="0"/>
      <dgm:spPr/>
    </dgm:pt>
    <dgm:pt modelId="{3FB9CBEA-6224-4B90-83EA-19916CCB9540}" type="pres">
      <dgm:prSet presAssocID="{79582A7E-1CA0-47F0-B454-E66320FB17C3}" presName="composite" presStyleCnt="0"/>
      <dgm:spPr/>
    </dgm:pt>
    <dgm:pt modelId="{BD0326C4-F0CB-4D0B-8C3E-9F1AF37D908F}" type="pres">
      <dgm:prSet presAssocID="{79582A7E-1CA0-47F0-B454-E66320FB17C3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1626DC99-EF58-4BB8-8F52-121F666996E6}" type="pres">
      <dgm:prSet presAssocID="{79582A7E-1CA0-47F0-B454-E66320FB17C3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52DC60D-822B-43F3-B583-5D31B24BD96B}" type="presOf" srcId="{47330380-C6C0-4059-94F7-CB360324A6C1}" destId="{C411869F-D035-4119-81B0-61FE8D2F3E78}" srcOrd="0" destOrd="0" presId="urn:microsoft.com/office/officeart/2005/8/layout/chevron2"/>
    <dgm:cxn modelId="{A4E91714-F69C-4850-B64D-DCEA68BE837A}" type="presOf" srcId="{B4F2246C-7D6D-4811-BC99-94264C34DB64}" destId="{99B188E6-A931-4BFB-BF76-653E8909FADB}" srcOrd="0" destOrd="0" presId="urn:microsoft.com/office/officeart/2005/8/layout/chevron2"/>
    <dgm:cxn modelId="{5C588F29-A25F-49BE-AF38-A6D24ECE3789}" srcId="{44D3A210-4DA1-47E9-94C8-CD905202687E}" destId="{2179486F-2587-410A-A424-88EEF37D2F58}" srcOrd="0" destOrd="0" parTransId="{6FC737EC-A118-4B87-A616-1A0AA2412145}" sibTransId="{3F0257A2-8272-4DED-BCDD-815E2A51D5E1}"/>
    <dgm:cxn modelId="{D700552D-D493-4882-AB2D-A1AC858AE11B}" type="presOf" srcId="{44D3A210-4DA1-47E9-94C8-CD905202687E}" destId="{0831670A-49ED-44C1-8568-38DD23E84A15}" srcOrd="0" destOrd="0" presId="urn:microsoft.com/office/officeart/2005/8/layout/chevron2"/>
    <dgm:cxn modelId="{2EDB9135-1867-4055-AFB5-5574981D0801}" srcId="{44D3A210-4DA1-47E9-94C8-CD905202687E}" destId="{B4F2246C-7D6D-4811-BC99-94264C34DB64}" srcOrd="1" destOrd="0" parTransId="{5518BF84-F2FC-4BF2-81D9-C76FCB112BE8}" sibTransId="{EBC6B148-2456-45AB-98F4-FE50263A3FFF}"/>
    <dgm:cxn modelId="{1D7BA641-5B31-48B2-A8A2-8867A9326257}" type="presOf" srcId="{10263529-5B37-4F45-B455-814B8C441FFB}" destId="{6CDA465E-C664-40B1-8A72-AFB6AAFC5968}" srcOrd="0" destOrd="0" presId="urn:microsoft.com/office/officeart/2005/8/layout/chevron2"/>
    <dgm:cxn modelId="{05DE0344-5EB2-46AF-B543-839B72FFF08E}" type="presOf" srcId="{79582A7E-1CA0-47F0-B454-E66320FB17C3}" destId="{BD0326C4-F0CB-4D0B-8C3E-9F1AF37D908F}" srcOrd="0" destOrd="0" presId="urn:microsoft.com/office/officeart/2005/8/layout/chevron2"/>
    <dgm:cxn modelId="{ABED7A64-7230-40DF-8F54-827399222045}" srcId="{2179486F-2587-410A-A424-88EEF37D2F58}" destId="{6B65C4C4-800F-4C8D-86F1-0BD32BD0E03C}" srcOrd="0" destOrd="0" parTransId="{DF68F77A-67D2-4C15-85EE-CCCEDF840FB8}" sibTransId="{CC08C93B-FE1D-442B-8317-42A1330AFF0B}"/>
    <dgm:cxn modelId="{28C36C48-BB1E-4930-950B-C167776D7135}" srcId="{47330380-C6C0-4059-94F7-CB360324A6C1}" destId="{B30F8FFF-5E88-42D8-88A3-B0854E6747D4}" srcOrd="0" destOrd="0" parTransId="{BBCB4178-EC3E-49FA-9C0C-B060B67BCE4A}" sibTransId="{566E50D1-6C9F-43D5-AE74-1E3658900F7E}"/>
    <dgm:cxn modelId="{48E8EE68-6966-4E9F-BAB1-AD43C8FDD5D0}" srcId="{44D3A210-4DA1-47E9-94C8-CD905202687E}" destId="{47330380-C6C0-4059-94F7-CB360324A6C1}" srcOrd="2" destOrd="0" parTransId="{9409FB6E-AD2F-466A-998D-47D949F90563}" sibTransId="{CB96A511-1DD3-42C5-AED3-A391F3B66D22}"/>
    <dgm:cxn modelId="{AA70336D-0DCD-4770-857B-0C78CCDEB321}" srcId="{44D3A210-4DA1-47E9-94C8-CD905202687E}" destId="{79582A7E-1CA0-47F0-B454-E66320FB17C3}" srcOrd="3" destOrd="0" parTransId="{16093C04-182A-4224-B306-DD64EAAF85AD}" sibTransId="{5E5D72DA-8929-4019-AA9E-B983354501E0}"/>
    <dgm:cxn modelId="{4F4CB385-B86E-46D5-B08B-2FCC4F853B85}" type="presOf" srcId="{2179486F-2587-410A-A424-88EEF37D2F58}" destId="{6348DE04-2569-47F1-B3D6-454D59F9CF8D}" srcOrd="0" destOrd="0" presId="urn:microsoft.com/office/officeart/2005/8/layout/chevron2"/>
    <dgm:cxn modelId="{7CC9FD8A-F03A-4EE6-B957-4A36C7DC8ADE}" type="presOf" srcId="{6B65C4C4-800F-4C8D-86F1-0BD32BD0E03C}" destId="{B8175348-022A-4D71-B2E7-19F1911B9D99}" srcOrd="0" destOrd="0" presId="urn:microsoft.com/office/officeart/2005/8/layout/chevron2"/>
    <dgm:cxn modelId="{7F1736A4-DA9E-461C-B32D-CBBE60250953}" srcId="{79582A7E-1CA0-47F0-B454-E66320FB17C3}" destId="{551FA838-F3D9-48FE-9904-01E6A93F5468}" srcOrd="0" destOrd="0" parTransId="{D31773A3-3929-4D69-8A74-E74E8C94F1A3}" sibTransId="{5F5C138E-729A-4A8F-BA90-F7F7A3A6FC47}"/>
    <dgm:cxn modelId="{0215FCA6-A02D-47A6-89C6-4DFCE09F16A4}" type="presOf" srcId="{B30F8FFF-5E88-42D8-88A3-B0854E6747D4}" destId="{2FB54B1E-5CC5-4C34-924D-D55C5EBC786E}" srcOrd="0" destOrd="0" presId="urn:microsoft.com/office/officeart/2005/8/layout/chevron2"/>
    <dgm:cxn modelId="{5207F5B6-3F90-4869-83C3-46A7123792D5}" srcId="{B4F2246C-7D6D-4811-BC99-94264C34DB64}" destId="{10263529-5B37-4F45-B455-814B8C441FFB}" srcOrd="0" destOrd="0" parTransId="{755EA4BC-E2AC-4ABE-B52C-D7FE610DA614}" sibTransId="{BD0016E2-7FC2-46E5-B14B-39BC7B9AE555}"/>
    <dgm:cxn modelId="{058DCDCC-AF1A-49E4-A682-7EBCD57CB860}" type="presOf" srcId="{551FA838-F3D9-48FE-9904-01E6A93F5468}" destId="{1626DC99-EF58-4BB8-8F52-121F666996E6}" srcOrd="0" destOrd="0" presId="urn:microsoft.com/office/officeart/2005/8/layout/chevron2"/>
    <dgm:cxn modelId="{432635F2-0A74-4FBE-BBD5-3F751D4C9A55}" type="presParOf" srcId="{0831670A-49ED-44C1-8568-38DD23E84A15}" destId="{E93E2B03-3F9C-4DAF-A593-31A906E0196D}" srcOrd="0" destOrd="0" presId="urn:microsoft.com/office/officeart/2005/8/layout/chevron2"/>
    <dgm:cxn modelId="{6587E4D1-0BC1-4FC1-A38C-9E655A5B01BB}" type="presParOf" srcId="{E93E2B03-3F9C-4DAF-A593-31A906E0196D}" destId="{6348DE04-2569-47F1-B3D6-454D59F9CF8D}" srcOrd="0" destOrd="0" presId="urn:microsoft.com/office/officeart/2005/8/layout/chevron2"/>
    <dgm:cxn modelId="{44C1936B-0BC8-4E1A-A9A7-EEBCE9923D7D}" type="presParOf" srcId="{E93E2B03-3F9C-4DAF-A593-31A906E0196D}" destId="{B8175348-022A-4D71-B2E7-19F1911B9D99}" srcOrd="1" destOrd="0" presId="urn:microsoft.com/office/officeart/2005/8/layout/chevron2"/>
    <dgm:cxn modelId="{5EC9A374-14EB-4009-8D6E-73CCD458E745}" type="presParOf" srcId="{0831670A-49ED-44C1-8568-38DD23E84A15}" destId="{9EE3E87C-4EB6-4707-A61C-0C66505A646F}" srcOrd="1" destOrd="0" presId="urn:microsoft.com/office/officeart/2005/8/layout/chevron2"/>
    <dgm:cxn modelId="{CA1C6269-4628-4BE3-BA62-920063B606C8}" type="presParOf" srcId="{0831670A-49ED-44C1-8568-38DD23E84A15}" destId="{20BE36BD-C2EA-4AC1-BEB4-337933CDFE4B}" srcOrd="2" destOrd="0" presId="urn:microsoft.com/office/officeart/2005/8/layout/chevron2"/>
    <dgm:cxn modelId="{BB3A3E5D-9F9A-42ED-B68C-DB084AF98395}" type="presParOf" srcId="{20BE36BD-C2EA-4AC1-BEB4-337933CDFE4B}" destId="{99B188E6-A931-4BFB-BF76-653E8909FADB}" srcOrd="0" destOrd="0" presId="urn:microsoft.com/office/officeart/2005/8/layout/chevron2"/>
    <dgm:cxn modelId="{12D3073F-0976-40B4-8D8F-B0018D1E3E87}" type="presParOf" srcId="{20BE36BD-C2EA-4AC1-BEB4-337933CDFE4B}" destId="{6CDA465E-C664-40B1-8A72-AFB6AAFC5968}" srcOrd="1" destOrd="0" presId="urn:microsoft.com/office/officeart/2005/8/layout/chevron2"/>
    <dgm:cxn modelId="{CE97E8E5-65AF-46D7-85D5-FCE2E53368B7}" type="presParOf" srcId="{0831670A-49ED-44C1-8568-38DD23E84A15}" destId="{4473E679-C7FB-4EE6-B66E-29655DE54ADD}" srcOrd="3" destOrd="0" presId="urn:microsoft.com/office/officeart/2005/8/layout/chevron2"/>
    <dgm:cxn modelId="{06F227F2-D0CD-4971-B053-287C94212F0C}" type="presParOf" srcId="{0831670A-49ED-44C1-8568-38DD23E84A15}" destId="{8790D764-B0F7-4DA3-A10B-A0514C237B74}" srcOrd="4" destOrd="0" presId="urn:microsoft.com/office/officeart/2005/8/layout/chevron2"/>
    <dgm:cxn modelId="{6D5F7070-FB9D-45B5-A9E5-379D47F85F23}" type="presParOf" srcId="{8790D764-B0F7-4DA3-A10B-A0514C237B74}" destId="{C411869F-D035-4119-81B0-61FE8D2F3E78}" srcOrd="0" destOrd="0" presId="urn:microsoft.com/office/officeart/2005/8/layout/chevron2"/>
    <dgm:cxn modelId="{1F2BBCAF-F87D-432B-ADAB-A9ADC1645A38}" type="presParOf" srcId="{8790D764-B0F7-4DA3-A10B-A0514C237B74}" destId="{2FB54B1E-5CC5-4C34-924D-D55C5EBC786E}" srcOrd="1" destOrd="0" presId="urn:microsoft.com/office/officeart/2005/8/layout/chevron2"/>
    <dgm:cxn modelId="{619CF62E-9CF5-4E6A-A7BE-2DD342BDD346}" type="presParOf" srcId="{0831670A-49ED-44C1-8568-38DD23E84A15}" destId="{353CA66C-D2E4-4375-8FC8-B1E66F5CADA0}" srcOrd="5" destOrd="0" presId="urn:microsoft.com/office/officeart/2005/8/layout/chevron2"/>
    <dgm:cxn modelId="{55416CA6-8E78-47C9-939E-2B02CD647533}" type="presParOf" srcId="{0831670A-49ED-44C1-8568-38DD23E84A15}" destId="{3FB9CBEA-6224-4B90-83EA-19916CCB9540}" srcOrd="6" destOrd="0" presId="urn:microsoft.com/office/officeart/2005/8/layout/chevron2"/>
    <dgm:cxn modelId="{FB6BBE48-8353-4EB9-871D-A9133C764612}" type="presParOf" srcId="{3FB9CBEA-6224-4B90-83EA-19916CCB9540}" destId="{BD0326C4-F0CB-4D0B-8C3E-9F1AF37D908F}" srcOrd="0" destOrd="0" presId="urn:microsoft.com/office/officeart/2005/8/layout/chevron2"/>
    <dgm:cxn modelId="{AE80CDE7-A436-4B35-B816-9746F9A0C7A8}" type="presParOf" srcId="{3FB9CBEA-6224-4B90-83EA-19916CCB9540}" destId="{1626DC99-EF58-4BB8-8F52-121F666996E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9A6F2-27A1-4077-8490-D68E62D4340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78100F-44B1-46B3-8F88-CF7EE2953FD3}">
      <dgm:prSet/>
      <dgm:spPr/>
      <dgm:t>
        <a:bodyPr/>
        <a:lstStyle/>
        <a:p>
          <a:r>
            <a:rPr lang="en-IN" b="1"/>
            <a:t>LoadQuestion()</a:t>
          </a:r>
          <a:endParaRPr lang="en-US"/>
        </a:p>
      </dgm:t>
    </dgm:pt>
    <dgm:pt modelId="{647B221D-5B63-4BC9-8795-F9F80E8123FE}" type="parTrans" cxnId="{3A27C375-AF8C-46CA-B2F5-DCB50D5C6C5E}">
      <dgm:prSet/>
      <dgm:spPr/>
      <dgm:t>
        <a:bodyPr/>
        <a:lstStyle/>
        <a:p>
          <a:endParaRPr lang="en-US"/>
        </a:p>
      </dgm:t>
    </dgm:pt>
    <dgm:pt modelId="{1E8C0AF0-038E-4994-AA92-34E493632824}" type="sibTrans" cxnId="{3A27C375-AF8C-46CA-B2F5-DCB50D5C6C5E}">
      <dgm:prSet/>
      <dgm:spPr/>
      <dgm:t>
        <a:bodyPr/>
        <a:lstStyle/>
        <a:p>
          <a:endParaRPr lang="en-US"/>
        </a:p>
      </dgm:t>
    </dgm:pt>
    <dgm:pt modelId="{4FF17852-2766-427D-94A8-E1370141D015}">
      <dgm:prSet/>
      <dgm:spPr/>
      <dgm:t>
        <a:bodyPr/>
        <a:lstStyle/>
        <a:p>
          <a:r>
            <a:rPr lang="en-GB"/>
            <a:t>This function dynamically loads the next question, displaying its options and checking for any images.</a:t>
          </a:r>
          <a:endParaRPr lang="en-US"/>
        </a:p>
      </dgm:t>
    </dgm:pt>
    <dgm:pt modelId="{E14101F2-F555-4D08-A9AF-0C5C11E269B9}" type="parTrans" cxnId="{F7700A74-75AC-4939-984C-AF2D4524C1FD}">
      <dgm:prSet/>
      <dgm:spPr/>
      <dgm:t>
        <a:bodyPr/>
        <a:lstStyle/>
        <a:p>
          <a:endParaRPr lang="en-US"/>
        </a:p>
      </dgm:t>
    </dgm:pt>
    <dgm:pt modelId="{BE64A6EF-7C5A-40AC-A710-2EC0E4F17FC1}" type="sibTrans" cxnId="{F7700A74-75AC-4939-984C-AF2D4524C1FD}">
      <dgm:prSet/>
      <dgm:spPr/>
      <dgm:t>
        <a:bodyPr/>
        <a:lstStyle/>
        <a:p>
          <a:endParaRPr lang="en-US"/>
        </a:p>
      </dgm:t>
    </dgm:pt>
    <dgm:pt modelId="{CB23C305-F5C1-4903-A00B-20A0326E4900}">
      <dgm:prSet/>
      <dgm:spPr/>
      <dgm:t>
        <a:bodyPr/>
        <a:lstStyle/>
        <a:p>
          <a:r>
            <a:rPr lang="en-IN" b="1"/>
            <a:t>CheckAnswer()</a:t>
          </a:r>
          <a:endParaRPr lang="en-US"/>
        </a:p>
      </dgm:t>
    </dgm:pt>
    <dgm:pt modelId="{355EA0CB-7C0F-427C-A89B-763793C14DFF}" type="parTrans" cxnId="{AF7EF15B-471D-4E60-B812-138682762092}">
      <dgm:prSet/>
      <dgm:spPr/>
      <dgm:t>
        <a:bodyPr/>
        <a:lstStyle/>
        <a:p>
          <a:endParaRPr lang="en-US"/>
        </a:p>
      </dgm:t>
    </dgm:pt>
    <dgm:pt modelId="{927D2D8F-F423-4096-B8F8-68C06287FCB8}" type="sibTrans" cxnId="{AF7EF15B-471D-4E60-B812-138682762092}">
      <dgm:prSet/>
      <dgm:spPr/>
      <dgm:t>
        <a:bodyPr/>
        <a:lstStyle/>
        <a:p>
          <a:endParaRPr lang="en-US"/>
        </a:p>
      </dgm:t>
    </dgm:pt>
    <dgm:pt modelId="{500333E4-AAEC-4A10-8AC9-701EC5E1D663}">
      <dgm:prSet/>
      <dgm:spPr/>
      <dgm:t>
        <a:bodyPr/>
        <a:lstStyle/>
        <a:p>
          <a:r>
            <a:rPr lang="en-GB"/>
            <a:t>Validates the selected answer, providing immediate feedback to the user.</a:t>
          </a:r>
          <a:endParaRPr lang="en-US"/>
        </a:p>
      </dgm:t>
    </dgm:pt>
    <dgm:pt modelId="{ACA16845-AF83-470E-AC28-8083DB5F893C}" type="parTrans" cxnId="{0D726F3D-BA2A-497E-99F7-57DB2EB3DFB3}">
      <dgm:prSet/>
      <dgm:spPr/>
      <dgm:t>
        <a:bodyPr/>
        <a:lstStyle/>
        <a:p>
          <a:endParaRPr lang="en-US"/>
        </a:p>
      </dgm:t>
    </dgm:pt>
    <dgm:pt modelId="{2D8866A4-9455-40B8-9752-9373B87B53DB}" type="sibTrans" cxnId="{0D726F3D-BA2A-497E-99F7-57DB2EB3DFB3}">
      <dgm:prSet/>
      <dgm:spPr/>
      <dgm:t>
        <a:bodyPr/>
        <a:lstStyle/>
        <a:p>
          <a:endParaRPr lang="en-US"/>
        </a:p>
      </dgm:t>
    </dgm:pt>
    <dgm:pt modelId="{1351493F-0623-4FC8-B134-7DB2613D5039}">
      <dgm:prSet/>
      <dgm:spPr/>
      <dgm:t>
        <a:bodyPr/>
        <a:lstStyle/>
        <a:p>
          <a:r>
            <a:rPr lang="en-IN" b="1"/>
            <a:t>ShowResults()</a:t>
          </a:r>
          <a:endParaRPr lang="en-US"/>
        </a:p>
      </dgm:t>
    </dgm:pt>
    <dgm:pt modelId="{47A06449-7557-42BF-942B-1FD620560375}" type="parTrans" cxnId="{68EBD2A0-9916-46D8-88C9-210E0DFB3980}">
      <dgm:prSet/>
      <dgm:spPr/>
      <dgm:t>
        <a:bodyPr/>
        <a:lstStyle/>
        <a:p>
          <a:endParaRPr lang="en-US"/>
        </a:p>
      </dgm:t>
    </dgm:pt>
    <dgm:pt modelId="{2066CCB6-485A-4D1F-9E31-AF5A8E4312F6}" type="sibTrans" cxnId="{68EBD2A0-9916-46D8-88C9-210E0DFB3980}">
      <dgm:prSet/>
      <dgm:spPr/>
      <dgm:t>
        <a:bodyPr/>
        <a:lstStyle/>
        <a:p>
          <a:endParaRPr lang="en-US"/>
        </a:p>
      </dgm:t>
    </dgm:pt>
    <dgm:pt modelId="{31E1FB03-480D-4044-8E7C-BAD795A036EB}">
      <dgm:prSet/>
      <dgm:spPr/>
      <dgm:t>
        <a:bodyPr/>
        <a:lstStyle/>
        <a:p>
          <a:r>
            <a:rPr lang="en-GB"/>
            <a:t>At the end of the quiz, this function shows the user’s final score, percentage, and feedback based on the score.</a:t>
          </a:r>
          <a:endParaRPr lang="en-US"/>
        </a:p>
      </dgm:t>
    </dgm:pt>
    <dgm:pt modelId="{9BB9D0BF-C367-4542-95F6-17B0EFDDF8B7}" type="parTrans" cxnId="{2509BE86-BA91-43D6-A024-CCE87E53632B}">
      <dgm:prSet/>
      <dgm:spPr/>
      <dgm:t>
        <a:bodyPr/>
        <a:lstStyle/>
        <a:p>
          <a:endParaRPr lang="en-US"/>
        </a:p>
      </dgm:t>
    </dgm:pt>
    <dgm:pt modelId="{1933A681-DBFA-4876-A834-CC6A10EE7EF0}" type="sibTrans" cxnId="{2509BE86-BA91-43D6-A024-CCE87E53632B}">
      <dgm:prSet/>
      <dgm:spPr/>
      <dgm:t>
        <a:bodyPr/>
        <a:lstStyle/>
        <a:p>
          <a:endParaRPr lang="en-US"/>
        </a:p>
      </dgm:t>
    </dgm:pt>
    <dgm:pt modelId="{62992F2D-3FC0-43C2-A9BD-B3044B1679D0}">
      <dgm:prSet/>
      <dgm:spPr/>
      <dgm:t>
        <a:bodyPr/>
        <a:lstStyle/>
        <a:p>
          <a:r>
            <a:rPr lang="en-IN" b="1"/>
            <a:t>Timer Management</a:t>
          </a:r>
          <a:endParaRPr lang="en-US"/>
        </a:p>
      </dgm:t>
    </dgm:pt>
    <dgm:pt modelId="{CA6C33D6-0EA4-43A6-965E-6A74424C5FF1}" type="parTrans" cxnId="{C051E706-D54B-49A7-801B-A7328DC83605}">
      <dgm:prSet/>
      <dgm:spPr/>
      <dgm:t>
        <a:bodyPr/>
        <a:lstStyle/>
        <a:p>
          <a:endParaRPr lang="en-US"/>
        </a:p>
      </dgm:t>
    </dgm:pt>
    <dgm:pt modelId="{CA6E8D2B-74B9-420A-A38D-F390343E4F2A}" type="sibTrans" cxnId="{C051E706-D54B-49A7-801B-A7328DC83605}">
      <dgm:prSet/>
      <dgm:spPr/>
      <dgm:t>
        <a:bodyPr/>
        <a:lstStyle/>
        <a:p>
          <a:endParaRPr lang="en-US"/>
        </a:p>
      </dgm:t>
    </dgm:pt>
    <dgm:pt modelId="{D9542448-7874-4B7B-8F4B-C89E70EDBD56}">
      <dgm:prSet/>
      <dgm:spPr/>
      <dgm:t>
        <a:bodyPr/>
        <a:lstStyle/>
        <a:p>
          <a:r>
            <a:rPr lang="en-GB"/>
            <a:t>Uses the </a:t>
          </a:r>
          <a:r>
            <a:rPr lang="en-GB" b="1"/>
            <a:t>System.Windows.Forms.Timer </a:t>
          </a:r>
          <a:r>
            <a:rPr lang="en-GB"/>
            <a:t>to manage the quiz time and auto-submit the answer when time runs out.</a:t>
          </a:r>
          <a:endParaRPr lang="en-US"/>
        </a:p>
      </dgm:t>
    </dgm:pt>
    <dgm:pt modelId="{E327E099-6F9F-4DC8-8664-0A76589D69A5}" type="parTrans" cxnId="{D8494DE4-6D0D-47A9-8B2F-A6BDBB37E3BF}">
      <dgm:prSet/>
      <dgm:spPr/>
      <dgm:t>
        <a:bodyPr/>
        <a:lstStyle/>
        <a:p>
          <a:endParaRPr lang="en-US"/>
        </a:p>
      </dgm:t>
    </dgm:pt>
    <dgm:pt modelId="{890F124D-92BE-4225-8787-6FC1ED356990}" type="sibTrans" cxnId="{D8494DE4-6D0D-47A9-8B2F-A6BDBB37E3BF}">
      <dgm:prSet/>
      <dgm:spPr/>
      <dgm:t>
        <a:bodyPr/>
        <a:lstStyle/>
        <a:p>
          <a:endParaRPr lang="en-US"/>
        </a:p>
      </dgm:t>
    </dgm:pt>
    <dgm:pt modelId="{32EAE377-4A97-45AB-8E58-FE0A84E61204}" type="pres">
      <dgm:prSet presAssocID="{2AA9A6F2-27A1-4077-8490-D68E62D43402}" presName="linear" presStyleCnt="0">
        <dgm:presLayoutVars>
          <dgm:dir/>
          <dgm:animLvl val="lvl"/>
          <dgm:resizeHandles val="exact"/>
        </dgm:presLayoutVars>
      </dgm:prSet>
      <dgm:spPr/>
    </dgm:pt>
    <dgm:pt modelId="{26A6D93E-757A-4AA7-90A6-0E4DF932B168}" type="pres">
      <dgm:prSet presAssocID="{2078100F-44B1-46B3-8F88-CF7EE2953FD3}" presName="parentLin" presStyleCnt="0"/>
      <dgm:spPr/>
    </dgm:pt>
    <dgm:pt modelId="{7DEFFA5B-F847-448C-BA2B-4EB670AF7898}" type="pres">
      <dgm:prSet presAssocID="{2078100F-44B1-46B3-8F88-CF7EE2953FD3}" presName="parentLeftMargin" presStyleLbl="node1" presStyleIdx="0" presStyleCnt="4"/>
      <dgm:spPr/>
    </dgm:pt>
    <dgm:pt modelId="{2E4FEE4D-49D4-4D51-AAED-F026107CF2A5}" type="pres">
      <dgm:prSet presAssocID="{2078100F-44B1-46B3-8F88-CF7EE2953FD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C79ACB-4AEA-40E1-B218-892A0A32B3A9}" type="pres">
      <dgm:prSet presAssocID="{2078100F-44B1-46B3-8F88-CF7EE2953FD3}" presName="negativeSpace" presStyleCnt="0"/>
      <dgm:spPr/>
    </dgm:pt>
    <dgm:pt modelId="{9EDF5A7B-A3E5-49E1-B127-A0161725DB8B}" type="pres">
      <dgm:prSet presAssocID="{2078100F-44B1-46B3-8F88-CF7EE2953FD3}" presName="childText" presStyleLbl="conFgAcc1" presStyleIdx="0" presStyleCnt="4">
        <dgm:presLayoutVars>
          <dgm:bulletEnabled val="1"/>
        </dgm:presLayoutVars>
      </dgm:prSet>
      <dgm:spPr/>
    </dgm:pt>
    <dgm:pt modelId="{8A4C521E-C7C6-46BF-AD87-6611C6C869B4}" type="pres">
      <dgm:prSet presAssocID="{1E8C0AF0-038E-4994-AA92-34E493632824}" presName="spaceBetweenRectangles" presStyleCnt="0"/>
      <dgm:spPr/>
    </dgm:pt>
    <dgm:pt modelId="{2FA5DE32-ACA5-434C-8B1D-3575F73C238D}" type="pres">
      <dgm:prSet presAssocID="{CB23C305-F5C1-4903-A00B-20A0326E4900}" presName="parentLin" presStyleCnt="0"/>
      <dgm:spPr/>
    </dgm:pt>
    <dgm:pt modelId="{32CD6A09-04D5-4396-AEC0-94D90B3251CB}" type="pres">
      <dgm:prSet presAssocID="{CB23C305-F5C1-4903-A00B-20A0326E4900}" presName="parentLeftMargin" presStyleLbl="node1" presStyleIdx="0" presStyleCnt="4"/>
      <dgm:spPr/>
    </dgm:pt>
    <dgm:pt modelId="{88077BCE-CB24-48EB-A504-0A6A78BEC6CE}" type="pres">
      <dgm:prSet presAssocID="{CB23C305-F5C1-4903-A00B-20A0326E49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955256B-533B-4851-877C-0509F17FDE27}" type="pres">
      <dgm:prSet presAssocID="{CB23C305-F5C1-4903-A00B-20A0326E4900}" presName="negativeSpace" presStyleCnt="0"/>
      <dgm:spPr/>
    </dgm:pt>
    <dgm:pt modelId="{C3C3877E-5BD4-40BA-B693-2D4439195250}" type="pres">
      <dgm:prSet presAssocID="{CB23C305-F5C1-4903-A00B-20A0326E4900}" presName="childText" presStyleLbl="conFgAcc1" presStyleIdx="1" presStyleCnt="4">
        <dgm:presLayoutVars>
          <dgm:bulletEnabled val="1"/>
        </dgm:presLayoutVars>
      </dgm:prSet>
      <dgm:spPr/>
    </dgm:pt>
    <dgm:pt modelId="{A34B2BAF-A913-4AE5-8E0E-ABD94AF6CF20}" type="pres">
      <dgm:prSet presAssocID="{927D2D8F-F423-4096-B8F8-68C06287FCB8}" presName="spaceBetweenRectangles" presStyleCnt="0"/>
      <dgm:spPr/>
    </dgm:pt>
    <dgm:pt modelId="{B7358218-6C9F-4E6B-B282-488ABC9135F3}" type="pres">
      <dgm:prSet presAssocID="{1351493F-0623-4FC8-B134-7DB2613D5039}" presName="parentLin" presStyleCnt="0"/>
      <dgm:spPr/>
    </dgm:pt>
    <dgm:pt modelId="{527CA4C2-D643-43C0-AD45-380398DACAC3}" type="pres">
      <dgm:prSet presAssocID="{1351493F-0623-4FC8-B134-7DB2613D5039}" presName="parentLeftMargin" presStyleLbl="node1" presStyleIdx="1" presStyleCnt="4"/>
      <dgm:spPr/>
    </dgm:pt>
    <dgm:pt modelId="{09DFD87A-1D44-4156-ABFB-E55B04AE6185}" type="pres">
      <dgm:prSet presAssocID="{1351493F-0623-4FC8-B134-7DB2613D50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21892F2-DEA3-4E57-9CCD-D50F99444F75}" type="pres">
      <dgm:prSet presAssocID="{1351493F-0623-4FC8-B134-7DB2613D5039}" presName="negativeSpace" presStyleCnt="0"/>
      <dgm:spPr/>
    </dgm:pt>
    <dgm:pt modelId="{503DA5C5-EB3F-49D4-BF68-7404D6E9D502}" type="pres">
      <dgm:prSet presAssocID="{1351493F-0623-4FC8-B134-7DB2613D5039}" presName="childText" presStyleLbl="conFgAcc1" presStyleIdx="2" presStyleCnt="4">
        <dgm:presLayoutVars>
          <dgm:bulletEnabled val="1"/>
        </dgm:presLayoutVars>
      </dgm:prSet>
      <dgm:spPr/>
    </dgm:pt>
    <dgm:pt modelId="{6EBBE0D6-0566-46E3-8192-4BD8E8C149EF}" type="pres">
      <dgm:prSet presAssocID="{2066CCB6-485A-4D1F-9E31-AF5A8E4312F6}" presName="spaceBetweenRectangles" presStyleCnt="0"/>
      <dgm:spPr/>
    </dgm:pt>
    <dgm:pt modelId="{77E236C8-3888-4DED-B7C4-D13CF4FAAA72}" type="pres">
      <dgm:prSet presAssocID="{62992F2D-3FC0-43C2-A9BD-B3044B1679D0}" presName="parentLin" presStyleCnt="0"/>
      <dgm:spPr/>
    </dgm:pt>
    <dgm:pt modelId="{F9FAE5F1-797D-42CE-A6FB-E9D94DDF67F9}" type="pres">
      <dgm:prSet presAssocID="{62992F2D-3FC0-43C2-A9BD-B3044B1679D0}" presName="parentLeftMargin" presStyleLbl="node1" presStyleIdx="2" presStyleCnt="4"/>
      <dgm:spPr/>
    </dgm:pt>
    <dgm:pt modelId="{E2565DB1-7CB6-45E7-9B5E-28CBE38E8264}" type="pres">
      <dgm:prSet presAssocID="{62992F2D-3FC0-43C2-A9BD-B3044B1679D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B83B6EA-E333-4BB8-BCD9-1EB815732C39}" type="pres">
      <dgm:prSet presAssocID="{62992F2D-3FC0-43C2-A9BD-B3044B1679D0}" presName="negativeSpace" presStyleCnt="0"/>
      <dgm:spPr/>
    </dgm:pt>
    <dgm:pt modelId="{3B42B3D1-1800-457E-96FC-48B6741E37D0}" type="pres">
      <dgm:prSet presAssocID="{62992F2D-3FC0-43C2-A9BD-B3044B1679D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051E706-D54B-49A7-801B-A7328DC83605}" srcId="{2AA9A6F2-27A1-4077-8490-D68E62D43402}" destId="{62992F2D-3FC0-43C2-A9BD-B3044B1679D0}" srcOrd="3" destOrd="0" parTransId="{CA6C33D6-0EA4-43A6-965E-6A74424C5FF1}" sibTransId="{CA6E8D2B-74B9-420A-A38D-F390343E4F2A}"/>
    <dgm:cxn modelId="{A05BDD26-D65A-45E5-B73C-3FF3736EA9D9}" type="presOf" srcId="{CB23C305-F5C1-4903-A00B-20A0326E4900}" destId="{88077BCE-CB24-48EB-A504-0A6A78BEC6CE}" srcOrd="1" destOrd="0" presId="urn:microsoft.com/office/officeart/2005/8/layout/list1"/>
    <dgm:cxn modelId="{9080CA2D-CA28-453E-A00F-1B7E5BA159EB}" type="presOf" srcId="{62992F2D-3FC0-43C2-A9BD-B3044B1679D0}" destId="{E2565DB1-7CB6-45E7-9B5E-28CBE38E8264}" srcOrd="1" destOrd="0" presId="urn:microsoft.com/office/officeart/2005/8/layout/list1"/>
    <dgm:cxn modelId="{0D726F3D-BA2A-497E-99F7-57DB2EB3DFB3}" srcId="{CB23C305-F5C1-4903-A00B-20A0326E4900}" destId="{500333E4-AAEC-4A10-8AC9-701EC5E1D663}" srcOrd="0" destOrd="0" parTransId="{ACA16845-AF83-470E-AC28-8083DB5F893C}" sibTransId="{2D8866A4-9455-40B8-9752-9373B87B53DB}"/>
    <dgm:cxn modelId="{AF7EF15B-471D-4E60-B812-138682762092}" srcId="{2AA9A6F2-27A1-4077-8490-D68E62D43402}" destId="{CB23C305-F5C1-4903-A00B-20A0326E4900}" srcOrd="1" destOrd="0" parTransId="{355EA0CB-7C0F-427C-A89B-763793C14DFF}" sibTransId="{927D2D8F-F423-4096-B8F8-68C06287FCB8}"/>
    <dgm:cxn modelId="{E96FE672-1181-4DBE-9426-3E13549530BF}" type="presOf" srcId="{31E1FB03-480D-4044-8E7C-BAD795A036EB}" destId="{503DA5C5-EB3F-49D4-BF68-7404D6E9D502}" srcOrd="0" destOrd="0" presId="urn:microsoft.com/office/officeart/2005/8/layout/list1"/>
    <dgm:cxn modelId="{F7700A74-75AC-4939-984C-AF2D4524C1FD}" srcId="{2078100F-44B1-46B3-8F88-CF7EE2953FD3}" destId="{4FF17852-2766-427D-94A8-E1370141D015}" srcOrd="0" destOrd="0" parTransId="{E14101F2-F555-4D08-A9AF-0C5C11E269B9}" sibTransId="{BE64A6EF-7C5A-40AC-A710-2EC0E4F17FC1}"/>
    <dgm:cxn modelId="{3A27C375-AF8C-46CA-B2F5-DCB50D5C6C5E}" srcId="{2AA9A6F2-27A1-4077-8490-D68E62D43402}" destId="{2078100F-44B1-46B3-8F88-CF7EE2953FD3}" srcOrd="0" destOrd="0" parTransId="{647B221D-5B63-4BC9-8795-F9F80E8123FE}" sibTransId="{1E8C0AF0-038E-4994-AA92-34E493632824}"/>
    <dgm:cxn modelId="{5C655658-B1D5-46C0-8683-41493A5C727E}" type="presOf" srcId="{1351493F-0623-4FC8-B134-7DB2613D5039}" destId="{527CA4C2-D643-43C0-AD45-380398DACAC3}" srcOrd="0" destOrd="0" presId="urn:microsoft.com/office/officeart/2005/8/layout/list1"/>
    <dgm:cxn modelId="{4AC6FD58-3BE0-4E05-8758-478A5707010A}" type="presOf" srcId="{2078100F-44B1-46B3-8F88-CF7EE2953FD3}" destId="{2E4FEE4D-49D4-4D51-AAED-F026107CF2A5}" srcOrd="1" destOrd="0" presId="urn:microsoft.com/office/officeart/2005/8/layout/list1"/>
    <dgm:cxn modelId="{2509BE86-BA91-43D6-A024-CCE87E53632B}" srcId="{1351493F-0623-4FC8-B134-7DB2613D5039}" destId="{31E1FB03-480D-4044-8E7C-BAD795A036EB}" srcOrd="0" destOrd="0" parTransId="{9BB9D0BF-C367-4542-95F6-17B0EFDDF8B7}" sibTransId="{1933A681-DBFA-4876-A834-CC6A10EE7EF0}"/>
    <dgm:cxn modelId="{3F49389E-06F1-4643-AEE1-5F95246D9C40}" type="presOf" srcId="{D9542448-7874-4B7B-8F4B-C89E70EDBD56}" destId="{3B42B3D1-1800-457E-96FC-48B6741E37D0}" srcOrd="0" destOrd="0" presId="urn:microsoft.com/office/officeart/2005/8/layout/list1"/>
    <dgm:cxn modelId="{68EBD2A0-9916-46D8-88C9-210E0DFB3980}" srcId="{2AA9A6F2-27A1-4077-8490-D68E62D43402}" destId="{1351493F-0623-4FC8-B134-7DB2613D5039}" srcOrd="2" destOrd="0" parTransId="{47A06449-7557-42BF-942B-1FD620560375}" sibTransId="{2066CCB6-485A-4D1F-9E31-AF5A8E4312F6}"/>
    <dgm:cxn modelId="{4D7B0FA2-582E-4054-8D7F-EB123A6E3712}" type="presOf" srcId="{2078100F-44B1-46B3-8F88-CF7EE2953FD3}" destId="{7DEFFA5B-F847-448C-BA2B-4EB670AF7898}" srcOrd="0" destOrd="0" presId="urn:microsoft.com/office/officeart/2005/8/layout/list1"/>
    <dgm:cxn modelId="{31AED7AA-3ABC-4031-B7FA-58608A1C7ED4}" type="presOf" srcId="{1351493F-0623-4FC8-B134-7DB2613D5039}" destId="{09DFD87A-1D44-4156-ABFB-E55B04AE6185}" srcOrd="1" destOrd="0" presId="urn:microsoft.com/office/officeart/2005/8/layout/list1"/>
    <dgm:cxn modelId="{F34C8DBE-2D42-46CB-829A-C9355812779A}" type="presOf" srcId="{62992F2D-3FC0-43C2-A9BD-B3044B1679D0}" destId="{F9FAE5F1-797D-42CE-A6FB-E9D94DDF67F9}" srcOrd="0" destOrd="0" presId="urn:microsoft.com/office/officeart/2005/8/layout/list1"/>
    <dgm:cxn modelId="{E1C26ED5-D0F8-48BB-803D-29955D8A0EF4}" type="presOf" srcId="{2AA9A6F2-27A1-4077-8490-D68E62D43402}" destId="{32EAE377-4A97-45AB-8E58-FE0A84E61204}" srcOrd="0" destOrd="0" presId="urn:microsoft.com/office/officeart/2005/8/layout/list1"/>
    <dgm:cxn modelId="{C84D85D5-3CA6-49AB-AB4E-0B68FED3E90E}" type="presOf" srcId="{CB23C305-F5C1-4903-A00B-20A0326E4900}" destId="{32CD6A09-04D5-4396-AEC0-94D90B3251CB}" srcOrd="0" destOrd="0" presId="urn:microsoft.com/office/officeart/2005/8/layout/list1"/>
    <dgm:cxn modelId="{27B1B4D7-FDD4-425F-AEA2-09D079A6B202}" type="presOf" srcId="{500333E4-AAEC-4A10-8AC9-701EC5E1D663}" destId="{C3C3877E-5BD4-40BA-B693-2D4439195250}" srcOrd="0" destOrd="0" presId="urn:microsoft.com/office/officeart/2005/8/layout/list1"/>
    <dgm:cxn modelId="{D8494DE4-6D0D-47A9-8B2F-A6BDBB37E3BF}" srcId="{62992F2D-3FC0-43C2-A9BD-B3044B1679D0}" destId="{D9542448-7874-4B7B-8F4B-C89E70EDBD56}" srcOrd="0" destOrd="0" parTransId="{E327E099-6F9F-4DC8-8664-0A76589D69A5}" sibTransId="{890F124D-92BE-4225-8787-6FC1ED356990}"/>
    <dgm:cxn modelId="{B6C4F6FB-BD49-4002-99FB-ACD5DB501F76}" type="presOf" srcId="{4FF17852-2766-427D-94A8-E1370141D015}" destId="{9EDF5A7B-A3E5-49E1-B127-A0161725DB8B}" srcOrd="0" destOrd="0" presId="urn:microsoft.com/office/officeart/2005/8/layout/list1"/>
    <dgm:cxn modelId="{DA740AE7-86D9-449D-A9F7-47C40A963C0B}" type="presParOf" srcId="{32EAE377-4A97-45AB-8E58-FE0A84E61204}" destId="{26A6D93E-757A-4AA7-90A6-0E4DF932B168}" srcOrd="0" destOrd="0" presId="urn:microsoft.com/office/officeart/2005/8/layout/list1"/>
    <dgm:cxn modelId="{9B7A68A3-589A-4A9C-9325-BD9A2406E466}" type="presParOf" srcId="{26A6D93E-757A-4AA7-90A6-0E4DF932B168}" destId="{7DEFFA5B-F847-448C-BA2B-4EB670AF7898}" srcOrd="0" destOrd="0" presId="urn:microsoft.com/office/officeart/2005/8/layout/list1"/>
    <dgm:cxn modelId="{FAF753CB-818C-43CD-8016-9C4C65EF665B}" type="presParOf" srcId="{26A6D93E-757A-4AA7-90A6-0E4DF932B168}" destId="{2E4FEE4D-49D4-4D51-AAED-F026107CF2A5}" srcOrd="1" destOrd="0" presId="urn:microsoft.com/office/officeart/2005/8/layout/list1"/>
    <dgm:cxn modelId="{CC1FD830-8E26-425C-9F8C-AFFE0A76AD5F}" type="presParOf" srcId="{32EAE377-4A97-45AB-8E58-FE0A84E61204}" destId="{92C79ACB-4AEA-40E1-B218-892A0A32B3A9}" srcOrd="1" destOrd="0" presId="urn:microsoft.com/office/officeart/2005/8/layout/list1"/>
    <dgm:cxn modelId="{A659A81F-917B-43B9-98E3-983C3C6237E3}" type="presParOf" srcId="{32EAE377-4A97-45AB-8E58-FE0A84E61204}" destId="{9EDF5A7B-A3E5-49E1-B127-A0161725DB8B}" srcOrd="2" destOrd="0" presId="urn:microsoft.com/office/officeart/2005/8/layout/list1"/>
    <dgm:cxn modelId="{917FDBCA-E0D7-4211-AC48-A1C73EEE4CF2}" type="presParOf" srcId="{32EAE377-4A97-45AB-8E58-FE0A84E61204}" destId="{8A4C521E-C7C6-46BF-AD87-6611C6C869B4}" srcOrd="3" destOrd="0" presId="urn:microsoft.com/office/officeart/2005/8/layout/list1"/>
    <dgm:cxn modelId="{3660FEF6-320F-4697-A417-E494404BB709}" type="presParOf" srcId="{32EAE377-4A97-45AB-8E58-FE0A84E61204}" destId="{2FA5DE32-ACA5-434C-8B1D-3575F73C238D}" srcOrd="4" destOrd="0" presId="urn:microsoft.com/office/officeart/2005/8/layout/list1"/>
    <dgm:cxn modelId="{9124E9BE-2670-4455-BB27-B2102110C3B0}" type="presParOf" srcId="{2FA5DE32-ACA5-434C-8B1D-3575F73C238D}" destId="{32CD6A09-04D5-4396-AEC0-94D90B3251CB}" srcOrd="0" destOrd="0" presId="urn:microsoft.com/office/officeart/2005/8/layout/list1"/>
    <dgm:cxn modelId="{91AB323C-C4BF-4386-BFF0-1966AD50EECA}" type="presParOf" srcId="{2FA5DE32-ACA5-434C-8B1D-3575F73C238D}" destId="{88077BCE-CB24-48EB-A504-0A6A78BEC6CE}" srcOrd="1" destOrd="0" presId="urn:microsoft.com/office/officeart/2005/8/layout/list1"/>
    <dgm:cxn modelId="{91C11A49-E65F-4042-9537-6614FF15CB43}" type="presParOf" srcId="{32EAE377-4A97-45AB-8E58-FE0A84E61204}" destId="{2955256B-533B-4851-877C-0509F17FDE27}" srcOrd="5" destOrd="0" presId="urn:microsoft.com/office/officeart/2005/8/layout/list1"/>
    <dgm:cxn modelId="{F25C9C08-0A3A-4A90-BC54-909056888F54}" type="presParOf" srcId="{32EAE377-4A97-45AB-8E58-FE0A84E61204}" destId="{C3C3877E-5BD4-40BA-B693-2D4439195250}" srcOrd="6" destOrd="0" presId="urn:microsoft.com/office/officeart/2005/8/layout/list1"/>
    <dgm:cxn modelId="{76410331-7ED6-49CC-A2DC-A3F9CD00A61F}" type="presParOf" srcId="{32EAE377-4A97-45AB-8E58-FE0A84E61204}" destId="{A34B2BAF-A913-4AE5-8E0E-ABD94AF6CF20}" srcOrd="7" destOrd="0" presId="urn:microsoft.com/office/officeart/2005/8/layout/list1"/>
    <dgm:cxn modelId="{B82AA6EB-17A5-4D28-9584-2F9544FDBE16}" type="presParOf" srcId="{32EAE377-4A97-45AB-8E58-FE0A84E61204}" destId="{B7358218-6C9F-4E6B-B282-488ABC9135F3}" srcOrd="8" destOrd="0" presId="urn:microsoft.com/office/officeart/2005/8/layout/list1"/>
    <dgm:cxn modelId="{A68E6EDB-30D2-4AD9-A796-3CD2F4525B01}" type="presParOf" srcId="{B7358218-6C9F-4E6B-B282-488ABC9135F3}" destId="{527CA4C2-D643-43C0-AD45-380398DACAC3}" srcOrd="0" destOrd="0" presId="urn:microsoft.com/office/officeart/2005/8/layout/list1"/>
    <dgm:cxn modelId="{38894F10-1DDF-417B-B3D5-59198EE357BD}" type="presParOf" srcId="{B7358218-6C9F-4E6B-B282-488ABC9135F3}" destId="{09DFD87A-1D44-4156-ABFB-E55B04AE6185}" srcOrd="1" destOrd="0" presId="urn:microsoft.com/office/officeart/2005/8/layout/list1"/>
    <dgm:cxn modelId="{E59E949F-5AEF-493E-BAAF-65D8CBAE0C6B}" type="presParOf" srcId="{32EAE377-4A97-45AB-8E58-FE0A84E61204}" destId="{021892F2-DEA3-4E57-9CCD-D50F99444F75}" srcOrd="9" destOrd="0" presId="urn:microsoft.com/office/officeart/2005/8/layout/list1"/>
    <dgm:cxn modelId="{CC455AD1-856B-4CEF-958D-36012E5040E7}" type="presParOf" srcId="{32EAE377-4A97-45AB-8E58-FE0A84E61204}" destId="{503DA5C5-EB3F-49D4-BF68-7404D6E9D502}" srcOrd="10" destOrd="0" presId="urn:microsoft.com/office/officeart/2005/8/layout/list1"/>
    <dgm:cxn modelId="{D84834E4-6EA3-4104-9158-D84C31118A8B}" type="presParOf" srcId="{32EAE377-4A97-45AB-8E58-FE0A84E61204}" destId="{6EBBE0D6-0566-46E3-8192-4BD8E8C149EF}" srcOrd="11" destOrd="0" presId="urn:microsoft.com/office/officeart/2005/8/layout/list1"/>
    <dgm:cxn modelId="{275D325F-5976-4DE4-859A-236A1C0DF6E8}" type="presParOf" srcId="{32EAE377-4A97-45AB-8E58-FE0A84E61204}" destId="{77E236C8-3888-4DED-B7C4-D13CF4FAAA72}" srcOrd="12" destOrd="0" presId="urn:microsoft.com/office/officeart/2005/8/layout/list1"/>
    <dgm:cxn modelId="{58275BB2-B104-468E-933B-77201E3213A9}" type="presParOf" srcId="{77E236C8-3888-4DED-B7C4-D13CF4FAAA72}" destId="{F9FAE5F1-797D-42CE-A6FB-E9D94DDF67F9}" srcOrd="0" destOrd="0" presId="urn:microsoft.com/office/officeart/2005/8/layout/list1"/>
    <dgm:cxn modelId="{A3452222-BED2-4BC3-A96B-731FCD27911E}" type="presParOf" srcId="{77E236C8-3888-4DED-B7C4-D13CF4FAAA72}" destId="{E2565DB1-7CB6-45E7-9B5E-28CBE38E8264}" srcOrd="1" destOrd="0" presId="urn:microsoft.com/office/officeart/2005/8/layout/list1"/>
    <dgm:cxn modelId="{7234D3D8-42EB-4668-8ADC-0D517018E88F}" type="presParOf" srcId="{32EAE377-4A97-45AB-8E58-FE0A84E61204}" destId="{2B83B6EA-E333-4BB8-BCD9-1EB815732C39}" srcOrd="13" destOrd="0" presId="urn:microsoft.com/office/officeart/2005/8/layout/list1"/>
    <dgm:cxn modelId="{41CB4B7E-FF10-4ED9-AD38-A13F5F629B4C}" type="presParOf" srcId="{32EAE377-4A97-45AB-8E58-FE0A84E61204}" destId="{3B42B3D1-1800-457E-96FC-48B6741E37D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5775E-9301-40A7-A8B0-3AF842460B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116CB1E-32BF-402F-967A-B11E0F018774}">
      <dgm:prSet/>
      <dgm:spPr/>
      <dgm:t>
        <a:bodyPr/>
        <a:lstStyle/>
        <a:p>
          <a:pPr>
            <a:defRPr b="1"/>
          </a:pPr>
          <a:r>
            <a:rPr lang="en-IN" b="1"/>
            <a:t>Learning Outcomes</a:t>
          </a:r>
          <a:endParaRPr lang="en-US"/>
        </a:p>
      </dgm:t>
    </dgm:pt>
    <dgm:pt modelId="{9DA958CC-4FCC-4AB5-9D77-251E06A2B72D}" type="parTrans" cxnId="{67B93094-8A4D-4EC5-B804-9AE82FA8015D}">
      <dgm:prSet/>
      <dgm:spPr/>
      <dgm:t>
        <a:bodyPr/>
        <a:lstStyle/>
        <a:p>
          <a:endParaRPr lang="en-US"/>
        </a:p>
      </dgm:t>
    </dgm:pt>
    <dgm:pt modelId="{06CF1CC2-BBEC-4FEF-932A-9CE796730254}" type="sibTrans" cxnId="{67B93094-8A4D-4EC5-B804-9AE82FA8015D}">
      <dgm:prSet/>
      <dgm:spPr/>
      <dgm:t>
        <a:bodyPr/>
        <a:lstStyle/>
        <a:p>
          <a:endParaRPr lang="en-US"/>
        </a:p>
      </dgm:t>
    </dgm:pt>
    <dgm:pt modelId="{8ED40276-BD49-49BD-AE29-C837150BBEA6}">
      <dgm:prSet/>
      <dgm:spPr/>
      <dgm:t>
        <a:bodyPr/>
        <a:lstStyle/>
        <a:p>
          <a:r>
            <a:rPr lang="en-GB"/>
            <a:t>Gained experience in building a quiz app with dynamic functionality.</a:t>
          </a:r>
          <a:endParaRPr lang="en-US"/>
        </a:p>
      </dgm:t>
    </dgm:pt>
    <dgm:pt modelId="{32334E3D-F3CA-4CA8-878D-19F0D4925699}" type="parTrans" cxnId="{B9F867F3-0CAE-4080-9D81-7EB53BE5F7A6}">
      <dgm:prSet/>
      <dgm:spPr/>
      <dgm:t>
        <a:bodyPr/>
        <a:lstStyle/>
        <a:p>
          <a:endParaRPr lang="en-US"/>
        </a:p>
      </dgm:t>
    </dgm:pt>
    <dgm:pt modelId="{99AED5FC-3BB3-40F0-B3B6-9DC5317CE394}" type="sibTrans" cxnId="{B9F867F3-0CAE-4080-9D81-7EB53BE5F7A6}">
      <dgm:prSet/>
      <dgm:spPr/>
      <dgm:t>
        <a:bodyPr/>
        <a:lstStyle/>
        <a:p>
          <a:endParaRPr lang="en-US"/>
        </a:p>
      </dgm:t>
    </dgm:pt>
    <dgm:pt modelId="{6F5527FC-C2DF-42D0-9835-D8367D67C98E}">
      <dgm:prSet/>
      <dgm:spPr/>
      <dgm:t>
        <a:bodyPr/>
        <a:lstStyle/>
        <a:p>
          <a:r>
            <a:rPr lang="en-GB"/>
            <a:t>Learned how to manage data using SQLite.</a:t>
          </a:r>
          <a:endParaRPr lang="en-US"/>
        </a:p>
      </dgm:t>
    </dgm:pt>
    <dgm:pt modelId="{4FD950AD-58D4-412A-886E-BFCA3E86F26A}" type="parTrans" cxnId="{32B84C33-B0E8-4F90-8727-A7F3414777F2}">
      <dgm:prSet/>
      <dgm:spPr/>
      <dgm:t>
        <a:bodyPr/>
        <a:lstStyle/>
        <a:p>
          <a:endParaRPr lang="en-US"/>
        </a:p>
      </dgm:t>
    </dgm:pt>
    <dgm:pt modelId="{3AD6C9A0-E55E-49A7-ADB7-4CC5015A521A}" type="sibTrans" cxnId="{32B84C33-B0E8-4F90-8727-A7F3414777F2}">
      <dgm:prSet/>
      <dgm:spPr/>
      <dgm:t>
        <a:bodyPr/>
        <a:lstStyle/>
        <a:p>
          <a:endParaRPr lang="en-US"/>
        </a:p>
      </dgm:t>
    </dgm:pt>
    <dgm:pt modelId="{E9C74002-7FD4-45C9-BDC7-12938D36FEC2}">
      <dgm:prSet/>
      <dgm:spPr/>
      <dgm:t>
        <a:bodyPr/>
        <a:lstStyle/>
        <a:p>
          <a:pPr>
            <a:defRPr b="1"/>
          </a:pPr>
          <a:r>
            <a:rPr lang="en-IN" b="1"/>
            <a:t>Achievements</a:t>
          </a:r>
          <a:endParaRPr lang="en-US"/>
        </a:p>
      </dgm:t>
    </dgm:pt>
    <dgm:pt modelId="{CCA11F52-FE73-4BF8-B01B-73230B58EA72}" type="parTrans" cxnId="{81683777-8F04-4735-91A5-56DB1CEC8C3D}">
      <dgm:prSet/>
      <dgm:spPr/>
      <dgm:t>
        <a:bodyPr/>
        <a:lstStyle/>
        <a:p>
          <a:endParaRPr lang="en-US"/>
        </a:p>
      </dgm:t>
    </dgm:pt>
    <dgm:pt modelId="{AEAFD34C-08CE-474E-BE81-51B2BD7458E4}" type="sibTrans" cxnId="{81683777-8F04-4735-91A5-56DB1CEC8C3D}">
      <dgm:prSet/>
      <dgm:spPr/>
      <dgm:t>
        <a:bodyPr/>
        <a:lstStyle/>
        <a:p>
          <a:endParaRPr lang="en-US"/>
        </a:p>
      </dgm:t>
    </dgm:pt>
    <dgm:pt modelId="{3FC21D05-AD41-4A04-B9E7-FA1B70AAC041}">
      <dgm:prSet/>
      <dgm:spPr/>
      <dgm:t>
        <a:bodyPr/>
        <a:lstStyle/>
        <a:p>
          <a:r>
            <a:rPr lang="en-GB"/>
            <a:t>Successfully implemented dynamic user interfaces and integrated a timer for competitive gameplay.</a:t>
          </a:r>
          <a:endParaRPr lang="en-US"/>
        </a:p>
      </dgm:t>
    </dgm:pt>
    <dgm:pt modelId="{20D11C96-62CB-49E6-A959-A37EF64C946D}" type="parTrans" cxnId="{D41420B2-AB70-42D9-BEF6-6228AB746586}">
      <dgm:prSet/>
      <dgm:spPr/>
      <dgm:t>
        <a:bodyPr/>
        <a:lstStyle/>
        <a:p>
          <a:endParaRPr lang="en-US"/>
        </a:p>
      </dgm:t>
    </dgm:pt>
    <dgm:pt modelId="{79C231DD-5676-4B07-9DC4-F98F061B6961}" type="sibTrans" cxnId="{D41420B2-AB70-42D9-BEF6-6228AB746586}">
      <dgm:prSet/>
      <dgm:spPr/>
      <dgm:t>
        <a:bodyPr/>
        <a:lstStyle/>
        <a:p>
          <a:endParaRPr lang="en-US"/>
        </a:p>
      </dgm:t>
    </dgm:pt>
    <dgm:pt modelId="{B3451652-F66C-4DEB-953C-9F4C30CF4A5D}">
      <dgm:prSet/>
      <dgm:spPr/>
      <dgm:t>
        <a:bodyPr/>
        <a:lstStyle/>
        <a:p>
          <a:pPr>
            <a:defRPr b="1"/>
          </a:pPr>
          <a:r>
            <a:rPr lang="en-IN" b="1"/>
            <a:t>Challenges</a:t>
          </a:r>
          <a:endParaRPr lang="en-US"/>
        </a:p>
      </dgm:t>
    </dgm:pt>
    <dgm:pt modelId="{05EAEDB2-ABEF-41ED-B7A0-EE8737DD728A}" type="parTrans" cxnId="{F8EB1872-BD0E-49A2-9C2F-951E0F36F6C5}">
      <dgm:prSet/>
      <dgm:spPr/>
      <dgm:t>
        <a:bodyPr/>
        <a:lstStyle/>
        <a:p>
          <a:endParaRPr lang="en-US"/>
        </a:p>
      </dgm:t>
    </dgm:pt>
    <dgm:pt modelId="{94B71B65-5B8A-4F16-99C9-456B8D299096}" type="sibTrans" cxnId="{F8EB1872-BD0E-49A2-9C2F-951E0F36F6C5}">
      <dgm:prSet/>
      <dgm:spPr/>
      <dgm:t>
        <a:bodyPr/>
        <a:lstStyle/>
        <a:p>
          <a:endParaRPr lang="en-US"/>
        </a:p>
      </dgm:t>
    </dgm:pt>
    <dgm:pt modelId="{F334B4D2-216D-4ED1-94CD-E02381164F21}">
      <dgm:prSet/>
      <dgm:spPr/>
      <dgm:t>
        <a:bodyPr/>
        <a:lstStyle/>
        <a:p>
          <a:r>
            <a:rPr lang="en-GB"/>
            <a:t>Handling multiple question types and ensuring smooth UI transitions.</a:t>
          </a:r>
          <a:endParaRPr lang="en-US"/>
        </a:p>
      </dgm:t>
    </dgm:pt>
    <dgm:pt modelId="{7AE29291-1EAF-437B-9D35-589C3067B520}" type="parTrans" cxnId="{FAEFE1F4-41D5-4D93-92C0-65B8F8B1E9AA}">
      <dgm:prSet/>
      <dgm:spPr/>
      <dgm:t>
        <a:bodyPr/>
        <a:lstStyle/>
        <a:p>
          <a:endParaRPr lang="en-US"/>
        </a:p>
      </dgm:t>
    </dgm:pt>
    <dgm:pt modelId="{96911AFF-F0D4-43ED-883C-9F526494D6BB}" type="sibTrans" cxnId="{FAEFE1F4-41D5-4D93-92C0-65B8F8B1E9AA}">
      <dgm:prSet/>
      <dgm:spPr/>
      <dgm:t>
        <a:bodyPr/>
        <a:lstStyle/>
        <a:p>
          <a:endParaRPr lang="en-US"/>
        </a:p>
      </dgm:t>
    </dgm:pt>
    <dgm:pt modelId="{8E1DE1CB-0973-47F9-88C0-BB3FB269EEBE}" type="pres">
      <dgm:prSet presAssocID="{3E45775E-9301-40A7-A8B0-3AF842460B32}" presName="root" presStyleCnt="0">
        <dgm:presLayoutVars>
          <dgm:dir/>
          <dgm:resizeHandles val="exact"/>
        </dgm:presLayoutVars>
      </dgm:prSet>
      <dgm:spPr/>
    </dgm:pt>
    <dgm:pt modelId="{A2459425-6D60-4F2D-8E14-2CC7FFE8236F}" type="pres">
      <dgm:prSet presAssocID="{C116CB1E-32BF-402F-967A-B11E0F018774}" presName="compNode" presStyleCnt="0"/>
      <dgm:spPr/>
    </dgm:pt>
    <dgm:pt modelId="{38C511FD-C8CD-4ECB-AA70-2983080C224B}" type="pres">
      <dgm:prSet presAssocID="{C116CB1E-32BF-402F-967A-B11E0F0187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5596A16-3745-4825-86AA-977D00948B3D}" type="pres">
      <dgm:prSet presAssocID="{C116CB1E-32BF-402F-967A-B11E0F018774}" presName="iconSpace" presStyleCnt="0"/>
      <dgm:spPr/>
    </dgm:pt>
    <dgm:pt modelId="{2EC6477C-7505-4A7E-92EC-1F9146E0B573}" type="pres">
      <dgm:prSet presAssocID="{C116CB1E-32BF-402F-967A-B11E0F018774}" presName="parTx" presStyleLbl="revTx" presStyleIdx="0" presStyleCnt="6">
        <dgm:presLayoutVars>
          <dgm:chMax val="0"/>
          <dgm:chPref val="0"/>
        </dgm:presLayoutVars>
      </dgm:prSet>
      <dgm:spPr/>
    </dgm:pt>
    <dgm:pt modelId="{68FFB9E8-075F-4D1D-A28D-48F45C9E3249}" type="pres">
      <dgm:prSet presAssocID="{C116CB1E-32BF-402F-967A-B11E0F018774}" presName="txSpace" presStyleCnt="0"/>
      <dgm:spPr/>
    </dgm:pt>
    <dgm:pt modelId="{B02F4621-03AB-4060-BAC5-E80B0E03B337}" type="pres">
      <dgm:prSet presAssocID="{C116CB1E-32BF-402F-967A-B11E0F018774}" presName="desTx" presStyleLbl="revTx" presStyleIdx="1" presStyleCnt="6">
        <dgm:presLayoutVars/>
      </dgm:prSet>
      <dgm:spPr/>
    </dgm:pt>
    <dgm:pt modelId="{F9B544D7-92F2-419C-94A1-6A5E400B2917}" type="pres">
      <dgm:prSet presAssocID="{06CF1CC2-BBEC-4FEF-932A-9CE796730254}" presName="sibTrans" presStyleCnt="0"/>
      <dgm:spPr/>
    </dgm:pt>
    <dgm:pt modelId="{302C2A4F-F7A6-43E6-AF1B-1DCEF04D90B0}" type="pres">
      <dgm:prSet presAssocID="{E9C74002-7FD4-45C9-BDC7-12938D36FEC2}" presName="compNode" presStyleCnt="0"/>
      <dgm:spPr/>
    </dgm:pt>
    <dgm:pt modelId="{8FB98BC0-0769-40D9-ABC7-92D34685B854}" type="pres">
      <dgm:prSet presAssocID="{E9C74002-7FD4-45C9-BDC7-12938D36FE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F65261-EB4E-49EA-8B98-A709E95EB113}" type="pres">
      <dgm:prSet presAssocID="{E9C74002-7FD4-45C9-BDC7-12938D36FEC2}" presName="iconSpace" presStyleCnt="0"/>
      <dgm:spPr/>
    </dgm:pt>
    <dgm:pt modelId="{438B9AAA-6535-4205-85CA-0A47E73F910C}" type="pres">
      <dgm:prSet presAssocID="{E9C74002-7FD4-45C9-BDC7-12938D36FEC2}" presName="parTx" presStyleLbl="revTx" presStyleIdx="2" presStyleCnt="6">
        <dgm:presLayoutVars>
          <dgm:chMax val="0"/>
          <dgm:chPref val="0"/>
        </dgm:presLayoutVars>
      </dgm:prSet>
      <dgm:spPr/>
    </dgm:pt>
    <dgm:pt modelId="{72FFA30B-1070-442F-AFD5-930AE7802AF6}" type="pres">
      <dgm:prSet presAssocID="{E9C74002-7FD4-45C9-BDC7-12938D36FEC2}" presName="txSpace" presStyleCnt="0"/>
      <dgm:spPr/>
    </dgm:pt>
    <dgm:pt modelId="{A6FFFACE-84B9-4F77-9489-06FBDB9F1DA9}" type="pres">
      <dgm:prSet presAssocID="{E9C74002-7FD4-45C9-BDC7-12938D36FEC2}" presName="desTx" presStyleLbl="revTx" presStyleIdx="3" presStyleCnt="6">
        <dgm:presLayoutVars/>
      </dgm:prSet>
      <dgm:spPr/>
    </dgm:pt>
    <dgm:pt modelId="{5C157988-D6B3-4462-B7FB-38B4B7F409F1}" type="pres">
      <dgm:prSet presAssocID="{AEAFD34C-08CE-474E-BE81-51B2BD7458E4}" presName="sibTrans" presStyleCnt="0"/>
      <dgm:spPr/>
    </dgm:pt>
    <dgm:pt modelId="{8ACF82AF-E753-4A76-B33A-50B92E8FAF63}" type="pres">
      <dgm:prSet presAssocID="{B3451652-F66C-4DEB-953C-9F4C30CF4A5D}" presName="compNode" presStyleCnt="0"/>
      <dgm:spPr/>
    </dgm:pt>
    <dgm:pt modelId="{2324DDAB-1363-4947-B38F-C8C8DFDCD540}" type="pres">
      <dgm:prSet presAssocID="{B3451652-F66C-4DEB-953C-9F4C30CF4A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B467AC-618E-4FA5-90A2-B1AD3D5FB411}" type="pres">
      <dgm:prSet presAssocID="{B3451652-F66C-4DEB-953C-9F4C30CF4A5D}" presName="iconSpace" presStyleCnt="0"/>
      <dgm:spPr/>
    </dgm:pt>
    <dgm:pt modelId="{33349BEB-B99C-41F3-A759-6E323D442044}" type="pres">
      <dgm:prSet presAssocID="{B3451652-F66C-4DEB-953C-9F4C30CF4A5D}" presName="parTx" presStyleLbl="revTx" presStyleIdx="4" presStyleCnt="6">
        <dgm:presLayoutVars>
          <dgm:chMax val="0"/>
          <dgm:chPref val="0"/>
        </dgm:presLayoutVars>
      </dgm:prSet>
      <dgm:spPr/>
    </dgm:pt>
    <dgm:pt modelId="{444839F3-36AC-4088-B8A1-1DBFAB466106}" type="pres">
      <dgm:prSet presAssocID="{B3451652-F66C-4DEB-953C-9F4C30CF4A5D}" presName="txSpace" presStyleCnt="0"/>
      <dgm:spPr/>
    </dgm:pt>
    <dgm:pt modelId="{F9BA5F28-BF75-4816-9878-E0D0BC1DAC49}" type="pres">
      <dgm:prSet presAssocID="{B3451652-F66C-4DEB-953C-9F4C30CF4A5D}" presName="desTx" presStyleLbl="revTx" presStyleIdx="5" presStyleCnt="6">
        <dgm:presLayoutVars/>
      </dgm:prSet>
      <dgm:spPr/>
    </dgm:pt>
  </dgm:ptLst>
  <dgm:cxnLst>
    <dgm:cxn modelId="{32B84C33-B0E8-4F90-8727-A7F3414777F2}" srcId="{C116CB1E-32BF-402F-967A-B11E0F018774}" destId="{6F5527FC-C2DF-42D0-9835-D8367D67C98E}" srcOrd="1" destOrd="0" parTransId="{4FD950AD-58D4-412A-886E-BFCA3E86F26A}" sibTransId="{3AD6C9A0-E55E-49A7-ADB7-4CC5015A521A}"/>
    <dgm:cxn modelId="{6B858935-D0C4-46A2-B8AB-BF4F873A0269}" type="presOf" srcId="{C116CB1E-32BF-402F-967A-B11E0F018774}" destId="{2EC6477C-7505-4A7E-92EC-1F9146E0B573}" srcOrd="0" destOrd="0" presId="urn:microsoft.com/office/officeart/2018/5/layout/CenteredIconLabelDescriptionList"/>
    <dgm:cxn modelId="{A64B835C-2559-4E3F-8F00-9210E7C6C333}" type="presOf" srcId="{B3451652-F66C-4DEB-953C-9F4C30CF4A5D}" destId="{33349BEB-B99C-41F3-A759-6E323D442044}" srcOrd="0" destOrd="0" presId="urn:microsoft.com/office/officeart/2018/5/layout/CenteredIconLabelDescriptionList"/>
    <dgm:cxn modelId="{F8EB1872-BD0E-49A2-9C2F-951E0F36F6C5}" srcId="{3E45775E-9301-40A7-A8B0-3AF842460B32}" destId="{B3451652-F66C-4DEB-953C-9F4C30CF4A5D}" srcOrd="2" destOrd="0" parTransId="{05EAEDB2-ABEF-41ED-B7A0-EE8737DD728A}" sibTransId="{94B71B65-5B8A-4F16-99C9-456B8D299096}"/>
    <dgm:cxn modelId="{81683777-8F04-4735-91A5-56DB1CEC8C3D}" srcId="{3E45775E-9301-40A7-A8B0-3AF842460B32}" destId="{E9C74002-7FD4-45C9-BDC7-12938D36FEC2}" srcOrd="1" destOrd="0" parTransId="{CCA11F52-FE73-4BF8-B01B-73230B58EA72}" sibTransId="{AEAFD34C-08CE-474E-BE81-51B2BD7458E4}"/>
    <dgm:cxn modelId="{48420A84-E3A6-4871-852B-F1B92F875DA2}" type="presOf" srcId="{6F5527FC-C2DF-42D0-9835-D8367D67C98E}" destId="{B02F4621-03AB-4060-BAC5-E80B0E03B337}" srcOrd="0" destOrd="1" presId="urn:microsoft.com/office/officeart/2018/5/layout/CenteredIconLabelDescriptionList"/>
    <dgm:cxn modelId="{67B93094-8A4D-4EC5-B804-9AE82FA8015D}" srcId="{3E45775E-9301-40A7-A8B0-3AF842460B32}" destId="{C116CB1E-32BF-402F-967A-B11E0F018774}" srcOrd="0" destOrd="0" parTransId="{9DA958CC-4FCC-4AB5-9D77-251E06A2B72D}" sibTransId="{06CF1CC2-BBEC-4FEF-932A-9CE796730254}"/>
    <dgm:cxn modelId="{C35B8D9C-63D1-4160-8859-60F70B672E74}" type="presOf" srcId="{3FC21D05-AD41-4A04-B9E7-FA1B70AAC041}" destId="{A6FFFACE-84B9-4F77-9489-06FBDB9F1DA9}" srcOrd="0" destOrd="0" presId="urn:microsoft.com/office/officeart/2018/5/layout/CenteredIconLabelDescriptionList"/>
    <dgm:cxn modelId="{D41420B2-AB70-42D9-BEF6-6228AB746586}" srcId="{E9C74002-7FD4-45C9-BDC7-12938D36FEC2}" destId="{3FC21D05-AD41-4A04-B9E7-FA1B70AAC041}" srcOrd="0" destOrd="0" parTransId="{20D11C96-62CB-49E6-A959-A37EF64C946D}" sibTransId="{79C231DD-5676-4B07-9DC4-F98F061B6961}"/>
    <dgm:cxn modelId="{0D837FBF-E1C9-4890-9181-163A761B57FB}" type="presOf" srcId="{8ED40276-BD49-49BD-AE29-C837150BBEA6}" destId="{B02F4621-03AB-4060-BAC5-E80B0E03B337}" srcOrd="0" destOrd="0" presId="urn:microsoft.com/office/officeart/2018/5/layout/CenteredIconLabelDescriptionList"/>
    <dgm:cxn modelId="{F0790ECC-FBEA-4BF4-BD0E-477CDD3A06C2}" type="presOf" srcId="{E9C74002-7FD4-45C9-BDC7-12938D36FEC2}" destId="{438B9AAA-6535-4205-85CA-0A47E73F910C}" srcOrd="0" destOrd="0" presId="urn:microsoft.com/office/officeart/2018/5/layout/CenteredIconLabelDescriptionList"/>
    <dgm:cxn modelId="{B306E9CF-514A-4DA3-B686-5CD67F3EAAA7}" type="presOf" srcId="{F334B4D2-216D-4ED1-94CD-E02381164F21}" destId="{F9BA5F28-BF75-4816-9878-E0D0BC1DAC49}" srcOrd="0" destOrd="0" presId="urn:microsoft.com/office/officeart/2018/5/layout/CenteredIconLabelDescriptionList"/>
    <dgm:cxn modelId="{B9F867F3-0CAE-4080-9D81-7EB53BE5F7A6}" srcId="{C116CB1E-32BF-402F-967A-B11E0F018774}" destId="{8ED40276-BD49-49BD-AE29-C837150BBEA6}" srcOrd="0" destOrd="0" parTransId="{32334E3D-F3CA-4CA8-878D-19F0D4925699}" sibTransId="{99AED5FC-3BB3-40F0-B3B6-9DC5317CE394}"/>
    <dgm:cxn modelId="{FAEFE1F4-41D5-4D93-92C0-65B8F8B1E9AA}" srcId="{B3451652-F66C-4DEB-953C-9F4C30CF4A5D}" destId="{F334B4D2-216D-4ED1-94CD-E02381164F21}" srcOrd="0" destOrd="0" parTransId="{7AE29291-1EAF-437B-9D35-589C3067B520}" sibTransId="{96911AFF-F0D4-43ED-883C-9F526494D6BB}"/>
    <dgm:cxn modelId="{E706E0F5-82D0-433D-8F66-6B3E0DA56FD9}" type="presOf" srcId="{3E45775E-9301-40A7-A8B0-3AF842460B32}" destId="{8E1DE1CB-0973-47F9-88C0-BB3FB269EEBE}" srcOrd="0" destOrd="0" presId="urn:microsoft.com/office/officeart/2018/5/layout/CenteredIconLabelDescriptionList"/>
    <dgm:cxn modelId="{D7EF6A9C-6616-4683-AD3A-BF6486FDE5AF}" type="presParOf" srcId="{8E1DE1CB-0973-47F9-88C0-BB3FB269EEBE}" destId="{A2459425-6D60-4F2D-8E14-2CC7FFE8236F}" srcOrd="0" destOrd="0" presId="urn:microsoft.com/office/officeart/2018/5/layout/CenteredIconLabelDescriptionList"/>
    <dgm:cxn modelId="{43FF1CCE-9672-4F60-B48E-8E2035EAEAED}" type="presParOf" srcId="{A2459425-6D60-4F2D-8E14-2CC7FFE8236F}" destId="{38C511FD-C8CD-4ECB-AA70-2983080C224B}" srcOrd="0" destOrd="0" presId="urn:microsoft.com/office/officeart/2018/5/layout/CenteredIconLabelDescriptionList"/>
    <dgm:cxn modelId="{10D0CB85-1FDD-4747-A2C4-B9BF6688463F}" type="presParOf" srcId="{A2459425-6D60-4F2D-8E14-2CC7FFE8236F}" destId="{D5596A16-3745-4825-86AA-977D00948B3D}" srcOrd="1" destOrd="0" presId="urn:microsoft.com/office/officeart/2018/5/layout/CenteredIconLabelDescriptionList"/>
    <dgm:cxn modelId="{CD8D6E34-C028-42BC-AB3F-B389F471CBE7}" type="presParOf" srcId="{A2459425-6D60-4F2D-8E14-2CC7FFE8236F}" destId="{2EC6477C-7505-4A7E-92EC-1F9146E0B573}" srcOrd="2" destOrd="0" presId="urn:microsoft.com/office/officeart/2018/5/layout/CenteredIconLabelDescriptionList"/>
    <dgm:cxn modelId="{020B8DC0-5F73-48CF-B2F1-DB35335AB3FD}" type="presParOf" srcId="{A2459425-6D60-4F2D-8E14-2CC7FFE8236F}" destId="{68FFB9E8-075F-4D1D-A28D-48F45C9E3249}" srcOrd="3" destOrd="0" presId="urn:microsoft.com/office/officeart/2018/5/layout/CenteredIconLabelDescriptionList"/>
    <dgm:cxn modelId="{F73FBCFE-F1FF-4CA3-A443-CE52662B4B45}" type="presParOf" srcId="{A2459425-6D60-4F2D-8E14-2CC7FFE8236F}" destId="{B02F4621-03AB-4060-BAC5-E80B0E03B337}" srcOrd="4" destOrd="0" presId="urn:microsoft.com/office/officeart/2018/5/layout/CenteredIconLabelDescriptionList"/>
    <dgm:cxn modelId="{75C7EA68-E6C1-4AAD-871D-BACE7BC06763}" type="presParOf" srcId="{8E1DE1CB-0973-47F9-88C0-BB3FB269EEBE}" destId="{F9B544D7-92F2-419C-94A1-6A5E400B2917}" srcOrd="1" destOrd="0" presId="urn:microsoft.com/office/officeart/2018/5/layout/CenteredIconLabelDescriptionList"/>
    <dgm:cxn modelId="{924E8DDE-1024-4D5F-815E-BC6A9592D15F}" type="presParOf" srcId="{8E1DE1CB-0973-47F9-88C0-BB3FB269EEBE}" destId="{302C2A4F-F7A6-43E6-AF1B-1DCEF04D90B0}" srcOrd="2" destOrd="0" presId="urn:microsoft.com/office/officeart/2018/5/layout/CenteredIconLabelDescriptionList"/>
    <dgm:cxn modelId="{77448F7A-C299-4684-884C-8049851EA35B}" type="presParOf" srcId="{302C2A4F-F7A6-43E6-AF1B-1DCEF04D90B0}" destId="{8FB98BC0-0769-40D9-ABC7-92D34685B854}" srcOrd="0" destOrd="0" presId="urn:microsoft.com/office/officeart/2018/5/layout/CenteredIconLabelDescriptionList"/>
    <dgm:cxn modelId="{B1C4BE55-8FC8-4EE0-92A0-6809DA829960}" type="presParOf" srcId="{302C2A4F-F7A6-43E6-AF1B-1DCEF04D90B0}" destId="{E7F65261-EB4E-49EA-8B98-A709E95EB113}" srcOrd="1" destOrd="0" presId="urn:microsoft.com/office/officeart/2018/5/layout/CenteredIconLabelDescriptionList"/>
    <dgm:cxn modelId="{06C3BC10-FA86-44BA-8841-171B1C5B59B7}" type="presParOf" srcId="{302C2A4F-F7A6-43E6-AF1B-1DCEF04D90B0}" destId="{438B9AAA-6535-4205-85CA-0A47E73F910C}" srcOrd="2" destOrd="0" presId="urn:microsoft.com/office/officeart/2018/5/layout/CenteredIconLabelDescriptionList"/>
    <dgm:cxn modelId="{0BC8CCB3-7A30-4BF4-AAF4-5942D215AEAB}" type="presParOf" srcId="{302C2A4F-F7A6-43E6-AF1B-1DCEF04D90B0}" destId="{72FFA30B-1070-442F-AFD5-930AE7802AF6}" srcOrd="3" destOrd="0" presId="urn:microsoft.com/office/officeart/2018/5/layout/CenteredIconLabelDescriptionList"/>
    <dgm:cxn modelId="{6254586D-4C22-4F9B-B5FB-44AEAB9AC4D3}" type="presParOf" srcId="{302C2A4F-F7A6-43E6-AF1B-1DCEF04D90B0}" destId="{A6FFFACE-84B9-4F77-9489-06FBDB9F1DA9}" srcOrd="4" destOrd="0" presId="urn:microsoft.com/office/officeart/2018/5/layout/CenteredIconLabelDescriptionList"/>
    <dgm:cxn modelId="{DF5101A4-CEBD-4A16-ABFE-52319BE2633D}" type="presParOf" srcId="{8E1DE1CB-0973-47F9-88C0-BB3FB269EEBE}" destId="{5C157988-D6B3-4462-B7FB-38B4B7F409F1}" srcOrd="3" destOrd="0" presId="urn:microsoft.com/office/officeart/2018/5/layout/CenteredIconLabelDescriptionList"/>
    <dgm:cxn modelId="{D80B5381-AC4D-4D0A-87DF-691800092C5E}" type="presParOf" srcId="{8E1DE1CB-0973-47F9-88C0-BB3FB269EEBE}" destId="{8ACF82AF-E753-4A76-B33A-50B92E8FAF63}" srcOrd="4" destOrd="0" presId="urn:microsoft.com/office/officeart/2018/5/layout/CenteredIconLabelDescriptionList"/>
    <dgm:cxn modelId="{4CE05884-7DD9-4CB9-9EB2-634943DBBDB4}" type="presParOf" srcId="{8ACF82AF-E753-4A76-B33A-50B92E8FAF63}" destId="{2324DDAB-1363-4947-B38F-C8C8DFDCD540}" srcOrd="0" destOrd="0" presId="urn:microsoft.com/office/officeart/2018/5/layout/CenteredIconLabelDescriptionList"/>
    <dgm:cxn modelId="{84C56669-A9A3-4B08-8EEC-8296ACF8B3F7}" type="presParOf" srcId="{8ACF82AF-E753-4A76-B33A-50B92E8FAF63}" destId="{00B467AC-618E-4FA5-90A2-B1AD3D5FB411}" srcOrd="1" destOrd="0" presId="urn:microsoft.com/office/officeart/2018/5/layout/CenteredIconLabelDescriptionList"/>
    <dgm:cxn modelId="{168BEA5E-15FE-497D-A8C2-2DE41FA98FDF}" type="presParOf" srcId="{8ACF82AF-E753-4A76-B33A-50B92E8FAF63}" destId="{33349BEB-B99C-41F3-A759-6E323D442044}" srcOrd="2" destOrd="0" presId="urn:microsoft.com/office/officeart/2018/5/layout/CenteredIconLabelDescriptionList"/>
    <dgm:cxn modelId="{3A91672B-18EC-4B5A-A128-4C9348A0DAE3}" type="presParOf" srcId="{8ACF82AF-E753-4A76-B33A-50B92E8FAF63}" destId="{444839F3-36AC-4088-B8A1-1DBFAB466106}" srcOrd="3" destOrd="0" presId="urn:microsoft.com/office/officeart/2018/5/layout/CenteredIconLabelDescriptionList"/>
    <dgm:cxn modelId="{5175ABDD-C890-48A8-9634-2F202E0856FF}" type="presParOf" srcId="{8ACF82AF-E753-4A76-B33A-50B92E8FAF63}" destId="{F9BA5F28-BF75-4816-9878-E0D0BC1DAC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579D8F-521F-4623-9609-DE9E5334932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A57944-0F2F-4F87-82E1-D4E838CD2B32}">
      <dgm:prSet/>
      <dgm:spPr/>
      <dgm:t>
        <a:bodyPr/>
        <a:lstStyle/>
        <a:p>
          <a:r>
            <a:rPr lang="en-IN" b="1"/>
            <a:t>Question Type Expansion</a:t>
          </a:r>
          <a:endParaRPr lang="en-US"/>
        </a:p>
      </dgm:t>
    </dgm:pt>
    <dgm:pt modelId="{68170ACF-E6EC-4C8C-9209-CDF646307B75}" type="parTrans" cxnId="{46AC7B5E-C8AC-4F2F-B803-2F0E49195E24}">
      <dgm:prSet/>
      <dgm:spPr/>
      <dgm:t>
        <a:bodyPr/>
        <a:lstStyle/>
        <a:p>
          <a:endParaRPr lang="en-US"/>
        </a:p>
      </dgm:t>
    </dgm:pt>
    <dgm:pt modelId="{5AC4A546-7498-4E4E-BDAD-2638503EA3BB}" type="sibTrans" cxnId="{46AC7B5E-C8AC-4F2F-B803-2F0E49195E2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D53F73E-6A51-4673-A3AA-C7DFC8F2DBC9}">
      <dgm:prSet/>
      <dgm:spPr/>
      <dgm:t>
        <a:bodyPr/>
        <a:lstStyle/>
        <a:p>
          <a:r>
            <a:rPr lang="en-GB"/>
            <a:t>Introducing more question types like true/false, ranking, or fill-in-the-blank questions.</a:t>
          </a:r>
          <a:endParaRPr lang="en-US"/>
        </a:p>
      </dgm:t>
    </dgm:pt>
    <dgm:pt modelId="{6154825A-8600-49FE-AC99-DF026DDD1C26}" type="parTrans" cxnId="{1E744299-B7E8-4A27-8617-07AB0220D16D}">
      <dgm:prSet/>
      <dgm:spPr/>
      <dgm:t>
        <a:bodyPr/>
        <a:lstStyle/>
        <a:p>
          <a:endParaRPr lang="en-US"/>
        </a:p>
      </dgm:t>
    </dgm:pt>
    <dgm:pt modelId="{CCEDE2A2-EB69-4979-8D44-48789B9E6DBA}" type="sibTrans" cxnId="{1E744299-B7E8-4A27-8617-07AB0220D16D}">
      <dgm:prSet/>
      <dgm:spPr/>
      <dgm:t>
        <a:bodyPr/>
        <a:lstStyle/>
        <a:p>
          <a:endParaRPr lang="en-US"/>
        </a:p>
      </dgm:t>
    </dgm:pt>
    <dgm:pt modelId="{6297744D-2F7E-4019-AE02-DD529A3AE11F}">
      <dgm:prSet/>
      <dgm:spPr/>
      <dgm:t>
        <a:bodyPr/>
        <a:lstStyle/>
        <a:p>
          <a:r>
            <a:rPr lang="en-IN" b="1"/>
            <a:t>Database Integration</a:t>
          </a:r>
          <a:endParaRPr lang="en-US"/>
        </a:p>
      </dgm:t>
    </dgm:pt>
    <dgm:pt modelId="{E1224283-BCB2-4CE0-B2A7-E60B8A451D65}" type="parTrans" cxnId="{535CC225-C471-4DC7-B63B-DC1949BA3533}">
      <dgm:prSet/>
      <dgm:spPr/>
      <dgm:t>
        <a:bodyPr/>
        <a:lstStyle/>
        <a:p>
          <a:endParaRPr lang="en-US"/>
        </a:p>
      </dgm:t>
    </dgm:pt>
    <dgm:pt modelId="{F7E3B6C1-5784-497B-8FD2-116F602E6A91}" type="sibTrans" cxnId="{535CC225-C471-4DC7-B63B-DC1949BA353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305EC82-9026-4F5D-896D-B5E6B83909E4}">
      <dgm:prSet/>
      <dgm:spPr/>
      <dgm:t>
        <a:bodyPr/>
        <a:lstStyle/>
        <a:p>
          <a:r>
            <a:rPr lang="en-GB"/>
            <a:t>Transitioning to a cloud-based database for real-time tracking of scores and user profiles.</a:t>
          </a:r>
          <a:endParaRPr lang="en-US"/>
        </a:p>
      </dgm:t>
    </dgm:pt>
    <dgm:pt modelId="{DB60A3BF-8323-4E8B-97CB-95E244B5672D}" type="parTrans" cxnId="{2C8967F4-3247-468A-9C8C-66025A37772B}">
      <dgm:prSet/>
      <dgm:spPr/>
      <dgm:t>
        <a:bodyPr/>
        <a:lstStyle/>
        <a:p>
          <a:endParaRPr lang="en-US"/>
        </a:p>
      </dgm:t>
    </dgm:pt>
    <dgm:pt modelId="{423339C9-E602-4A58-AACE-0FAA73C13BC3}" type="sibTrans" cxnId="{2C8967F4-3247-468A-9C8C-66025A37772B}">
      <dgm:prSet/>
      <dgm:spPr/>
      <dgm:t>
        <a:bodyPr/>
        <a:lstStyle/>
        <a:p>
          <a:endParaRPr lang="en-US"/>
        </a:p>
      </dgm:t>
    </dgm:pt>
    <dgm:pt modelId="{02FD95C0-557D-486C-84B8-A221A0D8B157}">
      <dgm:prSet/>
      <dgm:spPr/>
      <dgm:t>
        <a:bodyPr/>
        <a:lstStyle/>
        <a:p>
          <a:r>
            <a:rPr lang="en-IN" b="1"/>
            <a:t>Mobile Application</a:t>
          </a:r>
          <a:endParaRPr lang="en-US"/>
        </a:p>
      </dgm:t>
    </dgm:pt>
    <dgm:pt modelId="{FF5FC5DC-6D66-4171-9BEB-6FBEC2D84DB0}" type="parTrans" cxnId="{10492E31-FD5A-4D1B-ADA9-BA24384C1EAD}">
      <dgm:prSet/>
      <dgm:spPr/>
      <dgm:t>
        <a:bodyPr/>
        <a:lstStyle/>
        <a:p>
          <a:endParaRPr lang="en-US"/>
        </a:p>
      </dgm:t>
    </dgm:pt>
    <dgm:pt modelId="{FB3CE1C4-D493-4590-BA43-5AE5527C2B27}" type="sibTrans" cxnId="{10492E31-FD5A-4D1B-ADA9-BA24384C1EA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9119FED-9050-4BAC-8F81-E0C4D5F1A4CC}">
      <dgm:prSet/>
      <dgm:spPr/>
      <dgm:t>
        <a:bodyPr/>
        <a:lstStyle/>
        <a:p>
          <a:r>
            <a:rPr lang="en-GB"/>
            <a:t>A mobile app version of the quiz to make it accessible on phones and tablets.</a:t>
          </a:r>
          <a:endParaRPr lang="en-US"/>
        </a:p>
      </dgm:t>
    </dgm:pt>
    <dgm:pt modelId="{2617E52F-A183-41AF-9866-CBDFDC913D34}" type="parTrans" cxnId="{813BA810-0E82-48E7-BCC1-BFC6F16D958D}">
      <dgm:prSet/>
      <dgm:spPr/>
      <dgm:t>
        <a:bodyPr/>
        <a:lstStyle/>
        <a:p>
          <a:endParaRPr lang="en-US"/>
        </a:p>
      </dgm:t>
    </dgm:pt>
    <dgm:pt modelId="{957DBFCE-A75E-4451-9C8A-A716535ED63D}" type="sibTrans" cxnId="{813BA810-0E82-48E7-BCC1-BFC6F16D958D}">
      <dgm:prSet/>
      <dgm:spPr/>
      <dgm:t>
        <a:bodyPr/>
        <a:lstStyle/>
        <a:p>
          <a:endParaRPr lang="en-US"/>
        </a:p>
      </dgm:t>
    </dgm:pt>
    <dgm:pt modelId="{C43DF8D4-F532-4199-B505-629E2787579B}">
      <dgm:prSet/>
      <dgm:spPr/>
      <dgm:t>
        <a:bodyPr/>
        <a:lstStyle/>
        <a:p>
          <a:r>
            <a:rPr lang="en-IN" b="1"/>
            <a:t>Advanced Analytics</a:t>
          </a:r>
          <a:endParaRPr lang="en-US"/>
        </a:p>
      </dgm:t>
    </dgm:pt>
    <dgm:pt modelId="{CFE40E09-A2F0-4E23-98DD-462A014AB5D2}" type="parTrans" cxnId="{6AE5829E-651A-4119-80A7-17F8DD9D3709}">
      <dgm:prSet/>
      <dgm:spPr/>
      <dgm:t>
        <a:bodyPr/>
        <a:lstStyle/>
        <a:p>
          <a:endParaRPr lang="en-US"/>
        </a:p>
      </dgm:t>
    </dgm:pt>
    <dgm:pt modelId="{7C9B386A-140F-48CC-8699-DED8AF32760B}" type="sibTrans" cxnId="{6AE5829E-651A-4119-80A7-17F8DD9D370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5E6F757-671B-4A1C-AE11-477577868D55}">
      <dgm:prSet/>
      <dgm:spPr/>
      <dgm:t>
        <a:bodyPr/>
        <a:lstStyle/>
        <a:p>
          <a:r>
            <a:rPr lang="en-GB"/>
            <a:t>Adding deeper analytics to track user progress over time, and personalized feedback.</a:t>
          </a:r>
          <a:endParaRPr lang="en-US"/>
        </a:p>
      </dgm:t>
    </dgm:pt>
    <dgm:pt modelId="{B2A98FC3-1EF0-4DC5-A048-4988D6667317}" type="parTrans" cxnId="{28F47673-6DC5-405A-B388-5415BFE476E7}">
      <dgm:prSet/>
      <dgm:spPr/>
      <dgm:t>
        <a:bodyPr/>
        <a:lstStyle/>
        <a:p>
          <a:endParaRPr lang="en-US"/>
        </a:p>
      </dgm:t>
    </dgm:pt>
    <dgm:pt modelId="{8F0E5FE6-70A3-48E7-8284-8508DEA97B6A}" type="sibTrans" cxnId="{28F47673-6DC5-405A-B388-5415BFE476E7}">
      <dgm:prSet/>
      <dgm:spPr/>
      <dgm:t>
        <a:bodyPr/>
        <a:lstStyle/>
        <a:p>
          <a:endParaRPr lang="en-US"/>
        </a:p>
      </dgm:t>
    </dgm:pt>
    <dgm:pt modelId="{D4CDEE68-DD11-4543-879F-10942BCAA054}" type="pres">
      <dgm:prSet presAssocID="{22579D8F-521F-4623-9609-DE9E53349322}" presName="Name0" presStyleCnt="0">
        <dgm:presLayoutVars>
          <dgm:animLvl val="lvl"/>
          <dgm:resizeHandles val="exact"/>
        </dgm:presLayoutVars>
      </dgm:prSet>
      <dgm:spPr/>
    </dgm:pt>
    <dgm:pt modelId="{C95E0042-FACB-43A6-8B75-5C634E0C16F6}" type="pres">
      <dgm:prSet presAssocID="{B7A57944-0F2F-4F87-82E1-D4E838CD2B32}" presName="compositeNode" presStyleCnt="0">
        <dgm:presLayoutVars>
          <dgm:bulletEnabled val="1"/>
        </dgm:presLayoutVars>
      </dgm:prSet>
      <dgm:spPr/>
    </dgm:pt>
    <dgm:pt modelId="{844D12D5-6BD2-4123-86DD-D31593706A84}" type="pres">
      <dgm:prSet presAssocID="{B7A57944-0F2F-4F87-82E1-D4E838CD2B32}" presName="bgRect" presStyleLbl="alignNode1" presStyleIdx="0" presStyleCnt="4"/>
      <dgm:spPr/>
    </dgm:pt>
    <dgm:pt modelId="{0868613E-87FA-47E9-8ACC-28716E87AA60}" type="pres">
      <dgm:prSet presAssocID="{5AC4A546-7498-4E4E-BDAD-2638503EA3B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0FBE084-6DD6-4919-983C-D2E690FF0B61}" type="pres">
      <dgm:prSet presAssocID="{B7A57944-0F2F-4F87-82E1-D4E838CD2B32}" presName="nodeRect" presStyleLbl="alignNode1" presStyleIdx="0" presStyleCnt="4">
        <dgm:presLayoutVars>
          <dgm:bulletEnabled val="1"/>
        </dgm:presLayoutVars>
      </dgm:prSet>
      <dgm:spPr/>
    </dgm:pt>
    <dgm:pt modelId="{51D4FD1D-C813-40DE-954A-2A480195B207}" type="pres">
      <dgm:prSet presAssocID="{5AC4A546-7498-4E4E-BDAD-2638503EA3BB}" presName="sibTrans" presStyleCnt="0"/>
      <dgm:spPr/>
    </dgm:pt>
    <dgm:pt modelId="{85A1238F-5FC6-43CF-ABBF-827B508839A1}" type="pres">
      <dgm:prSet presAssocID="{6297744D-2F7E-4019-AE02-DD529A3AE11F}" presName="compositeNode" presStyleCnt="0">
        <dgm:presLayoutVars>
          <dgm:bulletEnabled val="1"/>
        </dgm:presLayoutVars>
      </dgm:prSet>
      <dgm:spPr/>
    </dgm:pt>
    <dgm:pt modelId="{B7259460-5589-4741-BCC2-FC23A803E371}" type="pres">
      <dgm:prSet presAssocID="{6297744D-2F7E-4019-AE02-DD529A3AE11F}" presName="bgRect" presStyleLbl="alignNode1" presStyleIdx="1" presStyleCnt="4"/>
      <dgm:spPr/>
    </dgm:pt>
    <dgm:pt modelId="{D4D1AA1E-95E8-4A34-8A19-45EA5BFC77C1}" type="pres">
      <dgm:prSet presAssocID="{F7E3B6C1-5784-497B-8FD2-116F602E6A9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95E8532-281C-4339-A670-BEE47A0F02BB}" type="pres">
      <dgm:prSet presAssocID="{6297744D-2F7E-4019-AE02-DD529A3AE11F}" presName="nodeRect" presStyleLbl="alignNode1" presStyleIdx="1" presStyleCnt="4">
        <dgm:presLayoutVars>
          <dgm:bulletEnabled val="1"/>
        </dgm:presLayoutVars>
      </dgm:prSet>
      <dgm:spPr/>
    </dgm:pt>
    <dgm:pt modelId="{B9E24285-68A5-4F30-BF84-BE87233F9D7B}" type="pres">
      <dgm:prSet presAssocID="{F7E3B6C1-5784-497B-8FD2-116F602E6A91}" presName="sibTrans" presStyleCnt="0"/>
      <dgm:spPr/>
    </dgm:pt>
    <dgm:pt modelId="{6C226DD0-DA37-4F78-916A-DC020652DC74}" type="pres">
      <dgm:prSet presAssocID="{02FD95C0-557D-486C-84B8-A221A0D8B157}" presName="compositeNode" presStyleCnt="0">
        <dgm:presLayoutVars>
          <dgm:bulletEnabled val="1"/>
        </dgm:presLayoutVars>
      </dgm:prSet>
      <dgm:spPr/>
    </dgm:pt>
    <dgm:pt modelId="{490DE909-0EA2-4BB3-B195-D1C57BE8888C}" type="pres">
      <dgm:prSet presAssocID="{02FD95C0-557D-486C-84B8-A221A0D8B157}" presName="bgRect" presStyleLbl="alignNode1" presStyleIdx="2" presStyleCnt="4"/>
      <dgm:spPr/>
    </dgm:pt>
    <dgm:pt modelId="{499C8A83-2255-49D3-846D-3D926662EFD3}" type="pres">
      <dgm:prSet presAssocID="{FB3CE1C4-D493-4590-BA43-5AE5527C2B2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E7FB405-30FA-4B60-B44B-3D27B7388229}" type="pres">
      <dgm:prSet presAssocID="{02FD95C0-557D-486C-84B8-A221A0D8B157}" presName="nodeRect" presStyleLbl="alignNode1" presStyleIdx="2" presStyleCnt="4">
        <dgm:presLayoutVars>
          <dgm:bulletEnabled val="1"/>
        </dgm:presLayoutVars>
      </dgm:prSet>
      <dgm:spPr/>
    </dgm:pt>
    <dgm:pt modelId="{3607228E-0B79-4D7E-AA18-4E445E3795F2}" type="pres">
      <dgm:prSet presAssocID="{FB3CE1C4-D493-4590-BA43-5AE5527C2B27}" presName="sibTrans" presStyleCnt="0"/>
      <dgm:spPr/>
    </dgm:pt>
    <dgm:pt modelId="{EA0CCFEE-8D7F-4786-BF31-1ED669088B3C}" type="pres">
      <dgm:prSet presAssocID="{C43DF8D4-F532-4199-B505-629E2787579B}" presName="compositeNode" presStyleCnt="0">
        <dgm:presLayoutVars>
          <dgm:bulletEnabled val="1"/>
        </dgm:presLayoutVars>
      </dgm:prSet>
      <dgm:spPr/>
    </dgm:pt>
    <dgm:pt modelId="{60B261CB-8524-465B-B89E-A7576E91432A}" type="pres">
      <dgm:prSet presAssocID="{C43DF8D4-F532-4199-B505-629E2787579B}" presName="bgRect" presStyleLbl="alignNode1" presStyleIdx="3" presStyleCnt="4"/>
      <dgm:spPr/>
    </dgm:pt>
    <dgm:pt modelId="{FD58DF26-DD0D-44D0-B1FE-F270D54184C9}" type="pres">
      <dgm:prSet presAssocID="{7C9B386A-140F-48CC-8699-DED8AF32760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2EFFBD1-1018-434E-838A-0EFB1E694462}" type="pres">
      <dgm:prSet presAssocID="{C43DF8D4-F532-4199-B505-629E2787579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6057805-4ABA-44BA-8255-54C726DB2B2E}" type="presOf" srcId="{B7A57944-0F2F-4F87-82E1-D4E838CD2B32}" destId="{844D12D5-6BD2-4123-86DD-D31593706A84}" srcOrd="0" destOrd="0" presId="urn:microsoft.com/office/officeart/2016/7/layout/LinearBlockProcessNumbered"/>
    <dgm:cxn modelId="{F43C7207-95FF-4779-BE53-378D34E4110A}" type="presOf" srcId="{F7E3B6C1-5784-497B-8FD2-116F602E6A91}" destId="{D4D1AA1E-95E8-4A34-8A19-45EA5BFC77C1}" srcOrd="0" destOrd="0" presId="urn:microsoft.com/office/officeart/2016/7/layout/LinearBlockProcessNumbered"/>
    <dgm:cxn modelId="{813BA810-0E82-48E7-BCC1-BFC6F16D958D}" srcId="{02FD95C0-557D-486C-84B8-A221A0D8B157}" destId="{69119FED-9050-4BAC-8F81-E0C4D5F1A4CC}" srcOrd="0" destOrd="0" parTransId="{2617E52F-A183-41AF-9866-CBDFDC913D34}" sibTransId="{957DBFCE-A75E-4451-9C8A-A716535ED63D}"/>
    <dgm:cxn modelId="{6369A819-64C1-4A37-AAB5-C872105E2974}" type="presOf" srcId="{B7A57944-0F2F-4F87-82E1-D4E838CD2B32}" destId="{A0FBE084-6DD6-4919-983C-D2E690FF0B61}" srcOrd="1" destOrd="0" presId="urn:microsoft.com/office/officeart/2016/7/layout/LinearBlockProcessNumbered"/>
    <dgm:cxn modelId="{535CC225-C471-4DC7-B63B-DC1949BA3533}" srcId="{22579D8F-521F-4623-9609-DE9E53349322}" destId="{6297744D-2F7E-4019-AE02-DD529A3AE11F}" srcOrd="1" destOrd="0" parTransId="{E1224283-BCB2-4CE0-B2A7-E60B8A451D65}" sibTransId="{F7E3B6C1-5784-497B-8FD2-116F602E6A91}"/>
    <dgm:cxn modelId="{10492E31-FD5A-4D1B-ADA9-BA24384C1EAD}" srcId="{22579D8F-521F-4623-9609-DE9E53349322}" destId="{02FD95C0-557D-486C-84B8-A221A0D8B157}" srcOrd="2" destOrd="0" parTransId="{FF5FC5DC-6D66-4171-9BEB-6FBEC2D84DB0}" sibTransId="{FB3CE1C4-D493-4590-BA43-5AE5527C2B27}"/>
    <dgm:cxn modelId="{A2E86139-827F-4FE2-8E57-2764FAE13DB3}" type="presOf" srcId="{C43DF8D4-F532-4199-B505-629E2787579B}" destId="{22EFFBD1-1018-434E-838A-0EFB1E694462}" srcOrd="1" destOrd="0" presId="urn:microsoft.com/office/officeart/2016/7/layout/LinearBlockProcessNumbered"/>
    <dgm:cxn modelId="{46AC7B5E-C8AC-4F2F-B803-2F0E49195E24}" srcId="{22579D8F-521F-4623-9609-DE9E53349322}" destId="{B7A57944-0F2F-4F87-82E1-D4E838CD2B32}" srcOrd="0" destOrd="0" parTransId="{68170ACF-E6EC-4C8C-9209-CDF646307B75}" sibTransId="{5AC4A546-7498-4E4E-BDAD-2638503EA3BB}"/>
    <dgm:cxn modelId="{E0065B43-76B6-4477-8443-AD32C918DFA6}" type="presOf" srcId="{C43DF8D4-F532-4199-B505-629E2787579B}" destId="{60B261CB-8524-465B-B89E-A7576E91432A}" srcOrd="0" destOrd="0" presId="urn:microsoft.com/office/officeart/2016/7/layout/LinearBlockProcessNumbered"/>
    <dgm:cxn modelId="{9859ED49-E953-41E0-9C44-9C4D9BE3DCCA}" type="presOf" srcId="{22579D8F-521F-4623-9609-DE9E53349322}" destId="{D4CDEE68-DD11-4543-879F-10942BCAA054}" srcOrd="0" destOrd="0" presId="urn:microsoft.com/office/officeart/2016/7/layout/LinearBlockProcessNumbered"/>
    <dgm:cxn modelId="{F2622852-BE07-45B7-A00E-F5DC18EECB2F}" type="presOf" srcId="{6297744D-2F7E-4019-AE02-DD529A3AE11F}" destId="{B7259460-5589-4741-BCC2-FC23A803E371}" srcOrd="0" destOrd="0" presId="urn:microsoft.com/office/officeart/2016/7/layout/LinearBlockProcessNumbered"/>
    <dgm:cxn modelId="{10825173-2314-4FD1-80FC-026F643E1659}" type="presOf" srcId="{15E6F757-671B-4A1C-AE11-477577868D55}" destId="{22EFFBD1-1018-434E-838A-0EFB1E694462}" srcOrd="0" destOrd="1" presId="urn:microsoft.com/office/officeart/2016/7/layout/LinearBlockProcessNumbered"/>
    <dgm:cxn modelId="{28F47673-6DC5-405A-B388-5415BFE476E7}" srcId="{C43DF8D4-F532-4199-B505-629E2787579B}" destId="{15E6F757-671B-4A1C-AE11-477577868D55}" srcOrd="0" destOrd="0" parTransId="{B2A98FC3-1EF0-4DC5-A048-4988D6667317}" sibTransId="{8F0E5FE6-70A3-48E7-8284-8508DEA97B6A}"/>
    <dgm:cxn modelId="{C52DA57C-CCEB-4298-8E37-0D41562C9430}" type="presOf" srcId="{02FD95C0-557D-486C-84B8-A221A0D8B157}" destId="{490DE909-0EA2-4BB3-B195-D1C57BE8888C}" srcOrd="0" destOrd="0" presId="urn:microsoft.com/office/officeart/2016/7/layout/LinearBlockProcessNumbered"/>
    <dgm:cxn modelId="{78ACEE81-527F-405D-8654-CAB135F55732}" type="presOf" srcId="{69119FED-9050-4BAC-8F81-E0C4D5F1A4CC}" destId="{4E7FB405-30FA-4B60-B44B-3D27B7388229}" srcOrd="0" destOrd="1" presId="urn:microsoft.com/office/officeart/2016/7/layout/LinearBlockProcessNumbered"/>
    <dgm:cxn modelId="{D3A6FC82-7D23-427D-81B6-1856FEC386D5}" type="presOf" srcId="{6D53F73E-6A51-4673-A3AA-C7DFC8F2DBC9}" destId="{A0FBE084-6DD6-4919-983C-D2E690FF0B61}" srcOrd="0" destOrd="1" presId="urn:microsoft.com/office/officeart/2016/7/layout/LinearBlockProcessNumbered"/>
    <dgm:cxn modelId="{5A595D94-FDF5-47BB-9489-3485D2FC7D63}" type="presOf" srcId="{5305EC82-9026-4F5D-896D-B5E6B83909E4}" destId="{795E8532-281C-4339-A670-BEE47A0F02BB}" srcOrd="0" destOrd="1" presId="urn:microsoft.com/office/officeart/2016/7/layout/LinearBlockProcessNumbered"/>
    <dgm:cxn modelId="{1E744299-B7E8-4A27-8617-07AB0220D16D}" srcId="{B7A57944-0F2F-4F87-82E1-D4E838CD2B32}" destId="{6D53F73E-6A51-4673-A3AA-C7DFC8F2DBC9}" srcOrd="0" destOrd="0" parTransId="{6154825A-8600-49FE-AC99-DF026DDD1C26}" sibTransId="{CCEDE2A2-EB69-4979-8D44-48789B9E6DBA}"/>
    <dgm:cxn modelId="{6AE5829E-651A-4119-80A7-17F8DD9D3709}" srcId="{22579D8F-521F-4623-9609-DE9E53349322}" destId="{C43DF8D4-F532-4199-B505-629E2787579B}" srcOrd="3" destOrd="0" parTransId="{CFE40E09-A2F0-4E23-98DD-462A014AB5D2}" sibTransId="{7C9B386A-140F-48CC-8699-DED8AF32760B}"/>
    <dgm:cxn modelId="{C9124AA4-0B96-43B7-869C-D193693260F2}" type="presOf" srcId="{5AC4A546-7498-4E4E-BDAD-2638503EA3BB}" destId="{0868613E-87FA-47E9-8ACC-28716E87AA60}" srcOrd="0" destOrd="0" presId="urn:microsoft.com/office/officeart/2016/7/layout/LinearBlockProcessNumbered"/>
    <dgm:cxn modelId="{3F1F96AE-54D4-448E-BFF2-4E0BB56A6CE8}" type="presOf" srcId="{02FD95C0-557D-486C-84B8-A221A0D8B157}" destId="{4E7FB405-30FA-4B60-B44B-3D27B7388229}" srcOrd="1" destOrd="0" presId="urn:microsoft.com/office/officeart/2016/7/layout/LinearBlockProcessNumbered"/>
    <dgm:cxn modelId="{9556D1B8-7290-41B4-8E1A-4DFD1D6B90CF}" type="presOf" srcId="{7C9B386A-140F-48CC-8699-DED8AF32760B}" destId="{FD58DF26-DD0D-44D0-B1FE-F270D54184C9}" srcOrd="0" destOrd="0" presId="urn:microsoft.com/office/officeart/2016/7/layout/LinearBlockProcessNumbered"/>
    <dgm:cxn modelId="{45E686DC-C545-42DD-BBD4-09DED387FC8B}" type="presOf" srcId="{FB3CE1C4-D493-4590-BA43-5AE5527C2B27}" destId="{499C8A83-2255-49D3-846D-3D926662EFD3}" srcOrd="0" destOrd="0" presId="urn:microsoft.com/office/officeart/2016/7/layout/LinearBlockProcessNumbered"/>
    <dgm:cxn modelId="{F26A2ADD-A939-418A-8ABB-A0E12FE5D55A}" type="presOf" srcId="{6297744D-2F7E-4019-AE02-DD529A3AE11F}" destId="{795E8532-281C-4339-A670-BEE47A0F02BB}" srcOrd="1" destOrd="0" presId="urn:microsoft.com/office/officeart/2016/7/layout/LinearBlockProcessNumbered"/>
    <dgm:cxn modelId="{2C8967F4-3247-468A-9C8C-66025A37772B}" srcId="{6297744D-2F7E-4019-AE02-DD529A3AE11F}" destId="{5305EC82-9026-4F5D-896D-B5E6B83909E4}" srcOrd="0" destOrd="0" parTransId="{DB60A3BF-8323-4E8B-97CB-95E244B5672D}" sibTransId="{423339C9-E602-4A58-AACE-0FAA73C13BC3}"/>
    <dgm:cxn modelId="{9CC17EB7-6E4D-4A5F-848E-906FA242CFE0}" type="presParOf" srcId="{D4CDEE68-DD11-4543-879F-10942BCAA054}" destId="{C95E0042-FACB-43A6-8B75-5C634E0C16F6}" srcOrd="0" destOrd="0" presId="urn:microsoft.com/office/officeart/2016/7/layout/LinearBlockProcessNumbered"/>
    <dgm:cxn modelId="{A33022B7-E763-4C74-8A14-64D5C613D717}" type="presParOf" srcId="{C95E0042-FACB-43A6-8B75-5C634E0C16F6}" destId="{844D12D5-6BD2-4123-86DD-D31593706A84}" srcOrd="0" destOrd="0" presId="urn:microsoft.com/office/officeart/2016/7/layout/LinearBlockProcessNumbered"/>
    <dgm:cxn modelId="{23A19483-A6DE-4C5B-8000-C2F6A0D09EA1}" type="presParOf" srcId="{C95E0042-FACB-43A6-8B75-5C634E0C16F6}" destId="{0868613E-87FA-47E9-8ACC-28716E87AA60}" srcOrd="1" destOrd="0" presId="urn:microsoft.com/office/officeart/2016/7/layout/LinearBlockProcessNumbered"/>
    <dgm:cxn modelId="{20CFA9DA-56A1-44AB-9664-03421F383671}" type="presParOf" srcId="{C95E0042-FACB-43A6-8B75-5C634E0C16F6}" destId="{A0FBE084-6DD6-4919-983C-D2E690FF0B61}" srcOrd="2" destOrd="0" presId="urn:microsoft.com/office/officeart/2016/7/layout/LinearBlockProcessNumbered"/>
    <dgm:cxn modelId="{C5686D53-1EDF-43A6-96E1-D09EE6490743}" type="presParOf" srcId="{D4CDEE68-DD11-4543-879F-10942BCAA054}" destId="{51D4FD1D-C813-40DE-954A-2A480195B207}" srcOrd="1" destOrd="0" presId="urn:microsoft.com/office/officeart/2016/7/layout/LinearBlockProcessNumbered"/>
    <dgm:cxn modelId="{79BDBB28-8555-4D86-A834-323C0BF06629}" type="presParOf" srcId="{D4CDEE68-DD11-4543-879F-10942BCAA054}" destId="{85A1238F-5FC6-43CF-ABBF-827B508839A1}" srcOrd="2" destOrd="0" presId="urn:microsoft.com/office/officeart/2016/7/layout/LinearBlockProcessNumbered"/>
    <dgm:cxn modelId="{6B8A0159-9070-48AB-9D56-59222FA75834}" type="presParOf" srcId="{85A1238F-5FC6-43CF-ABBF-827B508839A1}" destId="{B7259460-5589-4741-BCC2-FC23A803E371}" srcOrd="0" destOrd="0" presId="urn:microsoft.com/office/officeart/2016/7/layout/LinearBlockProcessNumbered"/>
    <dgm:cxn modelId="{F4ECFFD9-0922-4913-8029-91879345B538}" type="presParOf" srcId="{85A1238F-5FC6-43CF-ABBF-827B508839A1}" destId="{D4D1AA1E-95E8-4A34-8A19-45EA5BFC77C1}" srcOrd="1" destOrd="0" presId="urn:microsoft.com/office/officeart/2016/7/layout/LinearBlockProcessNumbered"/>
    <dgm:cxn modelId="{15209975-35C8-4DBB-8E90-BE4D5C3E6EB3}" type="presParOf" srcId="{85A1238F-5FC6-43CF-ABBF-827B508839A1}" destId="{795E8532-281C-4339-A670-BEE47A0F02BB}" srcOrd="2" destOrd="0" presId="urn:microsoft.com/office/officeart/2016/7/layout/LinearBlockProcessNumbered"/>
    <dgm:cxn modelId="{3920E975-8A64-41A7-A359-88F90A65DEC5}" type="presParOf" srcId="{D4CDEE68-DD11-4543-879F-10942BCAA054}" destId="{B9E24285-68A5-4F30-BF84-BE87233F9D7B}" srcOrd="3" destOrd="0" presId="urn:microsoft.com/office/officeart/2016/7/layout/LinearBlockProcessNumbered"/>
    <dgm:cxn modelId="{C20923ED-B68E-4C25-9536-210CE4987E85}" type="presParOf" srcId="{D4CDEE68-DD11-4543-879F-10942BCAA054}" destId="{6C226DD0-DA37-4F78-916A-DC020652DC74}" srcOrd="4" destOrd="0" presId="urn:microsoft.com/office/officeart/2016/7/layout/LinearBlockProcessNumbered"/>
    <dgm:cxn modelId="{5073A146-1836-4BE5-ABF0-A1D60F38E80F}" type="presParOf" srcId="{6C226DD0-DA37-4F78-916A-DC020652DC74}" destId="{490DE909-0EA2-4BB3-B195-D1C57BE8888C}" srcOrd="0" destOrd="0" presId="urn:microsoft.com/office/officeart/2016/7/layout/LinearBlockProcessNumbered"/>
    <dgm:cxn modelId="{C4C17F33-5150-4C26-B4C0-C91476A0E3A6}" type="presParOf" srcId="{6C226DD0-DA37-4F78-916A-DC020652DC74}" destId="{499C8A83-2255-49D3-846D-3D926662EFD3}" srcOrd="1" destOrd="0" presId="urn:microsoft.com/office/officeart/2016/7/layout/LinearBlockProcessNumbered"/>
    <dgm:cxn modelId="{3C505AF6-81DB-49D2-BB9D-6D4B7D65C791}" type="presParOf" srcId="{6C226DD0-DA37-4F78-916A-DC020652DC74}" destId="{4E7FB405-30FA-4B60-B44B-3D27B7388229}" srcOrd="2" destOrd="0" presId="urn:microsoft.com/office/officeart/2016/7/layout/LinearBlockProcessNumbered"/>
    <dgm:cxn modelId="{36F179C6-9D45-4497-839A-5FA81C65FA06}" type="presParOf" srcId="{D4CDEE68-DD11-4543-879F-10942BCAA054}" destId="{3607228E-0B79-4D7E-AA18-4E445E3795F2}" srcOrd="5" destOrd="0" presId="urn:microsoft.com/office/officeart/2016/7/layout/LinearBlockProcessNumbered"/>
    <dgm:cxn modelId="{3333DE65-9FBC-4A2A-884D-3A4BD2DD4CB1}" type="presParOf" srcId="{D4CDEE68-DD11-4543-879F-10942BCAA054}" destId="{EA0CCFEE-8D7F-4786-BF31-1ED669088B3C}" srcOrd="6" destOrd="0" presId="urn:microsoft.com/office/officeart/2016/7/layout/LinearBlockProcessNumbered"/>
    <dgm:cxn modelId="{3EE091EE-11E2-4473-869D-F7360BE3A4FD}" type="presParOf" srcId="{EA0CCFEE-8D7F-4786-BF31-1ED669088B3C}" destId="{60B261CB-8524-465B-B89E-A7576E91432A}" srcOrd="0" destOrd="0" presId="urn:microsoft.com/office/officeart/2016/7/layout/LinearBlockProcessNumbered"/>
    <dgm:cxn modelId="{7279F916-F0E4-486F-BF9A-D7AFB6C55CEC}" type="presParOf" srcId="{EA0CCFEE-8D7F-4786-BF31-1ED669088B3C}" destId="{FD58DF26-DD0D-44D0-B1FE-F270D54184C9}" srcOrd="1" destOrd="0" presId="urn:microsoft.com/office/officeart/2016/7/layout/LinearBlockProcessNumbered"/>
    <dgm:cxn modelId="{1B1A83AF-CA8F-48C1-926F-C1D36BC74D08}" type="presParOf" srcId="{EA0CCFEE-8D7F-4786-BF31-1ED669088B3C}" destId="{22EFFBD1-1018-434E-838A-0EFB1E69446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F9C32-7D32-4402-9FD5-50C2B36E36FE}">
      <dsp:nvSpPr>
        <dsp:cNvPr id="0" name=""/>
        <dsp:cNvSpPr/>
      </dsp:nvSpPr>
      <dsp:spPr>
        <a:xfrm>
          <a:off x="0" y="409019"/>
          <a:ext cx="571500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The Quiz Application is designed to provide users with an interactive and engaging platform to test their knowledge across various topics.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It allows users to answer multiple-choice (MCQ) and multi-answer questions, track their scores, and receive feedback.</a:t>
          </a:r>
          <a:endParaRPr lang="en-US" sz="1600" kern="1200"/>
        </a:p>
      </dsp:txBody>
      <dsp:txXfrm>
        <a:off x="0" y="409019"/>
        <a:ext cx="5715000" cy="1764000"/>
      </dsp:txXfrm>
    </dsp:sp>
    <dsp:sp modelId="{40ACB717-2163-48C8-92E2-82DD3FB3F935}">
      <dsp:nvSpPr>
        <dsp:cNvPr id="0" name=""/>
        <dsp:cNvSpPr/>
      </dsp:nvSpPr>
      <dsp:spPr>
        <a:xfrm>
          <a:off x="285750" y="172859"/>
          <a:ext cx="400050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Overview:</a:t>
          </a:r>
          <a:endParaRPr lang="en-US" sz="1600" kern="1200"/>
        </a:p>
      </dsp:txBody>
      <dsp:txXfrm>
        <a:off x="308807" y="195916"/>
        <a:ext cx="3954386" cy="426206"/>
      </dsp:txXfrm>
    </dsp:sp>
    <dsp:sp modelId="{3893FE35-F32C-4D04-B6B6-6EE6ACBA3E82}">
      <dsp:nvSpPr>
        <dsp:cNvPr id="0" name=""/>
        <dsp:cNvSpPr/>
      </dsp:nvSpPr>
      <dsp:spPr>
        <a:xfrm>
          <a:off x="0" y="2495579"/>
          <a:ext cx="5715000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To create an engaging learning experience while challenging users’ knowledge.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Make it easy for users to learn through quizzes, track their progress, and identify areas of improvement.</a:t>
          </a:r>
          <a:endParaRPr lang="en-US" sz="1600" kern="1200" dirty="0"/>
        </a:p>
      </dsp:txBody>
      <dsp:txXfrm>
        <a:off x="0" y="2495579"/>
        <a:ext cx="5715000" cy="1335600"/>
      </dsp:txXfrm>
    </dsp:sp>
    <dsp:sp modelId="{BF9E5065-4BE7-49E7-82F4-5F732A3C9983}">
      <dsp:nvSpPr>
        <dsp:cNvPr id="0" name=""/>
        <dsp:cNvSpPr/>
      </dsp:nvSpPr>
      <dsp:spPr>
        <a:xfrm>
          <a:off x="285750" y="2259420"/>
          <a:ext cx="4000500" cy="4723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Purpose:</a:t>
          </a:r>
          <a:endParaRPr lang="en-US" sz="1600" kern="1200"/>
        </a:p>
      </dsp:txBody>
      <dsp:txXfrm>
        <a:off x="308807" y="2282477"/>
        <a:ext cx="3954386" cy="426206"/>
      </dsp:txXfrm>
    </dsp:sp>
    <dsp:sp modelId="{B721A309-D700-444E-856F-DE975D0F4DCB}">
      <dsp:nvSpPr>
        <dsp:cNvPr id="0" name=""/>
        <dsp:cNvSpPr/>
      </dsp:nvSpPr>
      <dsp:spPr>
        <a:xfrm>
          <a:off x="0" y="4153740"/>
          <a:ext cx="5715000" cy="108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548" tIns="333248" rIns="44354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The app targets students, professionals, or anyone interested in interactive learning and knowledge testing.</a:t>
          </a:r>
          <a:endParaRPr lang="en-US" sz="1600" kern="1200"/>
        </a:p>
      </dsp:txBody>
      <dsp:txXfrm>
        <a:off x="0" y="4153740"/>
        <a:ext cx="5715000" cy="1083600"/>
      </dsp:txXfrm>
    </dsp:sp>
    <dsp:sp modelId="{F69B6128-FA85-4EF1-923A-D6AA4546F547}">
      <dsp:nvSpPr>
        <dsp:cNvPr id="0" name=""/>
        <dsp:cNvSpPr/>
      </dsp:nvSpPr>
      <dsp:spPr>
        <a:xfrm>
          <a:off x="285750" y="3917580"/>
          <a:ext cx="400050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kern="1200"/>
            <a:t>Target Audience:</a:t>
          </a:r>
          <a:endParaRPr lang="en-US" sz="1600" kern="1200"/>
        </a:p>
      </dsp:txBody>
      <dsp:txXfrm>
        <a:off x="308807" y="3940637"/>
        <a:ext cx="39543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11CC9-987E-4354-97A4-577EE2A44F3F}">
      <dsp:nvSpPr>
        <dsp:cNvPr id="0" name=""/>
        <dsp:cNvSpPr/>
      </dsp:nvSpPr>
      <dsp:spPr>
        <a:xfrm>
          <a:off x="0" y="164399"/>
          <a:ext cx="5715000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Multiple-Choice &amp; Multi-Answer Questions</a:t>
          </a:r>
          <a:endParaRPr lang="en-US" sz="1500" kern="1200"/>
        </a:p>
      </dsp:txBody>
      <dsp:txXfrm>
        <a:off x="17134" y="181533"/>
        <a:ext cx="5680732" cy="316732"/>
      </dsp:txXfrm>
    </dsp:sp>
    <dsp:sp modelId="{87CC9345-B8BA-41AD-999F-526E0B44ED1C}">
      <dsp:nvSpPr>
        <dsp:cNvPr id="0" name=""/>
        <dsp:cNvSpPr/>
      </dsp:nvSpPr>
      <dsp:spPr>
        <a:xfrm>
          <a:off x="0" y="558599"/>
          <a:ext cx="5715000" cy="35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Timer Functionality</a:t>
          </a:r>
          <a:endParaRPr lang="en-US" sz="1500" kern="1200"/>
        </a:p>
      </dsp:txBody>
      <dsp:txXfrm>
        <a:off x="17134" y="575733"/>
        <a:ext cx="5680732" cy="316732"/>
      </dsp:txXfrm>
    </dsp:sp>
    <dsp:sp modelId="{188ED90D-414C-4DE0-BB56-3F32B7457EB6}">
      <dsp:nvSpPr>
        <dsp:cNvPr id="0" name=""/>
        <dsp:cNvSpPr/>
      </dsp:nvSpPr>
      <dsp:spPr>
        <a:xfrm>
          <a:off x="0" y="952799"/>
          <a:ext cx="5715000" cy="351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User Scoring</a:t>
          </a:r>
          <a:endParaRPr lang="en-US" sz="1500" kern="1200"/>
        </a:p>
      </dsp:txBody>
      <dsp:txXfrm>
        <a:off x="17134" y="969933"/>
        <a:ext cx="5680732" cy="316732"/>
      </dsp:txXfrm>
    </dsp:sp>
    <dsp:sp modelId="{1B738619-E9C7-44C8-9E7F-D8D923C3FC52}">
      <dsp:nvSpPr>
        <dsp:cNvPr id="0" name=""/>
        <dsp:cNvSpPr/>
      </dsp:nvSpPr>
      <dsp:spPr>
        <a:xfrm>
          <a:off x="0" y="1347000"/>
          <a:ext cx="5715000" cy="35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Review Incorrect Answers</a:t>
          </a:r>
          <a:endParaRPr lang="en-US" sz="1500" kern="1200"/>
        </a:p>
      </dsp:txBody>
      <dsp:txXfrm>
        <a:off x="17134" y="1364134"/>
        <a:ext cx="5680732" cy="316732"/>
      </dsp:txXfrm>
    </dsp:sp>
    <dsp:sp modelId="{D05BD9BC-E5B2-40FE-9689-37634228FA78}">
      <dsp:nvSpPr>
        <dsp:cNvPr id="0" name=""/>
        <dsp:cNvSpPr/>
      </dsp:nvSpPr>
      <dsp:spPr>
        <a:xfrm>
          <a:off x="0" y="1741200"/>
          <a:ext cx="5715000" cy="351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Dynamic User Interface</a:t>
          </a:r>
          <a:endParaRPr lang="en-US" sz="1500" kern="1200"/>
        </a:p>
      </dsp:txBody>
      <dsp:txXfrm>
        <a:off x="17134" y="1758334"/>
        <a:ext cx="5680732" cy="316732"/>
      </dsp:txXfrm>
    </dsp:sp>
    <dsp:sp modelId="{88A88B22-C12B-49AE-91C7-F81E8AF137EC}">
      <dsp:nvSpPr>
        <dsp:cNvPr id="0" name=""/>
        <dsp:cNvSpPr/>
      </dsp:nvSpPr>
      <dsp:spPr>
        <a:xfrm>
          <a:off x="0" y="2135400"/>
          <a:ext cx="5715000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Instant Feedback</a:t>
          </a:r>
          <a:endParaRPr lang="en-US" sz="1500" kern="1200"/>
        </a:p>
      </dsp:txBody>
      <dsp:txXfrm>
        <a:off x="17134" y="2152534"/>
        <a:ext cx="5680732" cy="316732"/>
      </dsp:txXfrm>
    </dsp:sp>
    <dsp:sp modelId="{4AF0B80D-0E94-404C-9986-4B284FB1729C}">
      <dsp:nvSpPr>
        <dsp:cNvPr id="0" name=""/>
        <dsp:cNvSpPr/>
      </dsp:nvSpPr>
      <dsp:spPr>
        <a:xfrm>
          <a:off x="0" y="2529600"/>
          <a:ext cx="5715000" cy="35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Database Integration</a:t>
          </a:r>
          <a:endParaRPr lang="en-US" sz="1500" kern="1200"/>
        </a:p>
      </dsp:txBody>
      <dsp:txXfrm>
        <a:off x="17134" y="2546734"/>
        <a:ext cx="5680732" cy="316732"/>
      </dsp:txXfrm>
    </dsp:sp>
    <dsp:sp modelId="{2B9059D7-8A9F-4037-BE70-40AAAAA519D0}">
      <dsp:nvSpPr>
        <dsp:cNvPr id="0" name=""/>
        <dsp:cNvSpPr/>
      </dsp:nvSpPr>
      <dsp:spPr>
        <a:xfrm>
          <a:off x="0" y="2923800"/>
          <a:ext cx="5715000" cy="351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User-Friendly Interface</a:t>
          </a:r>
          <a:endParaRPr lang="en-US" sz="1500" kern="1200"/>
        </a:p>
      </dsp:txBody>
      <dsp:txXfrm>
        <a:off x="17134" y="2940934"/>
        <a:ext cx="5680732" cy="316732"/>
      </dsp:txXfrm>
    </dsp:sp>
    <dsp:sp modelId="{B32DD243-BEEC-4A74-82F5-D023F48A19FB}">
      <dsp:nvSpPr>
        <dsp:cNvPr id="0" name=""/>
        <dsp:cNvSpPr/>
      </dsp:nvSpPr>
      <dsp:spPr>
        <a:xfrm>
          <a:off x="0" y="3318000"/>
          <a:ext cx="5715000" cy="35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Result Summar</a:t>
          </a:r>
          <a:endParaRPr lang="en-US" sz="1500" kern="1200"/>
        </a:p>
      </dsp:txBody>
      <dsp:txXfrm>
        <a:off x="17134" y="3335134"/>
        <a:ext cx="5680732" cy="316732"/>
      </dsp:txXfrm>
    </dsp:sp>
    <dsp:sp modelId="{D1DB1512-14DF-4E9C-B98F-8C9F16DC1B6C}">
      <dsp:nvSpPr>
        <dsp:cNvPr id="0" name=""/>
        <dsp:cNvSpPr/>
      </dsp:nvSpPr>
      <dsp:spPr>
        <a:xfrm>
          <a:off x="0" y="3712200"/>
          <a:ext cx="5715000" cy="3510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Dynamic Question Loading</a:t>
          </a:r>
          <a:endParaRPr lang="en-US" sz="1500" kern="1200"/>
        </a:p>
      </dsp:txBody>
      <dsp:txXfrm>
        <a:off x="17134" y="3729334"/>
        <a:ext cx="5680732" cy="316732"/>
      </dsp:txXfrm>
    </dsp:sp>
    <dsp:sp modelId="{7FB5EADA-1371-4C49-82E8-D5F070F88819}">
      <dsp:nvSpPr>
        <dsp:cNvPr id="0" name=""/>
        <dsp:cNvSpPr/>
      </dsp:nvSpPr>
      <dsp:spPr>
        <a:xfrm>
          <a:off x="0" y="4106400"/>
          <a:ext cx="5715000" cy="351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Progress Tracking</a:t>
          </a:r>
          <a:endParaRPr lang="en-US" sz="1500" kern="1200"/>
        </a:p>
      </dsp:txBody>
      <dsp:txXfrm>
        <a:off x="17134" y="4123534"/>
        <a:ext cx="5680732" cy="316732"/>
      </dsp:txXfrm>
    </dsp:sp>
    <dsp:sp modelId="{171591E9-F888-4E4D-8A10-A6044782F07B}">
      <dsp:nvSpPr>
        <dsp:cNvPr id="0" name=""/>
        <dsp:cNvSpPr/>
      </dsp:nvSpPr>
      <dsp:spPr>
        <a:xfrm>
          <a:off x="0" y="4500600"/>
          <a:ext cx="5715000" cy="3510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Error Handling</a:t>
          </a:r>
          <a:endParaRPr lang="en-US" sz="1500" kern="1200"/>
        </a:p>
      </dsp:txBody>
      <dsp:txXfrm>
        <a:off x="17134" y="4517734"/>
        <a:ext cx="5680732" cy="316732"/>
      </dsp:txXfrm>
    </dsp:sp>
    <dsp:sp modelId="{961FFCB0-8C2B-42D6-A6CA-4D12437A29A5}">
      <dsp:nvSpPr>
        <dsp:cNvPr id="0" name=""/>
        <dsp:cNvSpPr/>
      </dsp:nvSpPr>
      <dsp:spPr>
        <a:xfrm>
          <a:off x="0" y="4894800"/>
          <a:ext cx="5715000" cy="351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Feedback and Animations</a:t>
          </a:r>
          <a:endParaRPr lang="en-US" sz="1500" kern="1200"/>
        </a:p>
      </dsp:txBody>
      <dsp:txXfrm>
        <a:off x="17134" y="4911934"/>
        <a:ext cx="5680732" cy="3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8DE04-2569-47F1-B3D6-454D59F9CF8D}">
      <dsp:nvSpPr>
        <dsp:cNvPr id="0" name=""/>
        <dsp:cNvSpPr/>
      </dsp:nvSpPr>
      <dsp:spPr>
        <a:xfrm rot="5400000">
          <a:off x="-218727" y="219471"/>
          <a:ext cx="1458182" cy="102072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Create</a:t>
          </a:r>
          <a:endParaRPr lang="en-US" sz="2400" kern="1200"/>
        </a:p>
      </dsp:txBody>
      <dsp:txXfrm rot="-5400000">
        <a:off x="1" y="511108"/>
        <a:ext cx="1020727" cy="437455"/>
      </dsp:txXfrm>
    </dsp:sp>
    <dsp:sp modelId="{B8175348-022A-4D71-B2E7-19F1911B9D99}">
      <dsp:nvSpPr>
        <dsp:cNvPr id="0" name=""/>
        <dsp:cNvSpPr/>
      </dsp:nvSpPr>
      <dsp:spPr>
        <a:xfrm rot="5400000">
          <a:off x="3757555" y="-2736083"/>
          <a:ext cx="947818" cy="6421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Users (or admins) can create new questions with options and correct answers.</a:t>
          </a:r>
          <a:endParaRPr lang="en-US" sz="2400" kern="1200"/>
        </a:p>
      </dsp:txBody>
      <dsp:txXfrm rot="-5400000">
        <a:off x="1020728" y="47013"/>
        <a:ext cx="6375204" cy="855280"/>
      </dsp:txXfrm>
    </dsp:sp>
    <dsp:sp modelId="{99B188E6-A931-4BFB-BF76-653E8909FADB}">
      <dsp:nvSpPr>
        <dsp:cNvPr id="0" name=""/>
        <dsp:cNvSpPr/>
      </dsp:nvSpPr>
      <dsp:spPr>
        <a:xfrm rot="5400000">
          <a:off x="-218727" y="1533009"/>
          <a:ext cx="1458182" cy="102072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Read</a:t>
          </a:r>
          <a:endParaRPr lang="en-US" sz="2400" kern="1200"/>
        </a:p>
      </dsp:txBody>
      <dsp:txXfrm rot="-5400000">
        <a:off x="1" y="1824646"/>
        <a:ext cx="1020727" cy="437455"/>
      </dsp:txXfrm>
    </dsp:sp>
    <dsp:sp modelId="{6CDA465E-C664-40B1-8A72-AFB6AAFC5968}">
      <dsp:nvSpPr>
        <dsp:cNvPr id="0" name=""/>
        <dsp:cNvSpPr/>
      </dsp:nvSpPr>
      <dsp:spPr>
        <a:xfrm rot="5400000">
          <a:off x="3757555" y="-1422545"/>
          <a:ext cx="947818" cy="6421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Users can view quiz questions, their options, and any images associated with the questions.</a:t>
          </a:r>
          <a:endParaRPr lang="en-US" sz="2400" kern="1200"/>
        </a:p>
      </dsp:txBody>
      <dsp:txXfrm rot="-5400000">
        <a:off x="1020728" y="1360551"/>
        <a:ext cx="6375204" cy="855280"/>
      </dsp:txXfrm>
    </dsp:sp>
    <dsp:sp modelId="{C411869F-D035-4119-81B0-61FE8D2F3E78}">
      <dsp:nvSpPr>
        <dsp:cNvPr id="0" name=""/>
        <dsp:cNvSpPr/>
      </dsp:nvSpPr>
      <dsp:spPr>
        <a:xfrm rot="5400000">
          <a:off x="-218727" y="2846547"/>
          <a:ext cx="1458182" cy="102072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Update</a:t>
          </a:r>
          <a:endParaRPr lang="en-US" sz="2400" kern="1200"/>
        </a:p>
      </dsp:txBody>
      <dsp:txXfrm rot="-5400000">
        <a:off x="1" y="3138184"/>
        <a:ext cx="1020727" cy="437455"/>
      </dsp:txXfrm>
    </dsp:sp>
    <dsp:sp modelId="{2FB54B1E-5CC5-4C34-924D-D55C5EBC786E}">
      <dsp:nvSpPr>
        <dsp:cNvPr id="0" name=""/>
        <dsp:cNvSpPr/>
      </dsp:nvSpPr>
      <dsp:spPr>
        <a:xfrm rot="5400000">
          <a:off x="3757555" y="-109007"/>
          <a:ext cx="947818" cy="6421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The application allows the admin to update existing questions, answers, and options.</a:t>
          </a:r>
          <a:endParaRPr lang="en-US" sz="2400" kern="1200"/>
        </a:p>
      </dsp:txBody>
      <dsp:txXfrm rot="-5400000">
        <a:off x="1020728" y="2674089"/>
        <a:ext cx="6375204" cy="855280"/>
      </dsp:txXfrm>
    </dsp:sp>
    <dsp:sp modelId="{BD0326C4-F0CB-4D0B-8C3E-9F1AF37D908F}">
      <dsp:nvSpPr>
        <dsp:cNvPr id="0" name=""/>
        <dsp:cNvSpPr/>
      </dsp:nvSpPr>
      <dsp:spPr>
        <a:xfrm rot="5400000">
          <a:off x="-218727" y="4160085"/>
          <a:ext cx="1458182" cy="102072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Delete</a:t>
          </a:r>
          <a:endParaRPr lang="en-US" sz="2400" kern="1200"/>
        </a:p>
      </dsp:txBody>
      <dsp:txXfrm rot="-5400000">
        <a:off x="1" y="4451722"/>
        <a:ext cx="1020727" cy="437455"/>
      </dsp:txXfrm>
    </dsp:sp>
    <dsp:sp modelId="{1626DC99-EF58-4BB8-8F52-121F666996E6}">
      <dsp:nvSpPr>
        <dsp:cNvPr id="0" name=""/>
        <dsp:cNvSpPr/>
      </dsp:nvSpPr>
      <dsp:spPr>
        <a:xfrm rot="5400000">
          <a:off x="3757555" y="1204530"/>
          <a:ext cx="947818" cy="64214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/>
            <a:t>Admins can remove obsolete or incorrect questions.</a:t>
          </a:r>
          <a:endParaRPr lang="en-US" sz="2400" kern="1200"/>
        </a:p>
      </dsp:txBody>
      <dsp:txXfrm rot="-5400000">
        <a:off x="1020728" y="3987627"/>
        <a:ext cx="6375204" cy="855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F5A7B-A3E5-49E1-B127-A0161725DB8B}">
      <dsp:nvSpPr>
        <dsp:cNvPr id="0" name=""/>
        <dsp:cNvSpPr/>
      </dsp:nvSpPr>
      <dsp:spPr>
        <a:xfrm>
          <a:off x="0" y="304161"/>
          <a:ext cx="744220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74904" rIns="5775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This function dynamically loads the next question, displaying its options and checking for any images.</a:t>
          </a:r>
          <a:endParaRPr lang="en-US" sz="1800" kern="1200"/>
        </a:p>
      </dsp:txBody>
      <dsp:txXfrm>
        <a:off x="0" y="304161"/>
        <a:ext cx="7442201" cy="992250"/>
      </dsp:txXfrm>
    </dsp:sp>
    <dsp:sp modelId="{2E4FEE4D-49D4-4D51-AAED-F026107CF2A5}">
      <dsp:nvSpPr>
        <dsp:cNvPr id="0" name=""/>
        <dsp:cNvSpPr/>
      </dsp:nvSpPr>
      <dsp:spPr>
        <a:xfrm>
          <a:off x="372110" y="38481"/>
          <a:ext cx="520954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LoadQuestion()</a:t>
          </a:r>
          <a:endParaRPr lang="en-US" sz="1800" kern="1200"/>
        </a:p>
      </dsp:txBody>
      <dsp:txXfrm>
        <a:off x="398049" y="64420"/>
        <a:ext cx="5157662" cy="479482"/>
      </dsp:txXfrm>
    </dsp:sp>
    <dsp:sp modelId="{C3C3877E-5BD4-40BA-B693-2D4439195250}">
      <dsp:nvSpPr>
        <dsp:cNvPr id="0" name=""/>
        <dsp:cNvSpPr/>
      </dsp:nvSpPr>
      <dsp:spPr>
        <a:xfrm>
          <a:off x="0" y="1659291"/>
          <a:ext cx="744220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6336313"/>
              <a:satOff val="-8887"/>
              <a:lumOff val="-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74904" rIns="5775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Validates the selected answer, providing immediate feedback to the user.</a:t>
          </a:r>
          <a:endParaRPr lang="en-US" sz="1800" kern="1200"/>
        </a:p>
      </dsp:txBody>
      <dsp:txXfrm>
        <a:off x="0" y="1659291"/>
        <a:ext cx="7442201" cy="992250"/>
      </dsp:txXfrm>
    </dsp:sp>
    <dsp:sp modelId="{88077BCE-CB24-48EB-A504-0A6A78BEC6CE}">
      <dsp:nvSpPr>
        <dsp:cNvPr id="0" name=""/>
        <dsp:cNvSpPr/>
      </dsp:nvSpPr>
      <dsp:spPr>
        <a:xfrm>
          <a:off x="372110" y="1393611"/>
          <a:ext cx="5209540" cy="531360"/>
        </a:xfrm>
        <a:prstGeom prst="roundRect">
          <a:avLst/>
        </a:prstGeom>
        <a:solidFill>
          <a:schemeClr val="accent5">
            <a:hueOff val="6336313"/>
            <a:satOff val="-888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CheckAnswer()</a:t>
          </a:r>
          <a:endParaRPr lang="en-US" sz="1800" kern="1200"/>
        </a:p>
      </dsp:txBody>
      <dsp:txXfrm>
        <a:off x="398049" y="1419550"/>
        <a:ext cx="5157662" cy="479482"/>
      </dsp:txXfrm>
    </dsp:sp>
    <dsp:sp modelId="{503DA5C5-EB3F-49D4-BF68-7404D6E9D502}">
      <dsp:nvSpPr>
        <dsp:cNvPr id="0" name=""/>
        <dsp:cNvSpPr/>
      </dsp:nvSpPr>
      <dsp:spPr>
        <a:xfrm>
          <a:off x="0" y="3014422"/>
          <a:ext cx="744220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2672627"/>
              <a:satOff val="-17773"/>
              <a:lumOff val="-18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74904" rIns="5775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At the end of the quiz, this function shows the user’s final score, percentage, and feedback based on the score.</a:t>
          </a:r>
          <a:endParaRPr lang="en-US" sz="1800" kern="1200"/>
        </a:p>
      </dsp:txBody>
      <dsp:txXfrm>
        <a:off x="0" y="3014422"/>
        <a:ext cx="7442201" cy="992250"/>
      </dsp:txXfrm>
    </dsp:sp>
    <dsp:sp modelId="{09DFD87A-1D44-4156-ABFB-E55B04AE6185}">
      <dsp:nvSpPr>
        <dsp:cNvPr id="0" name=""/>
        <dsp:cNvSpPr/>
      </dsp:nvSpPr>
      <dsp:spPr>
        <a:xfrm>
          <a:off x="372110" y="2748741"/>
          <a:ext cx="5209540" cy="531360"/>
        </a:xfrm>
        <a:prstGeom prst="roundRect">
          <a:avLst/>
        </a:prstGeom>
        <a:solidFill>
          <a:schemeClr val="accent5">
            <a:hueOff val="12672627"/>
            <a:satOff val="-17773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ShowResults()</a:t>
          </a:r>
          <a:endParaRPr lang="en-US" sz="1800" kern="1200"/>
        </a:p>
      </dsp:txBody>
      <dsp:txXfrm>
        <a:off x="398049" y="2774680"/>
        <a:ext cx="5157662" cy="479482"/>
      </dsp:txXfrm>
    </dsp:sp>
    <dsp:sp modelId="{3B42B3D1-1800-457E-96FC-48B6741E37D0}">
      <dsp:nvSpPr>
        <dsp:cNvPr id="0" name=""/>
        <dsp:cNvSpPr/>
      </dsp:nvSpPr>
      <dsp:spPr>
        <a:xfrm>
          <a:off x="0" y="4369552"/>
          <a:ext cx="7442201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597" tIns="374904" rIns="57759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/>
            <a:t>Uses the </a:t>
          </a:r>
          <a:r>
            <a:rPr lang="en-GB" sz="1800" b="1" kern="1200"/>
            <a:t>System.Windows.Forms.Timer </a:t>
          </a:r>
          <a:r>
            <a:rPr lang="en-GB" sz="1800" kern="1200"/>
            <a:t>to manage the quiz time and auto-submit the answer when time runs out.</a:t>
          </a:r>
          <a:endParaRPr lang="en-US" sz="1800" kern="1200"/>
        </a:p>
      </dsp:txBody>
      <dsp:txXfrm>
        <a:off x="0" y="4369552"/>
        <a:ext cx="7442201" cy="992250"/>
      </dsp:txXfrm>
    </dsp:sp>
    <dsp:sp modelId="{E2565DB1-7CB6-45E7-9B5E-28CBE38E8264}">
      <dsp:nvSpPr>
        <dsp:cNvPr id="0" name=""/>
        <dsp:cNvSpPr/>
      </dsp:nvSpPr>
      <dsp:spPr>
        <a:xfrm>
          <a:off x="372110" y="4103872"/>
          <a:ext cx="5209540" cy="53136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908" tIns="0" rIns="19690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Timer Management</a:t>
          </a:r>
          <a:endParaRPr lang="en-US" sz="1800" kern="1200"/>
        </a:p>
      </dsp:txBody>
      <dsp:txXfrm>
        <a:off x="398049" y="4129811"/>
        <a:ext cx="5157662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511FD-C8CD-4ECB-AA70-2983080C224B}">
      <dsp:nvSpPr>
        <dsp:cNvPr id="0" name=""/>
        <dsp:cNvSpPr/>
      </dsp:nvSpPr>
      <dsp:spPr>
        <a:xfrm>
          <a:off x="1040249" y="359587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6477C-7505-4A7E-92EC-1F9146E0B573}">
      <dsp:nvSpPr>
        <dsp:cNvPr id="0" name=""/>
        <dsp:cNvSpPr/>
      </dsp:nvSpPr>
      <dsp:spPr>
        <a:xfrm>
          <a:off x="3702" y="1605770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Learning Outcomes</a:t>
          </a:r>
          <a:endParaRPr lang="en-US" sz="2800" kern="1200"/>
        </a:p>
      </dsp:txBody>
      <dsp:txXfrm>
        <a:off x="3702" y="1605770"/>
        <a:ext cx="3189375" cy="478406"/>
      </dsp:txXfrm>
    </dsp:sp>
    <dsp:sp modelId="{B02F4621-03AB-4060-BAC5-E80B0E03B337}">
      <dsp:nvSpPr>
        <dsp:cNvPr id="0" name=""/>
        <dsp:cNvSpPr/>
      </dsp:nvSpPr>
      <dsp:spPr>
        <a:xfrm>
          <a:off x="3702" y="2144596"/>
          <a:ext cx="3189375" cy="123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Gained experience in building a quiz app with dynamic functionality.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Learned how to manage data using SQLite.</a:t>
          </a:r>
          <a:endParaRPr lang="en-US" sz="1700" kern="1200"/>
        </a:p>
      </dsp:txBody>
      <dsp:txXfrm>
        <a:off x="3702" y="2144596"/>
        <a:ext cx="3189375" cy="1235965"/>
      </dsp:txXfrm>
    </dsp:sp>
    <dsp:sp modelId="{8FB98BC0-0769-40D9-ABC7-92D34685B854}">
      <dsp:nvSpPr>
        <dsp:cNvPr id="0" name=""/>
        <dsp:cNvSpPr/>
      </dsp:nvSpPr>
      <dsp:spPr>
        <a:xfrm>
          <a:off x="4787765" y="359587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B9AAA-6535-4205-85CA-0A47E73F910C}">
      <dsp:nvSpPr>
        <dsp:cNvPr id="0" name=""/>
        <dsp:cNvSpPr/>
      </dsp:nvSpPr>
      <dsp:spPr>
        <a:xfrm>
          <a:off x="3751218" y="1605770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Achievements</a:t>
          </a:r>
          <a:endParaRPr lang="en-US" sz="2800" kern="1200"/>
        </a:p>
      </dsp:txBody>
      <dsp:txXfrm>
        <a:off x="3751218" y="1605770"/>
        <a:ext cx="3189375" cy="478406"/>
      </dsp:txXfrm>
    </dsp:sp>
    <dsp:sp modelId="{A6FFFACE-84B9-4F77-9489-06FBDB9F1DA9}">
      <dsp:nvSpPr>
        <dsp:cNvPr id="0" name=""/>
        <dsp:cNvSpPr/>
      </dsp:nvSpPr>
      <dsp:spPr>
        <a:xfrm>
          <a:off x="3751218" y="2144596"/>
          <a:ext cx="3189375" cy="123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Successfully implemented dynamic user interfaces and integrated a timer for competitive gameplay.</a:t>
          </a:r>
          <a:endParaRPr lang="en-US" sz="1700" kern="1200"/>
        </a:p>
      </dsp:txBody>
      <dsp:txXfrm>
        <a:off x="3751218" y="2144596"/>
        <a:ext cx="3189375" cy="1235965"/>
      </dsp:txXfrm>
    </dsp:sp>
    <dsp:sp modelId="{2324DDAB-1363-4947-B38F-C8C8DFDCD540}">
      <dsp:nvSpPr>
        <dsp:cNvPr id="0" name=""/>
        <dsp:cNvSpPr/>
      </dsp:nvSpPr>
      <dsp:spPr>
        <a:xfrm>
          <a:off x="8535281" y="359587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49BEB-B99C-41F3-A759-6E323D442044}">
      <dsp:nvSpPr>
        <dsp:cNvPr id="0" name=""/>
        <dsp:cNvSpPr/>
      </dsp:nvSpPr>
      <dsp:spPr>
        <a:xfrm>
          <a:off x="7498734" y="1605770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800" b="1" kern="1200"/>
            <a:t>Challenges</a:t>
          </a:r>
          <a:endParaRPr lang="en-US" sz="2800" kern="1200"/>
        </a:p>
      </dsp:txBody>
      <dsp:txXfrm>
        <a:off x="7498734" y="1605770"/>
        <a:ext cx="3189375" cy="478406"/>
      </dsp:txXfrm>
    </dsp:sp>
    <dsp:sp modelId="{F9BA5F28-BF75-4816-9878-E0D0BC1DAC49}">
      <dsp:nvSpPr>
        <dsp:cNvPr id="0" name=""/>
        <dsp:cNvSpPr/>
      </dsp:nvSpPr>
      <dsp:spPr>
        <a:xfrm>
          <a:off x="7498734" y="2144596"/>
          <a:ext cx="3189375" cy="1235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Handling multiple question types and ensuring smooth UI transitions.</a:t>
          </a:r>
          <a:endParaRPr lang="en-US" sz="1700" kern="1200"/>
        </a:p>
      </dsp:txBody>
      <dsp:txXfrm>
        <a:off x="7498734" y="2144596"/>
        <a:ext cx="3189375" cy="12359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D12D5-6BD2-4123-86DD-D31593706A84}">
      <dsp:nvSpPr>
        <dsp:cNvPr id="0" name=""/>
        <dsp:cNvSpPr/>
      </dsp:nvSpPr>
      <dsp:spPr>
        <a:xfrm>
          <a:off x="207" y="424640"/>
          <a:ext cx="2506953" cy="3008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Question Type Expansion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Introducing more question types like true/false, ranking, or fill-in-the-blank questions.</a:t>
          </a:r>
          <a:endParaRPr lang="en-US" sz="1300" kern="1200"/>
        </a:p>
      </dsp:txBody>
      <dsp:txXfrm>
        <a:off x="207" y="1627978"/>
        <a:ext cx="2506953" cy="1805006"/>
      </dsp:txXfrm>
    </dsp:sp>
    <dsp:sp modelId="{0868613E-87FA-47E9-8ACC-28716E87AA60}">
      <dsp:nvSpPr>
        <dsp:cNvPr id="0" name=""/>
        <dsp:cNvSpPr/>
      </dsp:nvSpPr>
      <dsp:spPr>
        <a:xfrm>
          <a:off x="207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7" y="424640"/>
        <a:ext cx="2506953" cy="1203337"/>
      </dsp:txXfrm>
    </dsp:sp>
    <dsp:sp modelId="{B7259460-5589-4741-BCC2-FC23A803E371}">
      <dsp:nvSpPr>
        <dsp:cNvPr id="0" name=""/>
        <dsp:cNvSpPr/>
      </dsp:nvSpPr>
      <dsp:spPr>
        <a:xfrm>
          <a:off x="2707717" y="424640"/>
          <a:ext cx="2506953" cy="300834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Database Integration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Transitioning to a cloud-based database for real-time tracking of scores and user profiles.</a:t>
          </a:r>
          <a:endParaRPr lang="en-US" sz="1300" kern="1200"/>
        </a:p>
      </dsp:txBody>
      <dsp:txXfrm>
        <a:off x="2707717" y="1627978"/>
        <a:ext cx="2506953" cy="1805006"/>
      </dsp:txXfrm>
    </dsp:sp>
    <dsp:sp modelId="{D4D1AA1E-95E8-4A34-8A19-45EA5BFC77C1}">
      <dsp:nvSpPr>
        <dsp:cNvPr id="0" name=""/>
        <dsp:cNvSpPr/>
      </dsp:nvSpPr>
      <dsp:spPr>
        <a:xfrm>
          <a:off x="2707717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07717" y="424640"/>
        <a:ext cx="2506953" cy="1203337"/>
      </dsp:txXfrm>
    </dsp:sp>
    <dsp:sp modelId="{490DE909-0EA2-4BB3-B195-D1C57BE8888C}">
      <dsp:nvSpPr>
        <dsp:cNvPr id="0" name=""/>
        <dsp:cNvSpPr/>
      </dsp:nvSpPr>
      <dsp:spPr>
        <a:xfrm>
          <a:off x="5415228" y="424640"/>
          <a:ext cx="2506953" cy="300834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Mobile Application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 mobile app version of the quiz to make it accessible on phones and tablets.</a:t>
          </a:r>
          <a:endParaRPr lang="en-US" sz="1300" kern="1200"/>
        </a:p>
      </dsp:txBody>
      <dsp:txXfrm>
        <a:off x="5415228" y="1627978"/>
        <a:ext cx="2506953" cy="1805006"/>
      </dsp:txXfrm>
    </dsp:sp>
    <dsp:sp modelId="{499C8A83-2255-49D3-846D-3D926662EFD3}">
      <dsp:nvSpPr>
        <dsp:cNvPr id="0" name=""/>
        <dsp:cNvSpPr/>
      </dsp:nvSpPr>
      <dsp:spPr>
        <a:xfrm>
          <a:off x="5415228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415228" y="424640"/>
        <a:ext cx="2506953" cy="1203337"/>
      </dsp:txXfrm>
    </dsp:sp>
    <dsp:sp modelId="{60B261CB-8524-465B-B89E-A7576E91432A}">
      <dsp:nvSpPr>
        <dsp:cNvPr id="0" name=""/>
        <dsp:cNvSpPr/>
      </dsp:nvSpPr>
      <dsp:spPr>
        <a:xfrm>
          <a:off x="8122738" y="424640"/>
          <a:ext cx="2506953" cy="30083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0" rIns="247631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Advanced Analytics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/>
            <a:t>Adding deeper analytics to track user progress over time, and personalized feedback.</a:t>
          </a:r>
          <a:endParaRPr lang="en-US" sz="1300" kern="1200"/>
        </a:p>
      </dsp:txBody>
      <dsp:txXfrm>
        <a:off x="8122738" y="1627978"/>
        <a:ext cx="2506953" cy="1805006"/>
      </dsp:txXfrm>
    </dsp:sp>
    <dsp:sp modelId="{FD58DF26-DD0D-44D0-B1FE-F270D54184C9}">
      <dsp:nvSpPr>
        <dsp:cNvPr id="0" name=""/>
        <dsp:cNvSpPr/>
      </dsp:nvSpPr>
      <dsp:spPr>
        <a:xfrm>
          <a:off x="8122738" y="424640"/>
          <a:ext cx="2506953" cy="12033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31" tIns="165100" rIns="247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122738" y="424640"/>
        <a:ext cx="2506953" cy="1203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D1102-F46C-4E35-BAA2-8FB414D37CC7}" type="datetimeFigureOut">
              <a:rPr lang="en-CA" smtClean="0"/>
              <a:t>2025-04-08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9560F-62CE-4678-BF64-02CE0D2F3EA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67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9560F-62CE-4678-BF64-02CE0D2F3EA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80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D9560F-62CE-4678-BF64-02CE0D2F3EA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9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6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5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5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subramanyamraju.blogspot.com/2015/01/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DA9D-46E7-D20B-63B7-F06E64F25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Quiz Application</a:t>
            </a:r>
          </a:p>
        </p:txBody>
      </p:sp>
      <p:pic>
        <p:nvPicPr>
          <p:cNvPr id="34" name="Picture 33" descr="Question mark boxes">
            <a:extLst>
              <a:ext uri="{FF2B5EF4-FFF2-40B4-BE49-F238E27FC236}">
                <a16:creationId xmlns:a16="http://schemas.microsoft.com/office/drawing/2014/main" id="{CAE4CC5A-FB6C-6770-703B-C0A88C03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53" r="22272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A12297E-D53C-EAE2-1591-DD35012D6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Subtitle:</a:t>
            </a:r>
            <a:r>
              <a:rPr lang="en-US" dirty="0"/>
              <a:t> A Comprehensive Quiz System for Learning and Fun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Jian Gong - 8956828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 err="1"/>
              <a:t>Prayerson</a:t>
            </a:r>
            <a:r>
              <a:rPr lang="en-US" dirty="0"/>
              <a:t> Chauhan - 8878082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Shrirang Raval - 8878082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Yash Patel - 9049539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Yash Shah - 8990493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8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931D4-9833-D2A8-A6C7-78E18CD5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>
            <a:normAutofit/>
          </a:bodyPr>
          <a:lstStyle/>
          <a:p>
            <a:r>
              <a:rPr lang="en-IN" dirty="0"/>
              <a:t>Output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utout symbol of transgender">
            <a:extLst>
              <a:ext uri="{FF2B5EF4-FFF2-40B4-BE49-F238E27FC236}">
                <a16:creationId xmlns:a16="http://schemas.microsoft.com/office/drawing/2014/main" id="{AE7008D7-EEC3-9460-5F23-B59A1B7B37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69" r="4107" b="-3"/>
          <a:stretch/>
        </p:blipFill>
        <p:spPr>
          <a:xfrm>
            <a:off x="801111" y="3046576"/>
            <a:ext cx="3937743" cy="29692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40C7E-6C3E-A187-453B-A8D16697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10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b="1" dirty="0"/>
              <a:t>Example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After selecting an answer, the user gets instant feedback: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Correct: "✔ Correct!“</a:t>
            </a:r>
          </a:p>
          <a:p>
            <a:pPr lvl="2">
              <a:lnSpc>
                <a:spcPct val="100000"/>
              </a:lnSpc>
            </a:pPr>
            <a:r>
              <a:rPr lang="en-IN" dirty="0"/>
              <a:t>Incorrect: "✘ Incorrect!“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Example 1: MCQ Question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Question: "What is the capital of France?“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Options: Berlin, Paris, Madrid, Rome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User’s Answer: Paris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Result: Correct</a:t>
            </a:r>
          </a:p>
          <a:p>
            <a:pPr lvl="1">
              <a:lnSpc>
                <a:spcPct val="100000"/>
              </a:lnSpc>
            </a:pPr>
            <a:r>
              <a:rPr lang="en-IN" b="1" dirty="0"/>
              <a:t>Example 2: Multi-Answer Question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Question: "Which of the following are programming languages?“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Options: Python, Java, HTML, CSS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User’s Answer: Python, Java</a:t>
            </a:r>
          </a:p>
          <a:p>
            <a:pPr lvl="2">
              <a:lnSpc>
                <a:spcPct val="100000"/>
              </a:lnSpc>
            </a:pPr>
            <a:r>
              <a:rPr lang="en-GB" dirty="0"/>
              <a:t>Result: Correct</a:t>
            </a:r>
            <a:endParaRPr lang="en-IN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55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29DFA-5799-9C21-854B-521EEF13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IN" dirty="0"/>
              <a:t>Key Takeaways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D8D355-894C-2E0B-01B8-F18959751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82024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53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0F698-00EC-487D-521E-EE480E248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IN" dirty="0"/>
              <a:t>Future Changes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E90AE-8033-9753-C901-FAC3E4DFC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80932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954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190BB-B2D2-9D9A-DDD6-C39A62DB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IN" dirty="0"/>
              <a:t>Q &amp; A</a:t>
            </a:r>
          </a:p>
        </p:txBody>
      </p:sp>
      <p:pic>
        <p:nvPicPr>
          <p:cNvPr id="5" name="Picture 4" descr="Question mark against red wall">
            <a:extLst>
              <a:ext uri="{FF2B5EF4-FFF2-40B4-BE49-F238E27FC236}">
                <a16:creationId xmlns:a16="http://schemas.microsoft.com/office/drawing/2014/main" id="{5FD24ED5-F7A3-2041-075F-B35B550630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82" r="1078" b="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6278-5805-C427-1F04-1C647D853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IN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4944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3AA97-A88D-DC29-9B52-4D7AC289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IN"/>
              <a:t>Introduction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ABE9454-5FB9-D1FB-E392-CEEAE7360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762389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58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FAE0-C035-885B-C44E-6DFD47AE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IN" dirty="0"/>
              <a:t>Project Roadmap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7540-3F04-DBD5-7C34-7930BE79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IN" b="1" dirty="0"/>
              <a:t>Development Phases</a:t>
            </a:r>
          </a:p>
          <a:p>
            <a:pPr lvl="1"/>
            <a:r>
              <a:rPr lang="en-GB" b="1" dirty="0"/>
              <a:t>Phase 1</a:t>
            </a:r>
            <a:r>
              <a:rPr lang="en-GB" dirty="0"/>
              <a:t>: Requirement gathering, initial planning, and design.</a:t>
            </a:r>
          </a:p>
          <a:p>
            <a:pPr lvl="1"/>
            <a:r>
              <a:rPr lang="en-GB" b="1" dirty="0"/>
              <a:t>Phase 2</a:t>
            </a:r>
            <a:r>
              <a:rPr lang="en-GB" dirty="0"/>
              <a:t>: Core feature development (timer, question logic, UI design).</a:t>
            </a:r>
          </a:p>
          <a:p>
            <a:pPr lvl="1"/>
            <a:r>
              <a:rPr lang="en-GB" b="1" dirty="0"/>
              <a:t>Phase 3</a:t>
            </a:r>
            <a:r>
              <a:rPr lang="en-GB" dirty="0"/>
              <a:t>: Testing, debugging, and polishing the user experience.</a:t>
            </a:r>
          </a:p>
          <a:p>
            <a:pPr lvl="1"/>
            <a:r>
              <a:rPr lang="en-GB" b="1" dirty="0"/>
              <a:t>Phase 4</a:t>
            </a:r>
            <a:r>
              <a:rPr lang="en-GB" dirty="0"/>
              <a:t>: Deployment and further enhancements.</a:t>
            </a:r>
            <a:endParaRPr lang="en-IN" dirty="0"/>
          </a:p>
        </p:txBody>
      </p:sp>
      <p:pic>
        <p:nvPicPr>
          <p:cNvPr id="15" name="Graphic 14" descr="Arrow Circle">
            <a:extLst>
              <a:ext uri="{FF2B5EF4-FFF2-40B4-BE49-F238E27FC236}">
                <a16:creationId xmlns:a16="http://schemas.microsoft.com/office/drawing/2014/main" id="{EDF4A21D-9681-DF8F-5FB0-36D3B124A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8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91EA-3020-E1D9-2F1D-F5BC9865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IN" dirty="0"/>
              <a:t>Technologies Used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5DDACA-8C5B-EE4D-BB7C-9FD4DFAC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19" r="47191" b="-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A3FC-CE5A-95F5-6B6D-9C00D036B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en-IN" b="1" dirty="0"/>
              <a:t>Frontend</a:t>
            </a:r>
            <a:r>
              <a:rPr lang="en-IN" dirty="0"/>
              <a:t>:</a:t>
            </a:r>
          </a:p>
          <a:p>
            <a:pPr lvl="1"/>
            <a:r>
              <a:rPr lang="en-GB" dirty="0"/>
              <a:t>C# and Windows Forms for UI development.</a:t>
            </a:r>
          </a:p>
          <a:p>
            <a:r>
              <a:rPr lang="en-IN" b="1" dirty="0"/>
              <a:t>Backend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SQLite for database </a:t>
            </a:r>
            <a:r>
              <a:rPr lang="en-IN" dirty="0" err="1"/>
              <a:t>management.System</a:t>
            </a:r>
            <a:r>
              <a:rPr lang="en-IN" dirty="0"/>
              <a:t>.</a:t>
            </a:r>
          </a:p>
          <a:p>
            <a:pPr lvl="1"/>
            <a:r>
              <a:rPr lang="en-IN" dirty="0" err="1"/>
              <a:t>Windows.Forms.Timer</a:t>
            </a:r>
            <a:r>
              <a:rPr lang="en-IN" dirty="0"/>
              <a:t> for quiz time functionality.</a:t>
            </a:r>
          </a:p>
          <a:p>
            <a:r>
              <a:rPr lang="en-IN" b="1" dirty="0"/>
              <a:t>Development Tools:</a:t>
            </a:r>
          </a:p>
          <a:p>
            <a:pPr lvl="1"/>
            <a:r>
              <a:rPr lang="en-IN" dirty="0"/>
              <a:t>Visual Studio for coding and debugging.</a:t>
            </a:r>
          </a:p>
          <a:p>
            <a:pPr lvl="1"/>
            <a:r>
              <a:rPr lang="en-IN" dirty="0"/>
              <a:t>Git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1806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81BDB-6508-54AA-58DC-BE051D57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IN"/>
              <a:t>Features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7B3426D-1181-DF7C-12D1-4129AC525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639374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19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6E567-B81F-17D2-C768-E95338F3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283419" cy="1316736"/>
          </a:xfrm>
        </p:spPr>
        <p:txBody>
          <a:bodyPr>
            <a:norm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9C2B-7EDC-C3EE-668F-CBA7A9ED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26373"/>
            <a:ext cx="6283419" cy="3721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IN" sz="1700" b="1" dirty="0"/>
              <a:t>Database Design</a:t>
            </a:r>
          </a:p>
          <a:p>
            <a:pPr lvl="1">
              <a:lnSpc>
                <a:spcPct val="100000"/>
              </a:lnSpc>
            </a:pPr>
            <a:r>
              <a:rPr lang="en-GB" sz="1700" dirty="0"/>
              <a:t>The app uses a simple relational database structure to manage questions, options, answers, and user scores.</a:t>
            </a:r>
          </a:p>
          <a:p>
            <a:pPr lvl="1">
              <a:lnSpc>
                <a:spcPct val="100000"/>
              </a:lnSpc>
            </a:pPr>
            <a:r>
              <a:rPr lang="en-IN" sz="1700" b="1" dirty="0"/>
              <a:t>Tables:</a:t>
            </a:r>
          </a:p>
          <a:p>
            <a:pPr lvl="2">
              <a:lnSpc>
                <a:spcPct val="100000"/>
              </a:lnSpc>
            </a:pPr>
            <a:r>
              <a:rPr lang="en-GB" sz="1700" b="1" dirty="0"/>
              <a:t>Questions Table</a:t>
            </a:r>
            <a:r>
              <a:rPr lang="en-GB" sz="1700" dirty="0"/>
              <a:t>: Stores the questions, their type (MCQ, multi-answer), options, and any associated image path.</a:t>
            </a:r>
          </a:p>
          <a:p>
            <a:pPr lvl="2">
              <a:lnSpc>
                <a:spcPct val="100000"/>
              </a:lnSpc>
            </a:pPr>
            <a:r>
              <a:rPr lang="en-GB" sz="1700" b="1" dirty="0"/>
              <a:t>Answers Table</a:t>
            </a:r>
            <a:r>
              <a:rPr lang="en-GB" sz="1700" dirty="0"/>
              <a:t>: Stores the options and correct answers for each question.</a:t>
            </a:r>
          </a:p>
          <a:p>
            <a:pPr lvl="2">
              <a:lnSpc>
                <a:spcPct val="100000"/>
              </a:lnSpc>
            </a:pPr>
            <a:r>
              <a:rPr lang="en-GB" sz="1700" b="1" dirty="0"/>
              <a:t>User Scores Table</a:t>
            </a:r>
            <a:r>
              <a:rPr lang="en-GB" sz="1700" dirty="0"/>
              <a:t>: Stores the user’s performance, such as score, date of quiz attempt, etc.</a:t>
            </a:r>
          </a:p>
          <a:p>
            <a:pPr>
              <a:lnSpc>
                <a:spcPct val="100000"/>
              </a:lnSpc>
            </a:pPr>
            <a:r>
              <a:rPr lang="en-IN" sz="1700" b="1" dirty="0"/>
              <a:t>Database Technology Used</a:t>
            </a:r>
          </a:p>
          <a:p>
            <a:pPr lvl="1">
              <a:lnSpc>
                <a:spcPct val="100000"/>
              </a:lnSpc>
            </a:pPr>
            <a:r>
              <a:rPr lang="en-GB" sz="1700" dirty="0"/>
              <a:t>SQLite for local storage due to its lightweight nature.</a:t>
            </a:r>
            <a:endParaRPr lang="en-IN" sz="17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6868A83-02B2-5F96-0066-44FEDB8D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3273" y="909637"/>
            <a:ext cx="2387826" cy="2387826"/>
          </a:xfrm>
          <a:prstGeom prst="rect">
            <a:avLst/>
          </a:prstGeom>
        </p:spPr>
      </p:pic>
      <p:pic>
        <p:nvPicPr>
          <p:cNvPr id="8" name="Picture 7" descr="A blue square with a feather and a blue square with black text">
            <a:extLst>
              <a:ext uri="{FF2B5EF4-FFF2-40B4-BE49-F238E27FC236}">
                <a16:creationId xmlns:a16="http://schemas.microsoft.com/office/drawing/2014/main" id="{8392D0F8-887D-9E8B-DB28-9767E2BA2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59922" y="3586904"/>
            <a:ext cx="3714527" cy="238658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0B1AF7-646A-C11E-D33C-D603C4AD58F1}"/>
              </a:ext>
            </a:extLst>
          </p:cNvPr>
          <p:cNvSpPr txBox="1"/>
          <p:nvPr/>
        </p:nvSpPr>
        <p:spPr>
          <a:xfrm>
            <a:off x="8587496" y="5773433"/>
            <a:ext cx="268695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6" tooltip="https://bsubramanyamraju.blogspot.com/2015/01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7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2BD58-89CB-CFD7-1371-5D169ED6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IN" sz="3200"/>
              <a:t>CRUD Operations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2692932-D4F5-6BE2-6FD9-5D2639976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771234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64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9189E-E12C-FAB6-C9AD-D01729F6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IN" sz="3200"/>
              <a:t>Functions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87652F-ADD5-368B-FD96-4522F1CD3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159769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15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CAF63-22F2-A853-5B9E-C87A6605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IN" dirty="0"/>
              <a:t>User Interface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B19B-C868-3181-9CC9-731494FB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en-IN" b="1" dirty="0"/>
              <a:t>Main Form Layout</a:t>
            </a:r>
          </a:p>
          <a:p>
            <a:pPr lvl="1"/>
            <a:r>
              <a:rPr lang="en-GB" dirty="0"/>
              <a:t>Displays the question, timer, and answer options in a structured layout.</a:t>
            </a:r>
          </a:p>
          <a:p>
            <a:pPr lvl="1"/>
            <a:r>
              <a:rPr lang="en-GB" dirty="0"/>
              <a:t>Uses Radio Buttons for MCQ and </a:t>
            </a:r>
            <a:r>
              <a:rPr lang="en-GB" dirty="0" err="1"/>
              <a:t>CheckBoxes</a:t>
            </a:r>
            <a:r>
              <a:rPr lang="en-GB" dirty="0"/>
              <a:t> for multi-answer questions.</a:t>
            </a:r>
          </a:p>
          <a:p>
            <a:r>
              <a:rPr lang="en-IN" b="1" dirty="0"/>
              <a:t>Responsive Design</a:t>
            </a:r>
          </a:p>
          <a:p>
            <a:pPr lvl="1"/>
            <a:r>
              <a:rPr lang="en-GB" dirty="0"/>
              <a:t>Adjusts layout based on question type and screen size.</a:t>
            </a:r>
          </a:p>
          <a:p>
            <a:r>
              <a:rPr lang="en-IN" b="1" dirty="0"/>
              <a:t>Visual Design</a:t>
            </a:r>
          </a:p>
          <a:p>
            <a:pPr lvl="1"/>
            <a:r>
              <a:rPr lang="en-GB" dirty="0"/>
              <a:t>Modern UI with clear fonts, color-coded feedback (green for correct, red for incorrect).</a:t>
            </a:r>
            <a:endParaRPr lang="en-IN" dirty="0"/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B23BBCA1-2F34-C91E-1F51-8F87FBAA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90" r="26453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951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16BEDF6BE0C14C925CD7ADF8C07809" ma:contentTypeVersion="12" ma:contentTypeDescription="Create a new document." ma:contentTypeScope="" ma:versionID="1f576b91e48db05b897f05bc2e0dcce9">
  <xsd:schema xmlns:xsd="http://www.w3.org/2001/XMLSchema" xmlns:xs="http://www.w3.org/2001/XMLSchema" xmlns:p="http://schemas.microsoft.com/office/2006/metadata/properties" xmlns:ns3="60b54af7-b79f-4ee5-86ae-b928fbbbd666" xmlns:ns4="f7a11dc3-4114-4598-b60e-651457657468" targetNamespace="http://schemas.microsoft.com/office/2006/metadata/properties" ma:root="true" ma:fieldsID="2b3b9024ddc32a9a543420f5d6866228" ns3:_="" ns4:_="">
    <xsd:import namespace="60b54af7-b79f-4ee5-86ae-b928fbbbd666"/>
    <xsd:import namespace="f7a11dc3-4114-4598-b60e-6514576574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54af7-b79f-4ee5-86ae-b928fbbbd6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11dc3-4114-4598-b60e-6514576574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3BEB5-C853-4EEC-8E8D-1DC8E80E5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54af7-b79f-4ee5-86ae-b928fbbbd666"/>
    <ds:schemaRef ds:uri="f7a11dc3-4114-4598-b60e-6514576574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5B46D4-B729-446A-A725-E16B2C393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874AF1-84CE-4183-8E68-B279ABF12196}">
  <ds:schemaRefs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f7a11dc3-4114-4598-b60e-651457657468"/>
    <ds:schemaRef ds:uri="60b54af7-b79f-4ee5-86ae-b928fbbbd66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13527</TotalTime>
  <Words>795</Words>
  <Application>Microsoft Office PowerPoint</Application>
  <PresentationFormat>Widescreen</PresentationFormat>
  <Paragraphs>121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Calisto MT</vt:lpstr>
      <vt:lpstr>Univers Condensed</vt:lpstr>
      <vt:lpstr>ChronicleVTI</vt:lpstr>
      <vt:lpstr>Quiz Application</vt:lpstr>
      <vt:lpstr>Introduction</vt:lpstr>
      <vt:lpstr>Project Roadmap</vt:lpstr>
      <vt:lpstr>Technologies Used</vt:lpstr>
      <vt:lpstr>Features</vt:lpstr>
      <vt:lpstr>Database</vt:lpstr>
      <vt:lpstr>CRUD Operations</vt:lpstr>
      <vt:lpstr>Functions</vt:lpstr>
      <vt:lpstr>User Interface</vt:lpstr>
      <vt:lpstr>Output</vt:lpstr>
      <vt:lpstr>Key Takeaways</vt:lpstr>
      <vt:lpstr>Future Changes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Slides</dc:title>
  <dc:creator>Library &amp; Learning Services-Template;WritingServices@conestogac.on.ca</dc:creator>
  <cp:lastModifiedBy>Yash Shah</cp:lastModifiedBy>
  <cp:revision>33</cp:revision>
  <dcterms:created xsi:type="dcterms:W3CDTF">2020-09-28T19:27:51Z</dcterms:created>
  <dcterms:modified xsi:type="dcterms:W3CDTF">2025-04-08T17:16:59Z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0x0101005316BEDF6BE0C14C925CD7ADF8C07809</vt:lpwstr>
  </property>
</Properties>
</file>