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4"/>
  </p:normalViewPr>
  <p:slideViewPr>
    <p:cSldViewPr snapToGrid="0">
      <p:cViewPr varScale="1">
        <p:scale>
          <a:sx n="98" d="100"/>
          <a:sy n="98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EBD5B-E63F-A84E-9397-683BAC59E6F0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3506-2030-324E-8EFF-9C7E2049079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4728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3506-2030-324E-8EFF-9C7E20490796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65118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492B-8948-F7EB-3E4C-935ED6B36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576-F227-5368-01A1-C46BBB7C7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46BB1-283D-58CD-E5B0-9065BED59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B9622-8D91-78E6-0CAA-D83F2913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7AEFD-4599-1C34-5551-6E5CAFD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028B-3831-8F2C-A31F-C7E3CE124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4F076-93BA-7B66-A49F-6356D8245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57A4-EE91-A6AE-992B-2BE16462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626B-FEE5-A322-F844-BCD1269C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1905-0E4F-7AE8-4858-5A0A22F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716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B69CD-F1B6-B281-E136-4976EA42B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91FE7-D58D-9612-6AD7-546F8C881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666C-AC76-5E94-2698-3C24533C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5587-60E2-58FC-17C8-B72C51FC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3105-4757-D96A-B80C-7573C5A2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06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D1CB-7E4B-0D10-54EE-E6EDBD34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50D8-0AE8-9F87-28B2-BF603120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F353-AFB8-1B7B-A6B6-068B1968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9C21-929C-8819-8EA7-71B76D43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B5A5-CD0B-2148-A2AB-733B7E9A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298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C6B6-C18C-6915-8733-A43F69C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0402F-B579-D756-6B5D-4C674C34D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E600-DF60-E571-ED66-C3FD23D8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A80D-8061-6665-13A3-14C7ECB4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34E9-14E3-854C-0A91-B961F77E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181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9C25-57E3-1925-3E6D-AD8A52EE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CA9C-D8B4-7F89-E4E5-B6A3BA95B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9EC9E-FFFC-51DF-5767-26EA59D8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FA382-5924-6D23-BFE9-EEB3BD5C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81861-7F53-5373-2C0D-B445EB81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03EBE-1DA8-521E-B233-2BD97908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7966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3E74-C67C-C93C-A450-5C1D6CB0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9DE22-1D63-1EEB-77AD-85BC581A9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D63BE-DF02-9E00-50C9-B2CE1F9FE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C6337-BC14-2450-9490-C1C16FB09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DAAEF-F158-22CF-8431-D70B82DB0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2389E-0CEA-40F5-F567-6591024E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43AF3-9E3E-764E-EBD1-3B66BE2E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33239-E1B8-6D8C-F9FB-BA756287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7014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3A86-3885-FD3A-7C83-0C4427C2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F0E03-A447-8A5C-77BE-AC795CC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DADBB-7B53-2D0C-6A84-4786D8BFB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70181-71D4-993B-7501-8DE38B8A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502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0B6FF-0B4A-9587-29CB-D1EACA74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9B0A9-F4F8-C520-5149-556B1BF3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E8802-3639-4C4E-611D-952113155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277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DA88-0E1F-F323-E2B3-2A514410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17BA-2079-ECBE-DEAE-D12035A9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CDF1A-7DA9-A918-C786-7F7674F4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BE712-8FEC-DBC9-6119-15DAA2A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2658-A1CC-64BB-27B9-A6C51543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BAC5-ED08-85AE-8FB8-90D235F7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127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EC6-A5AB-CE02-9CE9-2957E755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DA68C-3104-B5D5-4D84-B8F6F9722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D790F-048F-2C9D-104C-2AB1C822F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4BF37-2B56-3F97-4756-E4F01EA1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00E6C-CE31-E480-2603-14944D46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67BF6-F13C-A654-1DBF-A2E4B41B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2613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C42C4-F52F-2013-C761-158B03BA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B0A9D-A275-CF08-0A31-90FD23EE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7141-44D4-4C04-6262-90FD7C8FC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59ACE-9A3A-7342-80FE-7FA6DBACF114}" type="datetimeFigureOut">
              <a:rPr lang="en-TW" smtClean="0"/>
              <a:t>06/29/2025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45A54-C109-A9D6-7B12-7825D99E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D6F14-68FE-8CE4-20C8-8B95B023B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5942-B168-994D-89D7-F10848A1A44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31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EADF4-66A2-09A3-A45B-7836B859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52" y="781451"/>
            <a:ext cx="10443418" cy="4772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Compare and comment on the accuracy/metrics of the non-DP and DP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5F4AC-1A6C-B50C-BB3B-A007FE56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261" y="1816989"/>
            <a:ext cx="5837780" cy="322402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13BCEF5-9D19-5ACD-74E7-F3A4A6B2E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59" y="2040189"/>
            <a:ext cx="48031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Non-DP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delivers substantially higher accuracy and predictive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DP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introduces significant performance trade-offs due to privacy-preserving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Accuracy degradation makes the DP model less suitable for high-precision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DP model remains valuable for use cases where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data privacy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is prioritized over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5F27E7D-A2F9-D397-C9A4-20AA4F460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271" y="202755"/>
            <a:ext cx="1087058" cy="1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3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3AD8-669E-713C-F17B-05C7C39F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TW" b="1" dirty="0">
                <a:latin typeface="+mn-lt"/>
              </a:rPr>
              <a:t>Comparsion</a:t>
            </a:r>
            <a:r>
              <a:rPr lang="en-US" b="1" dirty="0">
                <a:latin typeface="+mn-lt"/>
              </a:rPr>
              <a:t>: </a:t>
            </a:r>
            <a:r>
              <a:rPr lang="en-US" b="1" dirty="0" err="1">
                <a:latin typeface="+mn-lt"/>
              </a:rPr>
              <a:t>lakeFS</a:t>
            </a:r>
            <a:r>
              <a:rPr lang="en-US" b="1" dirty="0">
                <a:latin typeface="+mn-lt"/>
              </a:rPr>
              <a:t> vs DVC</a:t>
            </a:r>
            <a:endParaRPr lang="en-TW" b="1" dirty="0"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CBBD6CC-EFC8-5351-912C-FA57C2E9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271" y="202755"/>
            <a:ext cx="1087058" cy="137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D6B8AB-164D-493F-384C-E54311C35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3780"/>
              </p:ext>
            </p:extLst>
          </p:nvPr>
        </p:nvGraphicFramePr>
        <p:xfrm>
          <a:off x="935476" y="2165684"/>
          <a:ext cx="10515600" cy="3749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6216121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596044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80230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LakeFS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DVC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431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Ease of installation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Moderate</a:t>
                      </a:r>
                      <a:r>
                        <a:rPr lang="en-US" dirty="0"/>
                        <a:t> – Requires deploying and configuring a server or cloud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Easy</a:t>
                      </a:r>
                      <a:r>
                        <a:rPr lang="en-US"/>
                        <a:t> – Installed locally with a single command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1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Ease of data versioning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High</a:t>
                      </a:r>
                      <a:r>
                        <a:rPr lang="en-US"/>
                        <a:t> – Git-like versioning of data with strong consistency guarantees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High</a:t>
                      </a:r>
                      <a:r>
                        <a:rPr lang="en-US"/>
                        <a:t> – Lightweight and scriptable, great for local versioning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48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Ease of switching between versions for the same model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High</a:t>
                      </a:r>
                      <a:r>
                        <a:rPr lang="en-US"/>
                        <a:t> – Supports atomic commits, branching, and merging of data versions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Moderate</a:t>
                      </a:r>
                      <a:r>
                        <a:rPr lang="en-US"/>
                        <a:t> – Requires manual checkout and environment syncing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27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Effect of DP on model accuracy/metrics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 handled natively; relies on external differential privacy implementations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– DVC does not include built-in DP; accuracy impact depends on external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75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8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279</TotalTime>
  <Words>180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Compare and comment on the accuracy/metrics of the non-DP and DP models</vt:lpstr>
      <vt:lpstr>Comparsion: lakeFS vs DVC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Katy Shih</dc:creator>
  <cp:lastModifiedBy>Liang Gong</cp:lastModifiedBy>
  <cp:revision>5</cp:revision>
  <dcterms:created xsi:type="dcterms:W3CDTF">2024-07-12T21:03:21Z</dcterms:created>
  <dcterms:modified xsi:type="dcterms:W3CDTF">2025-06-29T08:02:57Z</dcterms:modified>
</cp:coreProperties>
</file>