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1" r:id="rId5"/>
    <p:sldId id="262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50AB-51BD-4AC3-95D1-3BD39E779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11657B-9AE4-4A3C-88EE-12F52B766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75DC7-B889-4CAE-A00D-94062A50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37203-3B34-457A-AE56-67AFB7CB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9D2B1-D8E9-4D2F-AB12-4594EC6D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57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5909D-DF92-48D4-B72B-B367DAB6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629FF-91A3-44B4-8E90-489A8ED91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0AAE1-3099-4DC5-A24A-8090DED1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68E1D-932B-45F2-9C37-858FC834B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0E255-197A-4DE7-BF92-C38D6A37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102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DD0CE8-B2E8-4DA9-8779-F3B684DF2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605722-2590-4408-A504-7EA8F35D6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EB970-9FAC-4D41-A06D-471FF269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78A5B-C812-4499-9A7A-CB5AF7D4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CCB1FF-250C-45C9-99D4-884B1995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9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76DD0-E9B1-4201-AA57-8A187162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79FE-4718-46CB-B585-36ABDA1E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DEA162-690D-4F82-9838-AC3A755F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A6527-BEC8-4834-A60B-09F4466C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364E7-8BE3-4354-B952-15E72C7B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2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C86A5-744D-42C5-A44A-8F01233B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6BA4CA-F0F1-4170-A2A6-8A3C74FA2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98927-7FDE-4BC2-961A-50519972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E6A6B3-9774-45FC-BA1D-9E4CAB7E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2929E-EFA1-46CB-92DB-DCD34DCE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07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F4B4B-DF5C-4995-A529-C586FDA8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47C40-48EB-4498-9C1D-18BDA2FB6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E8EC6A-A2FA-4AAE-A6A7-0047B3FCD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24F1C6-1245-43C8-90CC-50403801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6B3EAF-A860-4C68-9392-1DDABCB4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496EF-F25B-4C7F-921B-6128BDAD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34142-BE3A-4C49-940E-24775E16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1A59B7-9628-4DCE-83A1-2466CFEDA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E1BDF-2DD7-4366-A6E8-2F050A2E0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FE71C-DC3D-4D8D-8656-912F03E7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DA1D23-58DB-4579-AA26-C41286F9E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859F6D-4316-494B-8064-CE6A4720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1A7AB-E99E-4EFE-91A1-9CC886B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D07B13-4551-4C48-845F-0B7BD0C4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325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2E950-9E29-474C-A6CA-7E8F848B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7BD797-CE10-40E4-8700-632C3048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2268DC-73DD-4875-A378-5C6594A7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995E2-6B20-461A-B5E6-138EC6D5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2AC4EB-4A9C-45E3-87D2-097B7A2B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DBCC16-52F2-4E61-BAB4-6F22A32D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8E72C-5767-4530-924C-5F77609D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E3946-C4CC-47D8-BE2B-100F1092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0550A7-51FB-4813-A5A1-F6B3BB0D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9AC938-FDAF-489B-9C2E-14DDD72C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DC886-06C2-4383-8E88-C89E29BF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5A6DD5-27FA-4AFC-ABC4-5E13875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C70CD2-86FD-4A75-BE8D-AB6ECD4E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8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A3BFD-8596-43A3-957A-1FF6352F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E944F-48CF-4673-9D07-6FFCB68CC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854C23-E631-4EA3-B4D6-AF8FCF44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D1FD-1614-4155-AEAD-790D2214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2D78A-3A72-401B-A98F-7037B097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6A94C7-6E28-433D-B23A-9480479C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34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69EDCB-5F4D-4C1E-B049-936EB2C3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187DB-E478-4353-BDC4-44D76D3C5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A8EB9-CE15-4F7E-806E-DB808B567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6C7D9-2B2E-4885-B526-049074D36EB9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F0D8F-088D-44D3-BA2C-B8A271812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2053E6-14BE-46AB-983F-D7D5CC227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3A7E-FD1A-4366-AE46-59E0E2ABFA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11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D51FAC-C511-46DE-A2BA-ED4275D5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78" y="224005"/>
            <a:ext cx="5323222" cy="43800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B360821-8DD9-4147-92CD-1F81EBE9F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46779">
            <a:off x="93402" y="2867429"/>
            <a:ext cx="5088748" cy="36724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6EDABC9-3139-45EF-AF32-A7F85B82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Drone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1875D-47EE-419A-AC7C-E1981BBA3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2020077792/ </a:t>
            </a:r>
            <a:r>
              <a:rPr lang="ko-KR" altLang="en-US" dirty="0"/>
              <a:t>공민수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DCC93A-E152-473D-9A69-8DCF0266C521}"/>
              </a:ext>
            </a:extLst>
          </p:cNvPr>
          <p:cNvSpPr/>
          <p:nvPr/>
        </p:nvSpPr>
        <p:spPr>
          <a:xfrm>
            <a:off x="8264442" y="5735637"/>
            <a:ext cx="3157537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모든 출처</a:t>
            </a:r>
            <a:r>
              <a:rPr lang="en-US" altLang="ko-KR" dirty="0"/>
              <a:t>: </a:t>
            </a:r>
            <a:r>
              <a:rPr lang="ko-KR" altLang="en-US" dirty="0"/>
              <a:t>구글 이미지</a:t>
            </a:r>
            <a:r>
              <a:rPr lang="en-US" altLang="ko-KR" dirty="0"/>
              <a:t>, </a:t>
            </a:r>
            <a:r>
              <a:rPr lang="ko-KR" altLang="en-US" dirty="0"/>
              <a:t>      </a:t>
            </a:r>
            <a:r>
              <a:rPr lang="en-US" altLang="ko-KR" dirty="0"/>
              <a:t>www.dji.com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23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E3B2-618A-4AA1-9298-2E1C6CFA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Leisure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Drone 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</a:rPr>
              <a:t>                               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                           (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드론의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</a:rPr>
              <a:t> 가장 기본적인 틀을 알기 적합하기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</a:rPr>
              <a:t>떄문에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28D3967-9AAC-42F5-874D-307A70D51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28" y="1775291"/>
            <a:ext cx="5238772" cy="435133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C6760BB-3564-4EF7-8268-DE40C0C55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5292"/>
            <a:ext cx="48579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2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F3948-9E4E-4D1C-8DC9-B39CE443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Leisure Drone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ECA10C-48C2-4FC8-8E88-AC3A34DA5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711" y="1690688"/>
            <a:ext cx="3995955" cy="396778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5C9F32-4CFD-43AA-904A-7EC993A3B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6596"/>
            <a:ext cx="3371130" cy="39718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274485-2345-496D-8A0E-63286152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855" y="1690688"/>
            <a:ext cx="4204130" cy="455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C6291-91A9-476F-B56B-814E433C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Leisure Drone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B9D788-142A-461A-A786-EB24D4B64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9" y="1937856"/>
            <a:ext cx="3948029" cy="32324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B4BE00-F198-4040-9547-2FB86D27A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108" y="1526795"/>
            <a:ext cx="7717871" cy="525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09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9CCE9-01DE-4A4E-8177-1F76EA47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5" y="192947"/>
            <a:ext cx="10515600" cy="114090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Leisure Drone             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F7DBCA3C-0486-4E9E-9626-55C72B4DE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898" y="1804142"/>
            <a:ext cx="2431974" cy="4688732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D9CF16-7B96-4D61-8B8F-F2A841027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99" y="1199626"/>
            <a:ext cx="8609901" cy="56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9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33B9E-FEF9-454A-9958-14F58E32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Leisure Drone</a:t>
            </a:r>
            <a:endParaRPr lang="ko-KR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3BD37715-FE75-4BE6-BE09-2FBABD97A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562" y="1690687"/>
            <a:ext cx="7029974" cy="5087617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9BE9A89-A6BD-4F50-AB5E-14A0C61E1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0" y="2254694"/>
            <a:ext cx="4922462" cy="39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34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Drone</vt:lpstr>
      <vt:lpstr>Leisure Drone                                                            (드론의 가장 기본적인 틀을 알기 적합하기 떄문에)</vt:lpstr>
      <vt:lpstr>Leisure Drone</vt:lpstr>
      <vt:lpstr>Leisure Drone</vt:lpstr>
      <vt:lpstr>Leisure Drone             </vt:lpstr>
      <vt:lpstr>Leisure Drone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</dc:title>
  <dc:creator>공 민수</dc:creator>
  <cp:lastModifiedBy>민수 공</cp:lastModifiedBy>
  <cp:revision>20</cp:revision>
  <dcterms:created xsi:type="dcterms:W3CDTF">2020-11-30T07:44:57Z</dcterms:created>
  <dcterms:modified xsi:type="dcterms:W3CDTF">2025-03-30T09:22:32Z</dcterms:modified>
</cp:coreProperties>
</file>