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36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6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03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DC81C-34D9-46C9-83D2-A140BE7BC55A}" v="1" dt="2023-11-15T03:58:04.2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58FDC81C-34D9-46C9-83D2-A140BE7BC55A}"/>
    <pc:docChg chg="undo custSel modSld">
      <pc:chgData name="NORBEY DANILO MUÑOZ CAÑON" userId="29f64d73-8b12-4c53-a9f3-1c223397a229" providerId="ADAL" clId="{58FDC81C-34D9-46C9-83D2-A140BE7BC55A}" dt="2023-11-15T03:58:36.435" v="17"/>
      <pc:docMkLst>
        <pc:docMk/>
      </pc:docMkLst>
      <pc:sldChg chg="modSp mod">
        <pc:chgData name="NORBEY DANILO MUÑOZ CAÑON" userId="29f64d73-8b12-4c53-a9f3-1c223397a229" providerId="ADAL" clId="{58FDC81C-34D9-46C9-83D2-A140BE7BC55A}" dt="2023-11-15T03:56:23.760" v="1" actId="20577"/>
        <pc:sldMkLst>
          <pc:docMk/>
          <pc:sldMk cId="430815961" sldId="351"/>
        </pc:sldMkLst>
        <pc:spChg chg="mod">
          <ac:chgData name="NORBEY DANILO MUÑOZ CAÑON" userId="29f64d73-8b12-4c53-a9f3-1c223397a229" providerId="ADAL" clId="{58FDC81C-34D9-46C9-83D2-A140BE7BC55A}" dt="2023-11-15T03:56:23.760" v="1" actId="20577"/>
          <ac:spMkLst>
            <pc:docMk/>
            <pc:sldMk cId="430815961" sldId="351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8FDC81C-34D9-46C9-83D2-A140BE7BC55A}" dt="2023-11-15T03:56:36.040" v="3" actId="20577"/>
        <pc:sldMkLst>
          <pc:docMk/>
          <pc:sldMk cId="1618356978" sldId="353"/>
        </pc:sldMkLst>
        <pc:spChg chg="mod">
          <ac:chgData name="NORBEY DANILO MUÑOZ CAÑON" userId="29f64d73-8b12-4c53-a9f3-1c223397a229" providerId="ADAL" clId="{58FDC81C-34D9-46C9-83D2-A140BE7BC55A}" dt="2023-11-15T03:56:36.040" v="3" actId="20577"/>
          <ac:spMkLst>
            <pc:docMk/>
            <pc:sldMk cId="1618356978" sldId="353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8FDC81C-34D9-46C9-83D2-A140BE7BC55A}" dt="2023-11-15T03:57:32.388" v="11"/>
        <pc:sldMkLst>
          <pc:docMk/>
          <pc:sldMk cId="2289934828" sldId="358"/>
        </pc:sldMkLst>
        <pc:spChg chg="mod">
          <ac:chgData name="NORBEY DANILO MUÑOZ CAÑON" userId="29f64d73-8b12-4c53-a9f3-1c223397a229" providerId="ADAL" clId="{58FDC81C-34D9-46C9-83D2-A140BE7BC55A}" dt="2023-11-15T03:57:32.388" v="11"/>
          <ac:spMkLst>
            <pc:docMk/>
            <pc:sldMk cId="2289934828" sldId="358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8FDC81C-34D9-46C9-83D2-A140BE7BC55A}" dt="2023-11-15T03:58:13.482" v="14"/>
        <pc:sldMkLst>
          <pc:docMk/>
          <pc:sldMk cId="1905476530" sldId="360"/>
        </pc:sldMkLst>
        <pc:spChg chg="mod">
          <ac:chgData name="NORBEY DANILO MUÑOZ CAÑON" userId="29f64d73-8b12-4c53-a9f3-1c223397a229" providerId="ADAL" clId="{58FDC81C-34D9-46C9-83D2-A140BE7BC55A}" dt="2023-11-15T03:58:13.482" v="14"/>
          <ac:spMkLst>
            <pc:docMk/>
            <pc:sldMk cId="1905476530" sldId="360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8FDC81C-34D9-46C9-83D2-A140BE7BC55A}" dt="2023-11-15T03:58:36.435" v="17"/>
        <pc:sldMkLst>
          <pc:docMk/>
          <pc:sldMk cId="208731454" sldId="364"/>
        </pc:sldMkLst>
        <pc:spChg chg="mod">
          <ac:chgData name="NORBEY DANILO MUÑOZ CAÑON" userId="29f64d73-8b12-4c53-a9f3-1c223397a229" providerId="ADAL" clId="{58FDC81C-34D9-46C9-83D2-A140BE7BC55A}" dt="2023-11-15T03:58:36.435" v="17"/>
          <ac:spMkLst>
            <pc:docMk/>
            <pc:sldMk cId="208731454" sldId="364"/>
            <ac:spMk id="5" creationId="{00000000-0000-0000-0000-000000000000}"/>
          </ac:spMkLst>
        </pc:spChg>
      </pc:sldChg>
    </pc:docChg>
  </pc:docChgLst>
  <pc:docChgLst>
    <pc:chgData name="NORBEY DANILO MUÑOZ CAÑON" userId="29f64d73-8b12-4c53-a9f3-1c223397a229" providerId="ADAL" clId="{858E3F31-6CE0-4B6F-8AB4-97F6337192AE}"/>
    <pc:docChg chg="undo custSel addSld delSld modSld sldOrd">
      <pc:chgData name="NORBEY DANILO MUÑOZ CAÑON" userId="29f64d73-8b12-4c53-a9f3-1c223397a229" providerId="ADAL" clId="{858E3F31-6CE0-4B6F-8AB4-97F6337192AE}" dt="2023-06-14T03:01:36.870" v="1912" actId="1076"/>
      <pc:docMkLst>
        <pc:docMk/>
      </pc:docMkLst>
      <pc:sldChg chg="modSp mod">
        <pc:chgData name="NORBEY DANILO MUÑOZ CAÑON" userId="29f64d73-8b12-4c53-a9f3-1c223397a229" providerId="ADAL" clId="{858E3F31-6CE0-4B6F-8AB4-97F6337192AE}" dt="2023-06-14T00:47:36.495" v="61" actId="20577"/>
        <pc:sldMkLst>
          <pc:docMk/>
          <pc:sldMk cId="0" sldId="256"/>
        </pc:sldMkLst>
        <pc:spChg chg="mod">
          <ac:chgData name="NORBEY DANILO MUÑOZ CAÑON" userId="29f64d73-8b12-4c53-a9f3-1c223397a229" providerId="ADAL" clId="{858E3F31-6CE0-4B6F-8AB4-97F6337192AE}" dt="2023-06-14T00:47:15.356" v="1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0:47:36.495" v="61" actId="20577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NORBEY DANILO MUÑOZ CAÑON" userId="29f64d73-8b12-4c53-a9f3-1c223397a229" providerId="ADAL" clId="{858E3F31-6CE0-4B6F-8AB4-97F6337192AE}" dt="2023-06-14T00:52:47.283" v="130" actId="47"/>
        <pc:sldMkLst>
          <pc:docMk/>
          <pc:sldMk cId="0" sldId="257"/>
        </pc:sldMkLst>
      </pc:sldChg>
      <pc:sldChg chg="addSp delSp modSp mod ord">
        <pc:chgData name="NORBEY DANILO MUÑOZ CAÑON" userId="29f64d73-8b12-4c53-a9f3-1c223397a229" providerId="ADAL" clId="{858E3F31-6CE0-4B6F-8AB4-97F6337192AE}" dt="2023-06-14T00:54:29.204" v="180" actId="114"/>
        <pc:sldMkLst>
          <pc:docMk/>
          <pc:sldMk cId="0" sldId="258"/>
        </pc:sldMkLst>
        <pc:spChg chg="add del">
          <ac:chgData name="NORBEY DANILO MUÑOZ CAÑON" userId="29f64d73-8b12-4c53-a9f3-1c223397a229" providerId="ADAL" clId="{858E3F31-6CE0-4B6F-8AB4-97F6337192AE}" dt="2023-06-14T00:52:03.587" v="117"/>
          <ac:spMkLst>
            <pc:docMk/>
            <pc:sldMk cId="0" sldId="258"/>
            <ac:spMk id="3" creationId="{DAC20F32-5CC0-AD79-68CF-38064E7F9E66}"/>
          </ac:spMkLst>
        </pc:spChg>
        <pc:spChg chg="mod">
          <ac:chgData name="NORBEY DANILO MUÑOZ CAÑON" userId="29f64d73-8b12-4c53-a9f3-1c223397a229" providerId="ADAL" clId="{858E3F31-6CE0-4B6F-8AB4-97F6337192AE}" dt="2023-06-14T00:53:06.281" v="175" actId="790"/>
          <ac:spMkLst>
            <pc:docMk/>
            <pc:sldMk cId="0" sldId="25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0:54:29.204" v="180" actId="114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NORBEY DANILO MUÑOZ CAÑON" userId="29f64d73-8b12-4c53-a9f3-1c223397a229" providerId="ADAL" clId="{858E3F31-6CE0-4B6F-8AB4-97F6337192AE}" dt="2023-06-14T00:52:08.138" v="119" actId="478"/>
          <ac:spMkLst>
            <pc:docMk/>
            <pc:sldMk cId="0" sldId="258"/>
            <ac:spMk id="7" creationId="{F2A17EE8-896B-7CC6-9CAC-27C9FE019895}"/>
          </ac:spMkLst>
        </pc:spChg>
        <pc:picChg chg="del">
          <ac:chgData name="NORBEY DANILO MUÑOZ CAÑON" userId="29f64d73-8b12-4c53-a9f3-1c223397a229" providerId="ADAL" clId="{858E3F31-6CE0-4B6F-8AB4-97F6337192AE}" dt="2023-06-14T00:51:49.359" v="84" actId="478"/>
          <ac:picMkLst>
            <pc:docMk/>
            <pc:sldMk cId="0" sldId="258"/>
            <ac:picMk id="2" creationId="{00000000-0000-0000-0000-000000000000}"/>
          </ac:picMkLst>
        </pc:picChg>
      </pc:sldChg>
      <pc:sldChg chg="del">
        <pc:chgData name="NORBEY DANILO MUÑOZ CAÑON" userId="29f64d73-8b12-4c53-a9f3-1c223397a229" providerId="ADAL" clId="{858E3F31-6CE0-4B6F-8AB4-97F6337192AE}" dt="2023-06-14T00:52:47.778" v="131" actId="47"/>
        <pc:sldMkLst>
          <pc:docMk/>
          <pc:sldMk cId="0" sldId="259"/>
        </pc:sldMkLst>
      </pc:sldChg>
      <pc:sldChg chg="del">
        <pc:chgData name="NORBEY DANILO MUÑOZ CAÑON" userId="29f64d73-8b12-4c53-a9f3-1c223397a229" providerId="ADAL" clId="{858E3F31-6CE0-4B6F-8AB4-97F6337192AE}" dt="2023-06-14T00:52:47.811" v="132" actId="47"/>
        <pc:sldMkLst>
          <pc:docMk/>
          <pc:sldMk cId="0" sldId="260"/>
        </pc:sldMkLst>
      </pc:sldChg>
      <pc:sldChg chg="del">
        <pc:chgData name="NORBEY DANILO MUÑOZ CAÑON" userId="29f64d73-8b12-4c53-a9f3-1c223397a229" providerId="ADAL" clId="{858E3F31-6CE0-4B6F-8AB4-97F6337192AE}" dt="2023-06-14T00:52:47.853" v="133" actId="47"/>
        <pc:sldMkLst>
          <pc:docMk/>
          <pc:sldMk cId="0" sldId="261"/>
        </pc:sldMkLst>
      </pc:sldChg>
      <pc:sldChg chg="del">
        <pc:chgData name="NORBEY DANILO MUÑOZ CAÑON" userId="29f64d73-8b12-4c53-a9f3-1c223397a229" providerId="ADAL" clId="{858E3F31-6CE0-4B6F-8AB4-97F6337192AE}" dt="2023-06-14T00:52:47.875" v="134" actId="47"/>
        <pc:sldMkLst>
          <pc:docMk/>
          <pc:sldMk cId="0" sldId="262"/>
        </pc:sldMkLst>
      </pc:sldChg>
      <pc:sldChg chg="del">
        <pc:chgData name="NORBEY DANILO MUÑOZ CAÑON" userId="29f64d73-8b12-4c53-a9f3-1c223397a229" providerId="ADAL" clId="{858E3F31-6CE0-4B6F-8AB4-97F6337192AE}" dt="2023-06-14T00:52:47.909" v="135" actId="47"/>
        <pc:sldMkLst>
          <pc:docMk/>
          <pc:sldMk cId="0" sldId="263"/>
        </pc:sldMkLst>
      </pc:sldChg>
      <pc:sldChg chg="del">
        <pc:chgData name="NORBEY DANILO MUÑOZ CAÑON" userId="29f64d73-8b12-4c53-a9f3-1c223397a229" providerId="ADAL" clId="{858E3F31-6CE0-4B6F-8AB4-97F6337192AE}" dt="2023-06-14T00:52:47.940" v="136" actId="47"/>
        <pc:sldMkLst>
          <pc:docMk/>
          <pc:sldMk cId="0" sldId="264"/>
        </pc:sldMkLst>
      </pc:sldChg>
      <pc:sldChg chg="del">
        <pc:chgData name="NORBEY DANILO MUÑOZ CAÑON" userId="29f64d73-8b12-4c53-a9f3-1c223397a229" providerId="ADAL" clId="{858E3F31-6CE0-4B6F-8AB4-97F6337192AE}" dt="2023-06-14T00:52:47.985" v="137" actId="47"/>
        <pc:sldMkLst>
          <pc:docMk/>
          <pc:sldMk cId="0" sldId="265"/>
        </pc:sldMkLst>
      </pc:sldChg>
      <pc:sldChg chg="del">
        <pc:chgData name="NORBEY DANILO MUÑOZ CAÑON" userId="29f64d73-8b12-4c53-a9f3-1c223397a229" providerId="ADAL" clId="{858E3F31-6CE0-4B6F-8AB4-97F6337192AE}" dt="2023-06-14T00:52:48.026" v="138" actId="47"/>
        <pc:sldMkLst>
          <pc:docMk/>
          <pc:sldMk cId="0" sldId="266"/>
        </pc:sldMkLst>
      </pc:sldChg>
      <pc:sldChg chg="del">
        <pc:chgData name="NORBEY DANILO MUÑOZ CAÑON" userId="29f64d73-8b12-4c53-a9f3-1c223397a229" providerId="ADAL" clId="{858E3F31-6CE0-4B6F-8AB4-97F6337192AE}" dt="2023-06-14T00:52:48.063" v="139" actId="47"/>
        <pc:sldMkLst>
          <pc:docMk/>
          <pc:sldMk cId="0" sldId="267"/>
        </pc:sldMkLst>
      </pc:sldChg>
      <pc:sldChg chg="del">
        <pc:chgData name="NORBEY DANILO MUÑOZ CAÑON" userId="29f64d73-8b12-4c53-a9f3-1c223397a229" providerId="ADAL" clId="{858E3F31-6CE0-4B6F-8AB4-97F6337192AE}" dt="2023-06-14T00:52:48.080" v="140" actId="47"/>
        <pc:sldMkLst>
          <pc:docMk/>
          <pc:sldMk cId="0" sldId="268"/>
        </pc:sldMkLst>
      </pc:sldChg>
      <pc:sldChg chg="del">
        <pc:chgData name="NORBEY DANILO MUÑOZ CAÑON" userId="29f64d73-8b12-4c53-a9f3-1c223397a229" providerId="ADAL" clId="{858E3F31-6CE0-4B6F-8AB4-97F6337192AE}" dt="2023-06-14T00:52:48.112" v="141" actId="47"/>
        <pc:sldMkLst>
          <pc:docMk/>
          <pc:sldMk cId="0" sldId="269"/>
        </pc:sldMkLst>
      </pc:sldChg>
      <pc:sldChg chg="del">
        <pc:chgData name="NORBEY DANILO MUÑOZ CAÑON" userId="29f64d73-8b12-4c53-a9f3-1c223397a229" providerId="ADAL" clId="{858E3F31-6CE0-4B6F-8AB4-97F6337192AE}" dt="2023-06-14T00:52:48.143" v="142" actId="47"/>
        <pc:sldMkLst>
          <pc:docMk/>
          <pc:sldMk cId="0" sldId="270"/>
        </pc:sldMkLst>
      </pc:sldChg>
      <pc:sldChg chg="del">
        <pc:chgData name="NORBEY DANILO MUÑOZ CAÑON" userId="29f64d73-8b12-4c53-a9f3-1c223397a229" providerId="ADAL" clId="{858E3F31-6CE0-4B6F-8AB4-97F6337192AE}" dt="2023-06-14T00:52:48.178" v="143" actId="47"/>
        <pc:sldMkLst>
          <pc:docMk/>
          <pc:sldMk cId="0" sldId="271"/>
        </pc:sldMkLst>
      </pc:sldChg>
      <pc:sldChg chg="del">
        <pc:chgData name="NORBEY DANILO MUÑOZ CAÑON" userId="29f64d73-8b12-4c53-a9f3-1c223397a229" providerId="ADAL" clId="{858E3F31-6CE0-4B6F-8AB4-97F6337192AE}" dt="2023-06-14T00:52:48.208" v="144" actId="47"/>
        <pc:sldMkLst>
          <pc:docMk/>
          <pc:sldMk cId="0" sldId="272"/>
        </pc:sldMkLst>
      </pc:sldChg>
      <pc:sldChg chg="del">
        <pc:chgData name="NORBEY DANILO MUÑOZ CAÑON" userId="29f64d73-8b12-4c53-a9f3-1c223397a229" providerId="ADAL" clId="{858E3F31-6CE0-4B6F-8AB4-97F6337192AE}" dt="2023-06-14T00:52:48.238" v="145" actId="47"/>
        <pc:sldMkLst>
          <pc:docMk/>
          <pc:sldMk cId="0" sldId="273"/>
        </pc:sldMkLst>
      </pc:sldChg>
      <pc:sldChg chg="del">
        <pc:chgData name="NORBEY DANILO MUÑOZ CAÑON" userId="29f64d73-8b12-4c53-a9f3-1c223397a229" providerId="ADAL" clId="{858E3F31-6CE0-4B6F-8AB4-97F6337192AE}" dt="2023-06-14T00:52:48.280" v="146" actId="47"/>
        <pc:sldMkLst>
          <pc:docMk/>
          <pc:sldMk cId="0" sldId="274"/>
        </pc:sldMkLst>
      </pc:sldChg>
      <pc:sldChg chg="del">
        <pc:chgData name="NORBEY DANILO MUÑOZ CAÑON" userId="29f64d73-8b12-4c53-a9f3-1c223397a229" providerId="ADAL" clId="{858E3F31-6CE0-4B6F-8AB4-97F6337192AE}" dt="2023-06-14T00:52:48.309" v="147" actId="47"/>
        <pc:sldMkLst>
          <pc:docMk/>
          <pc:sldMk cId="0" sldId="275"/>
        </pc:sldMkLst>
      </pc:sldChg>
      <pc:sldChg chg="del">
        <pc:chgData name="NORBEY DANILO MUÑOZ CAÑON" userId="29f64d73-8b12-4c53-a9f3-1c223397a229" providerId="ADAL" clId="{858E3F31-6CE0-4B6F-8AB4-97F6337192AE}" dt="2023-06-14T00:52:48.903" v="148" actId="47"/>
        <pc:sldMkLst>
          <pc:docMk/>
          <pc:sldMk cId="0" sldId="276"/>
        </pc:sldMkLst>
      </pc:sldChg>
      <pc:sldChg chg="del">
        <pc:chgData name="NORBEY DANILO MUÑOZ CAÑON" userId="29f64d73-8b12-4c53-a9f3-1c223397a229" providerId="ADAL" clId="{858E3F31-6CE0-4B6F-8AB4-97F6337192AE}" dt="2023-06-14T00:52:49.419" v="149" actId="47"/>
        <pc:sldMkLst>
          <pc:docMk/>
          <pc:sldMk cId="0" sldId="277"/>
        </pc:sldMkLst>
      </pc:sldChg>
      <pc:sldChg chg="del">
        <pc:chgData name="NORBEY DANILO MUÑOZ CAÑON" userId="29f64d73-8b12-4c53-a9f3-1c223397a229" providerId="ADAL" clId="{858E3F31-6CE0-4B6F-8AB4-97F6337192AE}" dt="2023-06-14T00:52:49.451" v="150" actId="47"/>
        <pc:sldMkLst>
          <pc:docMk/>
          <pc:sldMk cId="0" sldId="278"/>
        </pc:sldMkLst>
      </pc:sldChg>
      <pc:sldChg chg="del">
        <pc:chgData name="NORBEY DANILO MUÑOZ CAÑON" userId="29f64d73-8b12-4c53-a9f3-1c223397a229" providerId="ADAL" clId="{858E3F31-6CE0-4B6F-8AB4-97F6337192AE}" dt="2023-06-14T00:52:49.492" v="151" actId="47"/>
        <pc:sldMkLst>
          <pc:docMk/>
          <pc:sldMk cId="0" sldId="279"/>
        </pc:sldMkLst>
      </pc:sldChg>
      <pc:sldChg chg="del">
        <pc:chgData name="NORBEY DANILO MUÑOZ CAÑON" userId="29f64d73-8b12-4c53-a9f3-1c223397a229" providerId="ADAL" clId="{858E3F31-6CE0-4B6F-8AB4-97F6337192AE}" dt="2023-06-14T00:52:49.519" v="152" actId="47"/>
        <pc:sldMkLst>
          <pc:docMk/>
          <pc:sldMk cId="0" sldId="280"/>
        </pc:sldMkLst>
      </pc:sldChg>
      <pc:sldChg chg="del">
        <pc:chgData name="NORBEY DANILO MUÑOZ CAÑON" userId="29f64d73-8b12-4c53-a9f3-1c223397a229" providerId="ADAL" clId="{858E3F31-6CE0-4B6F-8AB4-97F6337192AE}" dt="2023-06-14T00:52:49.546" v="153" actId="47"/>
        <pc:sldMkLst>
          <pc:docMk/>
          <pc:sldMk cId="0" sldId="281"/>
        </pc:sldMkLst>
      </pc:sldChg>
      <pc:sldChg chg="del">
        <pc:chgData name="NORBEY DANILO MUÑOZ CAÑON" userId="29f64d73-8b12-4c53-a9f3-1c223397a229" providerId="ADAL" clId="{858E3F31-6CE0-4B6F-8AB4-97F6337192AE}" dt="2023-06-14T00:52:49.573" v="154" actId="47"/>
        <pc:sldMkLst>
          <pc:docMk/>
          <pc:sldMk cId="0" sldId="282"/>
        </pc:sldMkLst>
      </pc:sldChg>
      <pc:sldChg chg="del">
        <pc:chgData name="NORBEY DANILO MUÑOZ CAÑON" userId="29f64d73-8b12-4c53-a9f3-1c223397a229" providerId="ADAL" clId="{858E3F31-6CE0-4B6F-8AB4-97F6337192AE}" dt="2023-06-14T00:52:49.612" v="155" actId="47"/>
        <pc:sldMkLst>
          <pc:docMk/>
          <pc:sldMk cId="0" sldId="283"/>
        </pc:sldMkLst>
      </pc:sldChg>
      <pc:sldChg chg="del">
        <pc:chgData name="NORBEY DANILO MUÑOZ CAÑON" userId="29f64d73-8b12-4c53-a9f3-1c223397a229" providerId="ADAL" clId="{858E3F31-6CE0-4B6F-8AB4-97F6337192AE}" dt="2023-06-14T00:52:49.642" v="156" actId="47"/>
        <pc:sldMkLst>
          <pc:docMk/>
          <pc:sldMk cId="0" sldId="284"/>
        </pc:sldMkLst>
      </pc:sldChg>
      <pc:sldChg chg="del">
        <pc:chgData name="NORBEY DANILO MUÑOZ CAÑON" userId="29f64d73-8b12-4c53-a9f3-1c223397a229" providerId="ADAL" clId="{858E3F31-6CE0-4B6F-8AB4-97F6337192AE}" dt="2023-06-14T00:52:49.676" v="157" actId="47"/>
        <pc:sldMkLst>
          <pc:docMk/>
          <pc:sldMk cId="0" sldId="285"/>
        </pc:sldMkLst>
      </pc:sldChg>
      <pc:sldChg chg="del">
        <pc:chgData name="NORBEY DANILO MUÑOZ CAÑON" userId="29f64d73-8b12-4c53-a9f3-1c223397a229" providerId="ADAL" clId="{858E3F31-6CE0-4B6F-8AB4-97F6337192AE}" dt="2023-06-14T00:52:49.707" v="158" actId="47"/>
        <pc:sldMkLst>
          <pc:docMk/>
          <pc:sldMk cId="0" sldId="286"/>
        </pc:sldMkLst>
      </pc:sldChg>
      <pc:sldChg chg="del">
        <pc:chgData name="NORBEY DANILO MUÑOZ CAÑON" userId="29f64d73-8b12-4c53-a9f3-1c223397a229" providerId="ADAL" clId="{858E3F31-6CE0-4B6F-8AB4-97F6337192AE}" dt="2023-06-14T00:52:49.740" v="159" actId="47"/>
        <pc:sldMkLst>
          <pc:docMk/>
          <pc:sldMk cId="0" sldId="287"/>
        </pc:sldMkLst>
      </pc:sldChg>
      <pc:sldChg chg="del">
        <pc:chgData name="NORBEY DANILO MUÑOZ CAÑON" userId="29f64d73-8b12-4c53-a9f3-1c223397a229" providerId="ADAL" clId="{858E3F31-6CE0-4B6F-8AB4-97F6337192AE}" dt="2023-06-14T00:52:49.773" v="160" actId="47"/>
        <pc:sldMkLst>
          <pc:docMk/>
          <pc:sldMk cId="0" sldId="288"/>
        </pc:sldMkLst>
      </pc:sldChg>
      <pc:sldChg chg="del">
        <pc:chgData name="NORBEY DANILO MUÑOZ CAÑON" userId="29f64d73-8b12-4c53-a9f3-1c223397a229" providerId="ADAL" clId="{858E3F31-6CE0-4B6F-8AB4-97F6337192AE}" dt="2023-06-14T00:52:50.291" v="161" actId="47"/>
        <pc:sldMkLst>
          <pc:docMk/>
          <pc:sldMk cId="0" sldId="289"/>
        </pc:sldMkLst>
      </pc:sldChg>
      <pc:sldChg chg="del">
        <pc:chgData name="NORBEY DANILO MUÑOZ CAÑON" userId="29f64d73-8b12-4c53-a9f3-1c223397a229" providerId="ADAL" clId="{858E3F31-6CE0-4B6F-8AB4-97F6337192AE}" dt="2023-06-14T00:52:50.490" v="162" actId="47"/>
        <pc:sldMkLst>
          <pc:docMk/>
          <pc:sldMk cId="0" sldId="290"/>
        </pc:sldMkLst>
      </pc:sldChg>
      <pc:sldChg chg="del">
        <pc:chgData name="NORBEY DANILO MUÑOZ CAÑON" userId="29f64d73-8b12-4c53-a9f3-1c223397a229" providerId="ADAL" clId="{858E3F31-6CE0-4B6F-8AB4-97F6337192AE}" dt="2023-06-14T00:52:50.675" v="163" actId="47"/>
        <pc:sldMkLst>
          <pc:docMk/>
          <pc:sldMk cId="0" sldId="291"/>
        </pc:sldMkLst>
      </pc:sldChg>
      <pc:sldChg chg="del">
        <pc:chgData name="NORBEY DANILO MUÑOZ CAÑON" userId="29f64d73-8b12-4c53-a9f3-1c223397a229" providerId="ADAL" clId="{858E3F31-6CE0-4B6F-8AB4-97F6337192AE}" dt="2023-06-14T00:52:50.847" v="164" actId="47"/>
        <pc:sldMkLst>
          <pc:docMk/>
          <pc:sldMk cId="0" sldId="292"/>
        </pc:sldMkLst>
      </pc:sldChg>
      <pc:sldChg chg="del">
        <pc:chgData name="NORBEY DANILO MUÑOZ CAÑON" userId="29f64d73-8b12-4c53-a9f3-1c223397a229" providerId="ADAL" clId="{858E3F31-6CE0-4B6F-8AB4-97F6337192AE}" dt="2023-06-14T00:52:51.034" v="165" actId="47"/>
        <pc:sldMkLst>
          <pc:docMk/>
          <pc:sldMk cId="0" sldId="293"/>
        </pc:sldMkLst>
      </pc:sldChg>
      <pc:sldChg chg="del">
        <pc:chgData name="NORBEY DANILO MUÑOZ CAÑON" userId="29f64d73-8b12-4c53-a9f3-1c223397a229" providerId="ADAL" clId="{858E3F31-6CE0-4B6F-8AB4-97F6337192AE}" dt="2023-06-14T00:52:51.210" v="166" actId="47"/>
        <pc:sldMkLst>
          <pc:docMk/>
          <pc:sldMk cId="0" sldId="294"/>
        </pc:sldMkLst>
      </pc:sldChg>
      <pc:sldChg chg="del">
        <pc:chgData name="NORBEY DANILO MUÑOZ CAÑON" userId="29f64d73-8b12-4c53-a9f3-1c223397a229" providerId="ADAL" clId="{858E3F31-6CE0-4B6F-8AB4-97F6337192AE}" dt="2023-06-14T00:52:51.410" v="167" actId="47"/>
        <pc:sldMkLst>
          <pc:docMk/>
          <pc:sldMk cId="0" sldId="295"/>
        </pc:sldMkLst>
      </pc:sldChg>
      <pc:sldChg chg="del">
        <pc:chgData name="NORBEY DANILO MUÑOZ CAÑON" userId="29f64d73-8b12-4c53-a9f3-1c223397a229" providerId="ADAL" clId="{858E3F31-6CE0-4B6F-8AB4-97F6337192AE}" dt="2023-06-14T00:52:51.632" v="168" actId="47"/>
        <pc:sldMkLst>
          <pc:docMk/>
          <pc:sldMk cId="0" sldId="296"/>
        </pc:sldMkLst>
      </pc:sldChg>
      <pc:sldChg chg="del">
        <pc:chgData name="NORBEY DANILO MUÑOZ CAÑON" userId="29f64d73-8b12-4c53-a9f3-1c223397a229" providerId="ADAL" clId="{858E3F31-6CE0-4B6F-8AB4-97F6337192AE}" dt="2023-06-14T00:52:52.443" v="169" actId="47"/>
        <pc:sldMkLst>
          <pc:docMk/>
          <pc:sldMk cId="0" sldId="297"/>
        </pc:sldMkLst>
      </pc:sldChg>
      <pc:sldChg chg="del">
        <pc:chgData name="NORBEY DANILO MUÑOZ CAÑON" userId="29f64d73-8b12-4c53-a9f3-1c223397a229" providerId="ADAL" clId="{858E3F31-6CE0-4B6F-8AB4-97F6337192AE}" dt="2023-06-14T00:52:52.634" v="170" actId="47"/>
        <pc:sldMkLst>
          <pc:docMk/>
          <pc:sldMk cId="0" sldId="298"/>
        </pc:sldMkLst>
      </pc:sldChg>
      <pc:sldChg chg="del">
        <pc:chgData name="NORBEY DANILO MUÑOZ CAÑON" userId="29f64d73-8b12-4c53-a9f3-1c223397a229" providerId="ADAL" clId="{858E3F31-6CE0-4B6F-8AB4-97F6337192AE}" dt="2023-06-14T00:52:52.825" v="171" actId="47"/>
        <pc:sldMkLst>
          <pc:docMk/>
          <pc:sldMk cId="0" sldId="299"/>
        </pc:sldMkLst>
      </pc:sldChg>
      <pc:sldChg chg="del">
        <pc:chgData name="NORBEY DANILO MUÑOZ CAÑON" userId="29f64d73-8b12-4c53-a9f3-1c223397a229" providerId="ADAL" clId="{858E3F31-6CE0-4B6F-8AB4-97F6337192AE}" dt="2023-06-14T00:52:53.041" v="172" actId="47"/>
        <pc:sldMkLst>
          <pc:docMk/>
          <pc:sldMk cId="0" sldId="300"/>
        </pc:sldMkLst>
      </pc:sldChg>
      <pc:sldChg chg="del">
        <pc:chgData name="NORBEY DANILO MUÑOZ CAÑON" userId="29f64d73-8b12-4c53-a9f3-1c223397a229" providerId="ADAL" clId="{858E3F31-6CE0-4B6F-8AB4-97F6337192AE}" dt="2023-06-14T00:52:53.277" v="173" actId="47"/>
        <pc:sldMkLst>
          <pc:docMk/>
          <pc:sldMk cId="0" sldId="301"/>
        </pc:sldMkLst>
      </pc:sldChg>
      <pc:sldChg chg="del">
        <pc:chgData name="NORBEY DANILO MUÑOZ CAÑON" userId="29f64d73-8b12-4c53-a9f3-1c223397a229" providerId="ADAL" clId="{858E3F31-6CE0-4B6F-8AB4-97F6337192AE}" dt="2023-06-14T00:52:55.059" v="174" actId="47"/>
        <pc:sldMkLst>
          <pc:docMk/>
          <pc:sldMk cId="0" sldId="302"/>
        </pc:sldMkLst>
      </pc:sldChg>
      <pc:sldChg chg="modSp mod">
        <pc:chgData name="NORBEY DANILO MUÑOZ CAÑON" userId="29f64d73-8b12-4c53-a9f3-1c223397a229" providerId="ADAL" clId="{858E3F31-6CE0-4B6F-8AB4-97F6337192AE}" dt="2023-06-14T02:43:42.783" v="1770" actId="20577"/>
        <pc:sldMkLst>
          <pc:docMk/>
          <pc:sldMk cId="0" sldId="303"/>
        </pc:sldMkLst>
        <pc:spChg chg="mod">
          <ac:chgData name="NORBEY DANILO MUÑOZ CAÑON" userId="29f64d73-8b12-4c53-a9f3-1c223397a229" providerId="ADAL" clId="{858E3F31-6CE0-4B6F-8AB4-97F6337192AE}" dt="2023-06-14T02:43:42.783" v="1770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0:55:22.671" v="195" actId="20577"/>
        <pc:sldMkLst>
          <pc:docMk/>
          <pc:sldMk cId="1415018858" sldId="304"/>
        </pc:sldMkLst>
        <pc:spChg chg="mod">
          <ac:chgData name="NORBEY DANILO MUÑOZ CAÑON" userId="29f64d73-8b12-4c53-a9f3-1c223397a229" providerId="ADAL" clId="{858E3F31-6CE0-4B6F-8AB4-97F6337192AE}" dt="2023-06-14T00:55:22.671" v="195" actId="20577"/>
          <ac:spMkLst>
            <pc:docMk/>
            <pc:sldMk cId="1415018858" sldId="304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0:57:00.147" v="224" actId="108"/>
        <pc:sldMkLst>
          <pc:docMk/>
          <pc:sldMk cId="3762858426" sldId="305"/>
        </pc:sldMkLst>
        <pc:spChg chg="mod">
          <ac:chgData name="NORBEY DANILO MUÑOZ CAÑON" userId="29f64d73-8b12-4c53-a9f3-1c223397a229" providerId="ADAL" clId="{858E3F31-6CE0-4B6F-8AB4-97F6337192AE}" dt="2023-06-14T00:57:00.147" v="224" actId="108"/>
          <ac:spMkLst>
            <pc:docMk/>
            <pc:sldMk cId="3762858426" sldId="305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0:58:13.768" v="309" actId="20577"/>
        <pc:sldMkLst>
          <pc:docMk/>
          <pc:sldMk cId="2498219668" sldId="306"/>
        </pc:sldMkLst>
        <pc:spChg chg="mod">
          <ac:chgData name="NORBEY DANILO MUÑOZ CAÑON" userId="29f64d73-8b12-4c53-a9f3-1c223397a229" providerId="ADAL" clId="{858E3F31-6CE0-4B6F-8AB4-97F6337192AE}" dt="2023-06-14T00:58:13.768" v="309" actId="20577"/>
          <ac:spMkLst>
            <pc:docMk/>
            <pc:sldMk cId="2498219668" sldId="306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1:01.076" v="345" actId="120"/>
        <pc:sldMkLst>
          <pc:docMk/>
          <pc:sldMk cId="1529064994" sldId="307"/>
        </pc:sldMkLst>
        <pc:spChg chg="mod">
          <ac:chgData name="NORBEY DANILO MUÑOZ CAÑON" userId="29f64d73-8b12-4c53-a9f3-1c223397a229" providerId="ADAL" clId="{858E3F31-6CE0-4B6F-8AB4-97F6337192AE}" dt="2023-06-14T01:01:01.076" v="345" actId="120"/>
          <ac:spMkLst>
            <pc:docMk/>
            <pc:sldMk cId="1529064994" sldId="30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1:39.853" v="357" actId="20577"/>
        <pc:sldMkLst>
          <pc:docMk/>
          <pc:sldMk cId="3890890987" sldId="308"/>
        </pc:sldMkLst>
        <pc:spChg chg="mod">
          <ac:chgData name="NORBEY DANILO MUÑOZ CAÑON" userId="29f64d73-8b12-4c53-a9f3-1c223397a229" providerId="ADAL" clId="{858E3F31-6CE0-4B6F-8AB4-97F6337192AE}" dt="2023-06-14T01:01:39.853" v="357" actId="20577"/>
          <ac:spMkLst>
            <pc:docMk/>
            <pc:sldMk cId="3890890987" sldId="308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2:58.594" v="391" actId="108"/>
        <pc:sldMkLst>
          <pc:docMk/>
          <pc:sldMk cId="1763567028" sldId="309"/>
        </pc:sldMkLst>
        <pc:spChg chg="mod">
          <ac:chgData name="NORBEY DANILO MUÑOZ CAÑON" userId="29f64d73-8b12-4c53-a9f3-1c223397a229" providerId="ADAL" clId="{858E3F31-6CE0-4B6F-8AB4-97F6337192AE}" dt="2023-06-14T01:02:58.594" v="391" actId="108"/>
          <ac:spMkLst>
            <pc:docMk/>
            <pc:sldMk cId="1763567028" sldId="309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1:03:50.629" v="411" actId="1076"/>
        <pc:sldMkLst>
          <pc:docMk/>
          <pc:sldMk cId="3255173892" sldId="310"/>
        </pc:sldMkLst>
        <pc:spChg chg="mod">
          <ac:chgData name="NORBEY DANILO MUÑOZ CAÑON" userId="29f64d73-8b12-4c53-a9f3-1c223397a229" providerId="ADAL" clId="{858E3F31-6CE0-4B6F-8AB4-97F6337192AE}" dt="2023-06-14T01:03:34.004" v="409" actId="20577"/>
          <ac:spMkLst>
            <pc:docMk/>
            <pc:sldMk cId="3255173892" sldId="310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3:50.629" v="411" actId="1076"/>
          <ac:picMkLst>
            <pc:docMk/>
            <pc:sldMk cId="3255173892" sldId="310"/>
            <ac:picMk id="3" creationId="{9621434A-B27A-3ED9-C5D8-C0A024401160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04:36.424" v="452" actId="20577"/>
        <pc:sldMkLst>
          <pc:docMk/>
          <pc:sldMk cId="4200777315" sldId="311"/>
        </pc:sldMkLst>
        <pc:spChg chg="mod">
          <ac:chgData name="NORBEY DANILO MUÑOZ CAÑON" userId="29f64d73-8b12-4c53-a9f3-1c223397a229" providerId="ADAL" clId="{858E3F31-6CE0-4B6F-8AB4-97F6337192AE}" dt="2023-06-14T01:04:10.998" v="446" actId="20577"/>
          <ac:spMkLst>
            <pc:docMk/>
            <pc:sldMk cId="4200777315" sldId="311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1:04:36.424" v="452" actId="20577"/>
          <ac:spMkLst>
            <pc:docMk/>
            <pc:sldMk cId="4200777315" sldId="31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04:23.969" v="447" actId="478"/>
          <ac:picMkLst>
            <pc:docMk/>
            <pc:sldMk cId="4200777315" sldId="311"/>
            <ac:picMk id="3" creationId="{9621434A-B27A-3ED9-C5D8-C0A024401160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05:27.465" v="460" actId="1076"/>
        <pc:sldMkLst>
          <pc:docMk/>
          <pc:sldMk cId="2065142987" sldId="312"/>
        </pc:sldMkLst>
        <pc:spChg chg="del">
          <ac:chgData name="NORBEY DANILO MUÑOZ CAÑON" userId="29f64d73-8b12-4c53-a9f3-1c223397a229" providerId="ADAL" clId="{858E3F31-6CE0-4B6F-8AB4-97F6337192AE}" dt="2023-06-14T01:05:09.325" v="454" actId="478"/>
          <ac:spMkLst>
            <pc:docMk/>
            <pc:sldMk cId="2065142987" sldId="312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5:27.465" v="460" actId="1076"/>
          <ac:picMkLst>
            <pc:docMk/>
            <pc:sldMk cId="2065142987" sldId="312"/>
            <ac:picMk id="3" creationId="{858683D4-0E5C-BC47-2D7A-B0BD6B7C6032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1:06:15.493" v="507" actId="1076"/>
        <pc:sldMkLst>
          <pc:docMk/>
          <pc:sldMk cId="3837696797" sldId="313"/>
        </pc:sldMkLst>
        <pc:spChg chg="mod">
          <ac:chgData name="NORBEY DANILO MUÑOZ CAÑON" userId="29f64d73-8b12-4c53-a9f3-1c223397a229" providerId="ADAL" clId="{858E3F31-6CE0-4B6F-8AB4-97F6337192AE}" dt="2023-06-14T01:05:54.635" v="504" actId="20577"/>
          <ac:spMkLst>
            <pc:docMk/>
            <pc:sldMk cId="3837696797" sldId="313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6:15.493" v="507" actId="1076"/>
          <ac:picMkLst>
            <pc:docMk/>
            <pc:sldMk cId="3837696797" sldId="313"/>
            <ac:picMk id="3" creationId="{41C48421-B8FB-733B-5630-977E3D1EC2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5:07.038" v="513" actId="1076"/>
        <pc:sldMkLst>
          <pc:docMk/>
          <pc:sldMk cId="106284008" sldId="314"/>
        </pc:sldMkLst>
        <pc:spChg chg="del">
          <ac:chgData name="NORBEY DANILO MUÑOZ CAÑON" userId="29f64d73-8b12-4c53-a9f3-1c223397a229" providerId="ADAL" clId="{858E3F31-6CE0-4B6F-8AB4-97F6337192AE}" dt="2023-06-14T01:14:59.714" v="510" actId="478"/>
          <ac:spMkLst>
            <pc:docMk/>
            <pc:sldMk cId="106284008" sldId="31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4:57.796" v="509" actId="478"/>
          <ac:picMkLst>
            <pc:docMk/>
            <pc:sldMk cId="106284008" sldId="314"/>
            <ac:picMk id="3" creationId="{41C48421-B8FB-733B-5630-977E3D1EC24B}"/>
          </ac:picMkLst>
        </pc:picChg>
        <pc:picChg chg="add mod">
          <ac:chgData name="NORBEY DANILO MUÑOZ CAÑON" userId="29f64d73-8b12-4c53-a9f3-1c223397a229" providerId="ADAL" clId="{858E3F31-6CE0-4B6F-8AB4-97F6337192AE}" dt="2023-06-14T01:15:07.038" v="513" actId="1076"/>
          <ac:picMkLst>
            <pc:docMk/>
            <pc:sldMk cId="106284008" sldId="314"/>
            <ac:picMk id="7" creationId="{9E24A070-9F81-4F9E-2466-694DFCB6301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6:21.286" v="518" actId="1076"/>
        <pc:sldMkLst>
          <pc:docMk/>
          <pc:sldMk cId="2476461013" sldId="315"/>
        </pc:sldMkLst>
        <pc:picChg chg="add mod">
          <ac:chgData name="NORBEY DANILO MUÑOZ CAÑON" userId="29f64d73-8b12-4c53-a9f3-1c223397a229" providerId="ADAL" clId="{858E3F31-6CE0-4B6F-8AB4-97F6337192AE}" dt="2023-06-14T01:16:21.286" v="518" actId="1076"/>
          <ac:picMkLst>
            <pc:docMk/>
            <pc:sldMk cId="2476461013" sldId="315"/>
            <ac:picMk id="3" creationId="{FA1A9ACB-70C9-727F-BF5C-839361A0B934}"/>
          </ac:picMkLst>
        </pc:picChg>
        <pc:picChg chg="del">
          <ac:chgData name="NORBEY DANILO MUÑOZ CAÑON" userId="29f64d73-8b12-4c53-a9f3-1c223397a229" providerId="ADAL" clId="{858E3F31-6CE0-4B6F-8AB4-97F6337192AE}" dt="2023-06-14T01:16:16.293" v="515" actId="478"/>
          <ac:picMkLst>
            <pc:docMk/>
            <pc:sldMk cId="2476461013" sldId="315"/>
            <ac:picMk id="7" creationId="{9E24A070-9F81-4F9E-2466-694DFCB6301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6:41.995" v="522" actId="1076"/>
        <pc:sldMkLst>
          <pc:docMk/>
          <pc:sldMk cId="3728464245" sldId="316"/>
        </pc:sldMkLst>
        <pc:picChg chg="del">
          <ac:chgData name="NORBEY DANILO MUÑOZ CAÑON" userId="29f64d73-8b12-4c53-a9f3-1c223397a229" providerId="ADAL" clId="{858E3F31-6CE0-4B6F-8AB4-97F6337192AE}" dt="2023-06-14T01:16:39.018" v="520" actId="478"/>
          <ac:picMkLst>
            <pc:docMk/>
            <pc:sldMk cId="3728464245" sldId="316"/>
            <ac:picMk id="3" creationId="{FA1A9ACB-70C9-727F-BF5C-839361A0B934}"/>
          </ac:picMkLst>
        </pc:picChg>
        <pc:picChg chg="add mod">
          <ac:chgData name="NORBEY DANILO MUÑOZ CAÑON" userId="29f64d73-8b12-4c53-a9f3-1c223397a229" providerId="ADAL" clId="{858E3F31-6CE0-4B6F-8AB4-97F6337192AE}" dt="2023-06-14T01:16:41.995" v="522" actId="1076"/>
          <ac:picMkLst>
            <pc:docMk/>
            <pc:sldMk cId="3728464245" sldId="316"/>
            <ac:picMk id="5" creationId="{BCCE7CF4-CC17-D156-6896-06D6F1DC976B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1:18:39.634" v="536" actId="1076"/>
        <pc:sldMkLst>
          <pc:docMk/>
          <pc:sldMk cId="2002162405" sldId="317"/>
        </pc:sldMkLst>
        <pc:spChg chg="mod">
          <ac:chgData name="NORBEY DANILO MUÑOZ CAÑON" userId="29f64d73-8b12-4c53-a9f3-1c223397a229" providerId="ADAL" clId="{858E3F31-6CE0-4B6F-8AB4-97F6337192AE}" dt="2023-06-14T01:17:26.875" v="533" actId="20577"/>
          <ac:spMkLst>
            <pc:docMk/>
            <pc:sldMk cId="2002162405" sldId="317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18:39.634" v="536" actId="1076"/>
          <ac:picMkLst>
            <pc:docMk/>
            <pc:sldMk cId="2002162405" sldId="317"/>
            <ac:picMk id="2050" creationId="{CDC3F43D-09A3-2FDC-BE00-0A613B99711C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9:28.173" v="569" actId="1076"/>
        <pc:sldMkLst>
          <pc:docMk/>
          <pc:sldMk cId="322468285" sldId="318"/>
        </pc:sldMkLst>
        <pc:spChg chg="mod">
          <ac:chgData name="NORBEY DANILO MUÑOZ CAÑON" userId="29f64d73-8b12-4c53-a9f3-1c223397a229" providerId="ADAL" clId="{858E3F31-6CE0-4B6F-8AB4-97F6337192AE}" dt="2023-06-14T01:19:25.316" v="568" actId="20577"/>
          <ac:spMkLst>
            <pc:docMk/>
            <pc:sldMk cId="322468285" sldId="318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9:05.910" v="564" actId="478"/>
          <ac:picMkLst>
            <pc:docMk/>
            <pc:sldMk cId="322468285" sldId="318"/>
            <ac:picMk id="2050" creationId="{CDC3F43D-09A3-2FDC-BE00-0A613B99711C}"/>
          </ac:picMkLst>
        </pc:picChg>
        <pc:picChg chg="add mod">
          <ac:chgData name="NORBEY DANILO MUÑOZ CAÑON" userId="29f64d73-8b12-4c53-a9f3-1c223397a229" providerId="ADAL" clId="{858E3F31-6CE0-4B6F-8AB4-97F6337192AE}" dt="2023-06-14T01:19:28.173" v="569" actId="1076"/>
          <ac:picMkLst>
            <pc:docMk/>
            <pc:sldMk cId="322468285" sldId="318"/>
            <ac:picMk id="3074" creationId="{B53DE345-9894-68B1-5D57-975687864DB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0:04.857" v="611" actId="1076"/>
        <pc:sldMkLst>
          <pc:docMk/>
          <pc:sldMk cId="114086218" sldId="319"/>
        </pc:sldMkLst>
        <pc:spChg chg="mod">
          <ac:chgData name="NORBEY DANILO MUÑOZ CAÑON" userId="29f64d73-8b12-4c53-a9f3-1c223397a229" providerId="ADAL" clId="{858E3F31-6CE0-4B6F-8AB4-97F6337192AE}" dt="2023-06-14T01:19:46.155" v="603" actId="20577"/>
          <ac:spMkLst>
            <pc:docMk/>
            <pc:sldMk cId="114086218" sldId="31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9:48.103" v="604" actId="478"/>
          <ac:picMkLst>
            <pc:docMk/>
            <pc:sldMk cId="114086218" sldId="319"/>
            <ac:picMk id="3074" creationId="{B53DE345-9894-68B1-5D57-975687864DB3}"/>
          </ac:picMkLst>
        </pc:picChg>
        <pc:picChg chg="add mod">
          <ac:chgData name="NORBEY DANILO MUÑOZ CAÑON" userId="29f64d73-8b12-4c53-a9f3-1c223397a229" providerId="ADAL" clId="{858E3F31-6CE0-4B6F-8AB4-97F6337192AE}" dt="2023-06-14T01:20:04.857" v="611" actId="1076"/>
          <ac:picMkLst>
            <pc:docMk/>
            <pc:sldMk cId="114086218" sldId="319"/>
            <ac:picMk id="4098" creationId="{9B5F53E8-B1A2-53AF-B002-F4E1ED3A2276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7:08.036" v="618" actId="1076"/>
        <pc:sldMkLst>
          <pc:docMk/>
          <pc:sldMk cId="2182121093" sldId="320"/>
        </pc:sldMkLst>
        <pc:spChg chg="mod">
          <ac:chgData name="NORBEY DANILO MUÑOZ CAÑON" userId="29f64d73-8b12-4c53-a9f3-1c223397a229" providerId="ADAL" clId="{858E3F31-6CE0-4B6F-8AB4-97F6337192AE}" dt="2023-06-14T01:26:41.014" v="615" actId="113"/>
          <ac:spMkLst>
            <pc:docMk/>
            <pc:sldMk cId="2182121093" sldId="320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26:31.346" v="613" actId="478"/>
          <ac:picMkLst>
            <pc:docMk/>
            <pc:sldMk cId="2182121093" sldId="320"/>
            <ac:picMk id="4098" creationId="{9B5F53E8-B1A2-53AF-B002-F4E1ED3A2276}"/>
          </ac:picMkLst>
        </pc:picChg>
        <pc:picChg chg="add mod">
          <ac:chgData name="NORBEY DANILO MUÑOZ CAÑON" userId="29f64d73-8b12-4c53-a9f3-1c223397a229" providerId="ADAL" clId="{858E3F31-6CE0-4B6F-8AB4-97F6337192AE}" dt="2023-06-14T01:27:08.036" v="618" actId="1076"/>
          <ac:picMkLst>
            <pc:docMk/>
            <pc:sldMk cId="2182121093" sldId="320"/>
            <ac:picMk id="5122" creationId="{F9D2B27B-C4EE-E1C7-74A9-21A003ABF1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8:25.772" v="665" actId="1076"/>
        <pc:sldMkLst>
          <pc:docMk/>
          <pc:sldMk cId="1211079877" sldId="321"/>
        </pc:sldMkLst>
        <pc:spChg chg="mod">
          <ac:chgData name="NORBEY DANILO MUÑOZ CAÑON" userId="29f64d73-8b12-4c53-a9f3-1c223397a229" providerId="ADAL" clId="{858E3F31-6CE0-4B6F-8AB4-97F6337192AE}" dt="2023-06-14T01:28:00.874" v="664" actId="20577"/>
          <ac:spMkLst>
            <pc:docMk/>
            <pc:sldMk cId="1211079877" sldId="321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28:25.772" v="665" actId="1076"/>
          <ac:picMkLst>
            <pc:docMk/>
            <pc:sldMk cId="1211079877" sldId="321"/>
            <ac:picMk id="3" creationId="{E88FBB9A-1FF8-BAC0-692B-9A4B1A048913}"/>
          </ac:picMkLst>
        </pc:picChg>
        <pc:picChg chg="del">
          <ac:chgData name="NORBEY DANILO MUÑOZ CAÑON" userId="29f64d73-8b12-4c53-a9f3-1c223397a229" providerId="ADAL" clId="{858E3F31-6CE0-4B6F-8AB4-97F6337192AE}" dt="2023-06-14T01:27:13.331" v="620" actId="478"/>
          <ac:picMkLst>
            <pc:docMk/>
            <pc:sldMk cId="1211079877" sldId="321"/>
            <ac:picMk id="5122" creationId="{F9D2B27B-C4EE-E1C7-74A9-21A003ABF1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30:53.248" v="675" actId="1076"/>
        <pc:sldMkLst>
          <pc:docMk/>
          <pc:sldMk cId="2672555643" sldId="322"/>
        </pc:sldMkLst>
        <pc:spChg chg="mod">
          <ac:chgData name="NORBEY DANILO MUÑOZ CAÑON" userId="29f64d73-8b12-4c53-a9f3-1c223397a229" providerId="ADAL" clId="{858E3F31-6CE0-4B6F-8AB4-97F6337192AE}" dt="2023-06-14T01:29:57.744" v="670" actId="20577"/>
          <ac:spMkLst>
            <pc:docMk/>
            <pc:sldMk cId="2672555643" sldId="32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29:59.990" v="671" actId="478"/>
          <ac:picMkLst>
            <pc:docMk/>
            <pc:sldMk cId="2672555643" sldId="322"/>
            <ac:picMk id="3" creationId="{E88FBB9A-1FF8-BAC0-692B-9A4B1A048913}"/>
          </ac:picMkLst>
        </pc:picChg>
        <pc:picChg chg="add mod modCrop">
          <ac:chgData name="NORBEY DANILO MUÑOZ CAÑON" userId="29f64d73-8b12-4c53-a9f3-1c223397a229" providerId="ADAL" clId="{858E3F31-6CE0-4B6F-8AB4-97F6337192AE}" dt="2023-06-14T01:30:53.248" v="675" actId="1076"/>
          <ac:picMkLst>
            <pc:docMk/>
            <pc:sldMk cId="2672555643" sldId="322"/>
            <ac:picMk id="7" creationId="{0D339B4B-84E6-0A56-4B8B-E6116FFE9EC2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32:04.464" v="707" actId="1076"/>
        <pc:sldMkLst>
          <pc:docMk/>
          <pc:sldMk cId="3351012902" sldId="323"/>
        </pc:sldMkLst>
        <pc:spChg chg="mod">
          <ac:chgData name="NORBEY DANILO MUÑOZ CAÑON" userId="29f64d73-8b12-4c53-a9f3-1c223397a229" providerId="ADAL" clId="{858E3F31-6CE0-4B6F-8AB4-97F6337192AE}" dt="2023-06-14T01:31:42.533" v="704" actId="20577"/>
          <ac:spMkLst>
            <pc:docMk/>
            <pc:sldMk cId="3351012902" sldId="323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32:04.464" v="707" actId="1076"/>
          <ac:picMkLst>
            <pc:docMk/>
            <pc:sldMk cId="3351012902" sldId="323"/>
            <ac:picMk id="3" creationId="{0623B9EB-24AE-1284-B87A-2FAA0580EC59}"/>
          </ac:picMkLst>
        </pc:picChg>
        <pc:picChg chg="del">
          <ac:chgData name="NORBEY DANILO MUÑOZ CAÑON" userId="29f64d73-8b12-4c53-a9f3-1c223397a229" providerId="ADAL" clId="{858E3F31-6CE0-4B6F-8AB4-97F6337192AE}" dt="2023-06-14T01:31:48.244" v="705" actId="478"/>
          <ac:picMkLst>
            <pc:docMk/>
            <pc:sldMk cId="3351012902" sldId="323"/>
            <ac:picMk id="7" creationId="{0D339B4B-84E6-0A56-4B8B-E6116FFE9EC2}"/>
          </ac:picMkLst>
        </pc:picChg>
      </pc:sldChg>
      <pc:sldChg chg="addSp delSp modSp add mod ord">
        <pc:chgData name="NORBEY DANILO MUÑOZ CAÑON" userId="29f64d73-8b12-4c53-a9f3-1c223397a229" providerId="ADAL" clId="{858E3F31-6CE0-4B6F-8AB4-97F6337192AE}" dt="2023-06-14T01:41:37.161" v="750" actId="20577"/>
        <pc:sldMkLst>
          <pc:docMk/>
          <pc:sldMk cId="484863779" sldId="324"/>
        </pc:sldMkLst>
        <pc:spChg chg="add del">
          <ac:chgData name="NORBEY DANILO MUÑOZ CAÑON" userId="29f64d73-8b12-4c53-a9f3-1c223397a229" providerId="ADAL" clId="{858E3F31-6CE0-4B6F-8AB4-97F6337192AE}" dt="2023-06-14T01:34:20.351" v="717"/>
          <ac:spMkLst>
            <pc:docMk/>
            <pc:sldMk cId="484863779" sldId="324"/>
            <ac:spMk id="2" creationId="{BBDBC2A6-3A41-EDBC-8C04-DBEA0B4D5CA7}"/>
          </ac:spMkLst>
        </pc:spChg>
        <pc:spChg chg="mod">
          <ac:chgData name="NORBEY DANILO MUÑOZ CAÑON" userId="29f64d73-8b12-4c53-a9f3-1c223397a229" providerId="ADAL" clId="{858E3F31-6CE0-4B6F-8AB4-97F6337192AE}" dt="2023-06-14T01:41:37.161" v="750" actId="20577"/>
          <ac:spMkLst>
            <pc:docMk/>
            <pc:sldMk cId="484863779" sldId="32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34:08.586" v="712" actId="478"/>
          <ac:picMkLst>
            <pc:docMk/>
            <pc:sldMk cId="484863779" sldId="324"/>
            <ac:picMk id="5122" creationId="{F9D2B27B-C4EE-E1C7-74A9-21A003ABF14B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1:44:24.192" v="776" actId="20577"/>
        <pc:sldMkLst>
          <pc:docMk/>
          <pc:sldMk cId="296031368" sldId="325"/>
        </pc:sldMkLst>
        <pc:spChg chg="mod">
          <ac:chgData name="NORBEY DANILO MUÑOZ CAÑON" userId="29f64d73-8b12-4c53-a9f3-1c223397a229" providerId="ADAL" clId="{858E3F31-6CE0-4B6F-8AB4-97F6337192AE}" dt="2023-06-14T01:44:24.192" v="776" actId="20577"/>
          <ac:spMkLst>
            <pc:docMk/>
            <pc:sldMk cId="296031368" sldId="325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1:46:13.298" v="830"/>
        <pc:sldMkLst>
          <pc:docMk/>
          <pc:sldMk cId="327294413" sldId="326"/>
        </pc:sldMkLst>
        <pc:spChg chg="del">
          <ac:chgData name="NORBEY DANILO MUÑOZ CAÑON" userId="29f64d73-8b12-4c53-a9f3-1c223397a229" providerId="ADAL" clId="{858E3F31-6CE0-4B6F-8AB4-97F6337192AE}" dt="2023-06-14T01:44:29.415" v="778" actId="478"/>
          <ac:spMkLst>
            <pc:docMk/>
            <pc:sldMk cId="327294413" sldId="326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44:35.540" v="781" actId="1076"/>
          <ac:picMkLst>
            <pc:docMk/>
            <pc:sldMk cId="327294413" sldId="326"/>
            <ac:picMk id="3" creationId="{F6B58EE2-3800-5F74-E898-A3D6C4EC2838}"/>
          </ac:picMkLst>
        </pc:picChg>
      </pc:sldChg>
      <pc:sldChg chg="addSp modSp add mod">
        <pc:chgData name="NORBEY DANILO MUÑOZ CAÑON" userId="29f64d73-8b12-4c53-a9f3-1c223397a229" providerId="ADAL" clId="{858E3F31-6CE0-4B6F-8AB4-97F6337192AE}" dt="2023-06-14T01:45:52.473" v="828" actId="1076"/>
        <pc:sldMkLst>
          <pc:docMk/>
          <pc:sldMk cId="1035369708" sldId="327"/>
        </pc:sldMkLst>
        <pc:spChg chg="mod">
          <ac:chgData name="NORBEY DANILO MUÑOZ CAÑON" userId="29f64d73-8b12-4c53-a9f3-1c223397a229" providerId="ADAL" clId="{858E3F31-6CE0-4B6F-8AB4-97F6337192AE}" dt="2023-06-14T01:45:30.655" v="825"/>
          <ac:spMkLst>
            <pc:docMk/>
            <pc:sldMk cId="1035369708" sldId="327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45:52.473" v="828" actId="1076"/>
          <ac:picMkLst>
            <pc:docMk/>
            <pc:sldMk cId="1035369708" sldId="327"/>
            <ac:picMk id="3" creationId="{837B5508-B475-DA8E-0FCD-9ED86A92D298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48:08.448" v="848" actId="114"/>
        <pc:sldMkLst>
          <pc:docMk/>
          <pc:sldMk cId="979305625" sldId="328"/>
        </pc:sldMkLst>
        <pc:spChg chg="mod">
          <ac:chgData name="NORBEY DANILO MUÑOZ CAÑON" userId="29f64d73-8b12-4c53-a9f3-1c223397a229" providerId="ADAL" clId="{858E3F31-6CE0-4B6F-8AB4-97F6337192AE}" dt="2023-06-14T01:48:08.448" v="848" actId="114"/>
          <ac:spMkLst>
            <pc:docMk/>
            <pc:sldMk cId="979305625" sldId="328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46:19.667" v="832" actId="478"/>
          <ac:picMkLst>
            <pc:docMk/>
            <pc:sldMk cId="979305625" sldId="328"/>
            <ac:picMk id="3" creationId="{837B5508-B475-DA8E-0FCD-9ED86A92D298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48:41.678" v="857" actId="108"/>
        <pc:sldMkLst>
          <pc:docMk/>
          <pc:sldMk cId="290036481" sldId="329"/>
        </pc:sldMkLst>
        <pc:spChg chg="add del">
          <ac:chgData name="NORBEY DANILO MUÑOZ CAÑON" userId="29f64d73-8b12-4c53-a9f3-1c223397a229" providerId="ADAL" clId="{858E3F31-6CE0-4B6F-8AB4-97F6337192AE}" dt="2023-06-14T01:48:33.982" v="854"/>
          <ac:spMkLst>
            <pc:docMk/>
            <pc:sldMk cId="290036481" sldId="329"/>
            <ac:spMk id="2" creationId="{0960E921-C139-F00F-D7F6-F11C8F065686}"/>
          </ac:spMkLst>
        </pc:spChg>
        <pc:spChg chg="mod">
          <ac:chgData name="NORBEY DANILO MUÑOZ CAÑON" userId="29f64d73-8b12-4c53-a9f3-1c223397a229" providerId="ADAL" clId="{858E3F31-6CE0-4B6F-8AB4-97F6337192AE}" dt="2023-06-14T01:48:41.678" v="857" actId="108"/>
          <ac:spMkLst>
            <pc:docMk/>
            <pc:sldMk cId="290036481" sldId="329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54:04.883" v="927" actId="1076"/>
        <pc:sldMkLst>
          <pc:docMk/>
          <pc:sldMk cId="4120574343" sldId="330"/>
        </pc:sldMkLst>
        <pc:spChg chg="mod">
          <ac:chgData name="NORBEY DANILO MUÑOZ CAÑON" userId="29f64d73-8b12-4c53-a9f3-1c223397a229" providerId="ADAL" clId="{858E3F31-6CE0-4B6F-8AB4-97F6337192AE}" dt="2023-06-14T01:54:04.883" v="927" actId="1076"/>
          <ac:spMkLst>
            <pc:docMk/>
            <pc:sldMk cId="4120574343" sldId="330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1:52:13.623" v="876" actId="1076"/>
        <pc:sldMkLst>
          <pc:docMk/>
          <pc:sldMk cId="3692887829" sldId="331"/>
        </pc:sldMkLst>
        <pc:spChg chg="mod">
          <ac:chgData name="NORBEY DANILO MUÑOZ CAÑON" userId="29f64d73-8b12-4c53-a9f3-1c223397a229" providerId="ADAL" clId="{858E3F31-6CE0-4B6F-8AB4-97F6337192AE}" dt="2023-06-14T01:51:39.296" v="872" actId="114"/>
          <ac:spMkLst>
            <pc:docMk/>
            <pc:sldMk cId="3692887829" sldId="331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52:13.623" v="876" actId="1076"/>
          <ac:picMkLst>
            <pc:docMk/>
            <pc:sldMk cId="3692887829" sldId="331"/>
            <ac:picMk id="3" creationId="{7B86D13F-C3F1-3E91-14B6-FD16288FB7E0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54:39.511" v="939" actId="20577"/>
        <pc:sldMkLst>
          <pc:docMk/>
          <pc:sldMk cId="3400178551" sldId="332"/>
        </pc:sldMkLst>
        <pc:spChg chg="mod">
          <ac:chgData name="NORBEY DANILO MUÑOZ CAÑON" userId="29f64d73-8b12-4c53-a9f3-1c223397a229" providerId="ADAL" clId="{858E3F31-6CE0-4B6F-8AB4-97F6337192AE}" dt="2023-06-14T01:53:04.882" v="897" actId="20577"/>
          <ac:spMkLst>
            <pc:docMk/>
            <pc:sldMk cId="3400178551" sldId="332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1:54:39.511" v="939" actId="20577"/>
          <ac:spMkLst>
            <pc:docMk/>
            <pc:sldMk cId="3400178551" sldId="33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53:16.417" v="899" actId="478"/>
          <ac:picMkLst>
            <pc:docMk/>
            <pc:sldMk cId="3400178551" sldId="332"/>
            <ac:picMk id="3" creationId="{7B86D13F-C3F1-3E91-14B6-FD16288FB7E0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1:58:53.936" v="957" actId="108"/>
        <pc:sldMkLst>
          <pc:docMk/>
          <pc:sldMk cId="3371730384" sldId="333"/>
        </pc:sldMkLst>
        <pc:spChg chg="mod">
          <ac:chgData name="NORBEY DANILO MUÑOZ CAÑON" userId="29f64d73-8b12-4c53-a9f3-1c223397a229" providerId="ADAL" clId="{858E3F31-6CE0-4B6F-8AB4-97F6337192AE}" dt="2023-06-14T01:58:53.936" v="957" actId="108"/>
          <ac:spMkLst>
            <pc:docMk/>
            <pc:sldMk cId="3371730384" sldId="333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59:53.617" v="969" actId="114"/>
        <pc:sldMkLst>
          <pc:docMk/>
          <pc:sldMk cId="2525898224" sldId="334"/>
        </pc:sldMkLst>
        <pc:spChg chg="mod">
          <ac:chgData name="NORBEY DANILO MUÑOZ CAÑON" userId="29f64d73-8b12-4c53-a9f3-1c223397a229" providerId="ADAL" clId="{858E3F31-6CE0-4B6F-8AB4-97F6337192AE}" dt="2023-06-14T01:59:53.617" v="969" actId="114"/>
          <ac:spMkLst>
            <pc:docMk/>
            <pc:sldMk cId="2525898224" sldId="334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43:20.115" v="1756" actId="20577"/>
        <pc:sldMkLst>
          <pc:docMk/>
          <pc:sldMk cId="1717127478" sldId="335"/>
        </pc:sldMkLst>
        <pc:spChg chg="mod">
          <ac:chgData name="NORBEY DANILO MUÑOZ CAÑON" userId="29f64d73-8b12-4c53-a9f3-1c223397a229" providerId="ADAL" clId="{858E3F31-6CE0-4B6F-8AB4-97F6337192AE}" dt="2023-06-14T02:00:10.738" v="980" actId="20577"/>
          <ac:spMkLst>
            <pc:docMk/>
            <pc:sldMk cId="1717127478" sldId="33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3:20.115" v="1756" actId="20577"/>
          <ac:spMkLst>
            <pc:docMk/>
            <pc:sldMk cId="1717127478" sldId="335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07:33.427" v="1295"/>
        <pc:sldMkLst>
          <pc:docMk/>
          <pc:sldMk cId="3661446929" sldId="336"/>
        </pc:sldMkLst>
        <pc:spChg chg="add mod">
          <ac:chgData name="NORBEY DANILO MUÑOZ CAÑON" userId="29f64d73-8b12-4c53-a9f3-1c223397a229" providerId="ADAL" clId="{858E3F31-6CE0-4B6F-8AB4-97F6337192AE}" dt="2023-06-14T02:07:33.427" v="1295"/>
          <ac:spMkLst>
            <pc:docMk/>
            <pc:sldMk cId="3661446929" sldId="336"/>
            <ac:spMk id="2" creationId="{A4849EF9-03D6-C892-8DBD-97FA7CFC4432}"/>
          </ac:spMkLst>
        </pc:spChg>
        <pc:spChg chg="mod">
          <ac:chgData name="NORBEY DANILO MUÑOZ CAÑON" userId="29f64d73-8b12-4c53-a9f3-1c223397a229" providerId="ADAL" clId="{858E3F31-6CE0-4B6F-8AB4-97F6337192AE}" dt="2023-06-14T02:03:06.272" v="1090" actId="21"/>
          <ac:spMkLst>
            <pc:docMk/>
            <pc:sldMk cId="3661446929" sldId="336"/>
            <ac:spMk id="5" creationId="{00000000-0000-0000-0000-000000000000}"/>
          </ac:spMkLst>
        </pc:spChg>
      </pc:sldChg>
      <pc:sldChg chg="addSp modSp add mod ord">
        <pc:chgData name="NORBEY DANILO MUÑOZ CAÑON" userId="29f64d73-8b12-4c53-a9f3-1c223397a229" providerId="ADAL" clId="{858E3F31-6CE0-4B6F-8AB4-97F6337192AE}" dt="2023-06-14T02:11:48.635" v="1391" actId="207"/>
        <pc:sldMkLst>
          <pc:docMk/>
          <pc:sldMk cId="1622325162" sldId="337"/>
        </pc:sldMkLst>
        <pc:spChg chg="add mod">
          <ac:chgData name="NORBEY DANILO MUÑOZ CAÑON" userId="29f64d73-8b12-4c53-a9f3-1c223397a229" providerId="ADAL" clId="{858E3F31-6CE0-4B6F-8AB4-97F6337192AE}" dt="2023-06-14T02:07:30.708" v="1294" actId="1076"/>
          <ac:spMkLst>
            <pc:docMk/>
            <pc:sldMk cId="1622325162" sldId="337"/>
            <ac:spMk id="2" creationId="{21C4222C-5492-BD0D-577B-6B2C386B6D53}"/>
          </ac:spMkLst>
        </pc:spChg>
        <pc:spChg chg="mod">
          <ac:chgData name="NORBEY DANILO MUÑOZ CAÑON" userId="29f64d73-8b12-4c53-a9f3-1c223397a229" providerId="ADAL" clId="{858E3F31-6CE0-4B6F-8AB4-97F6337192AE}" dt="2023-06-14T02:11:48.635" v="1391" actId="207"/>
          <ac:spMkLst>
            <pc:docMk/>
            <pc:sldMk cId="1622325162" sldId="337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12:08.863" v="1393" actId="207"/>
        <pc:sldMkLst>
          <pc:docMk/>
          <pc:sldMk cId="1270472775" sldId="338"/>
        </pc:sldMkLst>
        <pc:spChg chg="add mod">
          <ac:chgData name="NORBEY DANILO MUÑOZ CAÑON" userId="29f64d73-8b12-4c53-a9f3-1c223397a229" providerId="ADAL" clId="{858E3F31-6CE0-4B6F-8AB4-97F6337192AE}" dt="2023-06-14T02:08:15.985" v="1314" actId="1076"/>
          <ac:spMkLst>
            <pc:docMk/>
            <pc:sldMk cId="1270472775" sldId="338"/>
            <ac:spMk id="2" creationId="{92D3FD1A-30FC-573A-BB2B-D478959B7124}"/>
          </ac:spMkLst>
        </pc:spChg>
        <pc:spChg chg="mod">
          <ac:chgData name="NORBEY DANILO MUÑOZ CAÑON" userId="29f64d73-8b12-4c53-a9f3-1c223397a229" providerId="ADAL" clId="{858E3F31-6CE0-4B6F-8AB4-97F6337192AE}" dt="2023-06-14T02:03:10.558" v="1092"/>
          <ac:spMkLst>
            <pc:docMk/>
            <pc:sldMk cId="1270472775" sldId="338"/>
            <ac:spMk id="5" creationId="{00000000-0000-0000-0000-000000000000}"/>
          </ac:spMkLst>
        </pc:spChg>
        <pc:spChg chg="add mod">
          <ac:chgData name="NORBEY DANILO MUÑOZ CAÑON" userId="29f64d73-8b12-4c53-a9f3-1c223397a229" providerId="ADAL" clId="{858E3F31-6CE0-4B6F-8AB4-97F6337192AE}" dt="2023-06-14T02:12:08.863" v="1393" actId="207"/>
          <ac:spMkLst>
            <pc:docMk/>
            <pc:sldMk cId="1270472775" sldId="338"/>
            <ac:spMk id="7" creationId="{A99CAE71-061E-02BE-522D-08FE79E6EB97}"/>
          </ac:spMkLst>
        </pc:spChg>
        <pc:spChg chg="add mod">
          <ac:chgData name="NORBEY DANILO MUÑOZ CAÑON" userId="29f64d73-8b12-4c53-a9f3-1c223397a229" providerId="ADAL" clId="{858E3F31-6CE0-4B6F-8AB4-97F6337192AE}" dt="2023-06-14T02:10:53.769" v="1390" actId="113"/>
          <ac:spMkLst>
            <pc:docMk/>
            <pc:sldMk cId="1270472775" sldId="338"/>
            <ac:spMk id="8" creationId="{7D9363C5-8F3D-A1FF-AE8E-98991B5FBA79}"/>
          </ac:spMkLst>
        </pc:spChg>
      </pc:sldChg>
      <pc:sldChg chg="new del">
        <pc:chgData name="NORBEY DANILO MUÑOZ CAÑON" userId="29f64d73-8b12-4c53-a9f3-1c223397a229" providerId="ADAL" clId="{858E3F31-6CE0-4B6F-8AB4-97F6337192AE}" dt="2023-06-14T02:06:50.519" v="1287" actId="680"/>
        <pc:sldMkLst>
          <pc:docMk/>
          <pc:sldMk cId="2621968959" sldId="339"/>
        </pc:sldMkLst>
      </pc:sldChg>
      <pc:sldChg chg="modSp add mod ord">
        <pc:chgData name="NORBEY DANILO MUÑOZ CAÑON" userId="29f64d73-8b12-4c53-a9f3-1c223397a229" providerId="ADAL" clId="{858E3F31-6CE0-4B6F-8AB4-97F6337192AE}" dt="2023-06-14T02:15:14.485" v="1435" actId="113"/>
        <pc:sldMkLst>
          <pc:docMk/>
          <pc:sldMk cId="2683787831" sldId="339"/>
        </pc:sldMkLst>
        <pc:spChg chg="mod">
          <ac:chgData name="NORBEY DANILO MUÑOZ CAÑON" userId="29f64d73-8b12-4c53-a9f3-1c223397a229" providerId="ADAL" clId="{858E3F31-6CE0-4B6F-8AB4-97F6337192AE}" dt="2023-06-14T02:15:14.485" v="1435" actId="113"/>
          <ac:spMkLst>
            <pc:docMk/>
            <pc:sldMk cId="2683787831" sldId="339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16:19.150" v="1459" actId="1076"/>
        <pc:sldMkLst>
          <pc:docMk/>
          <pc:sldMk cId="1595335471" sldId="340"/>
        </pc:sldMkLst>
        <pc:spChg chg="mod">
          <ac:chgData name="NORBEY DANILO MUÑOZ CAÑON" userId="29f64d73-8b12-4c53-a9f3-1c223397a229" providerId="ADAL" clId="{858E3F31-6CE0-4B6F-8AB4-97F6337192AE}" dt="2023-06-14T02:15:50.850" v="1456" actId="20577"/>
          <ac:spMkLst>
            <pc:docMk/>
            <pc:sldMk cId="1595335471" sldId="340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16:19.150" v="1459" actId="1076"/>
          <ac:picMkLst>
            <pc:docMk/>
            <pc:sldMk cId="1595335471" sldId="340"/>
            <ac:picMk id="8194" creationId="{734C54E8-C94A-154F-DE69-34B06EE6246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16:44.730" v="1466" actId="1076"/>
        <pc:sldMkLst>
          <pc:docMk/>
          <pc:sldMk cId="343472930" sldId="341"/>
        </pc:sldMkLst>
        <pc:spChg chg="mod">
          <ac:chgData name="NORBEY DANILO MUÑOZ CAÑON" userId="29f64d73-8b12-4c53-a9f3-1c223397a229" providerId="ADAL" clId="{858E3F31-6CE0-4B6F-8AB4-97F6337192AE}" dt="2023-06-14T02:16:30.300" v="1462" actId="20577"/>
          <ac:spMkLst>
            <pc:docMk/>
            <pc:sldMk cId="343472930" sldId="34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6:33.062" v="1463" actId="478"/>
          <ac:picMkLst>
            <pc:docMk/>
            <pc:sldMk cId="343472930" sldId="341"/>
            <ac:picMk id="8194" creationId="{734C54E8-C94A-154F-DE69-34B06EE62463}"/>
          </ac:picMkLst>
        </pc:picChg>
        <pc:picChg chg="add mod">
          <ac:chgData name="NORBEY DANILO MUÑOZ CAÑON" userId="29f64d73-8b12-4c53-a9f3-1c223397a229" providerId="ADAL" clId="{858E3F31-6CE0-4B6F-8AB4-97F6337192AE}" dt="2023-06-14T02:16:44.730" v="1466" actId="1076"/>
          <ac:picMkLst>
            <pc:docMk/>
            <pc:sldMk cId="343472930" sldId="341"/>
            <ac:picMk id="9218" creationId="{378E5CFD-5544-92F8-92CC-5BE198C0C1F4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2:17:38.323" v="1478" actId="113"/>
        <pc:sldMkLst>
          <pc:docMk/>
          <pc:sldMk cId="4132917792" sldId="342"/>
        </pc:sldMkLst>
        <pc:spChg chg="mod">
          <ac:chgData name="NORBEY DANILO MUÑOZ CAÑON" userId="29f64d73-8b12-4c53-a9f3-1c223397a229" providerId="ADAL" clId="{858E3F31-6CE0-4B6F-8AB4-97F6337192AE}" dt="2023-06-14T02:17:38.323" v="1478" actId="113"/>
          <ac:spMkLst>
            <pc:docMk/>
            <pc:sldMk cId="4132917792" sldId="34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6:57.002" v="1469" actId="478"/>
          <ac:picMkLst>
            <pc:docMk/>
            <pc:sldMk cId="4132917792" sldId="342"/>
            <ac:picMk id="9218" creationId="{378E5CFD-5544-92F8-92CC-5BE198C0C1F4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18:32.637" v="1493" actId="207"/>
        <pc:sldMkLst>
          <pc:docMk/>
          <pc:sldMk cId="2998380904" sldId="343"/>
        </pc:sldMkLst>
        <pc:spChg chg="add del">
          <ac:chgData name="NORBEY DANILO MUÑOZ CAÑON" userId="29f64d73-8b12-4c53-a9f3-1c223397a229" providerId="ADAL" clId="{858E3F31-6CE0-4B6F-8AB4-97F6337192AE}" dt="2023-06-14T02:18:13.497" v="1487" actId="478"/>
          <ac:spMkLst>
            <pc:docMk/>
            <pc:sldMk cId="2998380904" sldId="343"/>
            <ac:spMk id="2" creationId="{58EC6699-F987-743E-3638-AA666FBB04CC}"/>
          </ac:spMkLst>
        </pc:spChg>
        <pc:spChg chg="mod">
          <ac:chgData name="NORBEY DANILO MUÑOZ CAÑON" userId="29f64d73-8b12-4c53-a9f3-1c223397a229" providerId="ADAL" clId="{858E3F31-6CE0-4B6F-8AB4-97F6337192AE}" dt="2023-06-14T02:18:32.637" v="1493" actId="207"/>
          <ac:spMkLst>
            <pc:docMk/>
            <pc:sldMk cId="2998380904" sldId="343"/>
            <ac:spMk id="5" creationId="{00000000-0000-0000-0000-000000000000}"/>
          </ac:spMkLst>
        </pc:spChg>
      </pc:sldChg>
      <pc:sldChg chg="new del">
        <pc:chgData name="NORBEY DANILO MUÑOZ CAÑON" userId="29f64d73-8b12-4c53-a9f3-1c223397a229" providerId="ADAL" clId="{858E3F31-6CE0-4B6F-8AB4-97F6337192AE}" dt="2023-06-14T02:18:18.692" v="1489" actId="680"/>
        <pc:sldMkLst>
          <pc:docMk/>
          <pc:sldMk cId="1478277899" sldId="344"/>
        </pc:sldMkLst>
      </pc:sldChg>
      <pc:sldChg chg="addSp delSp modSp add mod ord">
        <pc:chgData name="NORBEY DANILO MUÑOZ CAÑON" userId="29f64d73-8b12-4c53-a9f3-1c223397a229" providerId="ADAL" clId="{858E3F31-6CE0-4B6F-8AB4-97F6337192AE}" dt="2023-06-14T02:19:14.677" v="1507" actId="1076"/>
        <pc:sldMkLst>
          <pc:docMk/>
          <pc:sldMk cId="3373848476" sldId="344"/>
        </pc:sldMkLst>
        <pc:spChg chg="mod">
          <ac:chgData name="NORBEY DANILO MUÑOZ CAÑON" userId="29f64d73-8b12-4c53-a9f3-1c223397a229" providerId="ADAL" clId="{858E3F31-6CE0-4B6F-8AB4-97F6337192AE}" dt="2023-06-14T02:19:04.333" v="1501" actId="20577"/>
          <ac:spMkLst>
            <pc:docMk/>
            <pc:sldMk cId="3373848476" sldId="34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9:05.642" v="1502" actId="478"/>
          <ac:picMkLst>
            <pc:docMk/>
            <pc:sldMk cId="3373848476" sldId="344"/>
            <ac:picMk id="9218" creationId="{378E5CFD-5544-92F8-92CC-5BE198C0C1F4}"/>
          </ac:picMkLst>
        </pc:picChg>
        <pc:picChg chg="add mod">
          <ac:chgData name="NORBEY DANILO MUÑOZ CAÑON" userId="29f64d73-8b12-4c53-a9f3-1c223397a229" providerId="ADAL" clId="{858E3F31-6CE0-4B6F-8AB4-97F6337192AE}" dt="2023-06-14T02:19:14.677" v="1507" actId="1076"/>
          <ac:picMkLst>
            <pc:docMk/>
            <pc:sldMk cId="3373848476" sldId="344"/>
            <ac:picMk id="11266" creationId="{807A99A1-B896-074C-3757-13D35DF2C62F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2:20:08.902" v="1522" actId="114"/>
        <pc:sldMkLst>
          <pc:docMk/>
          <pc:sldMk cId="2664745708" sldId="345"/>
        </pc:sldMkLst>
        <pc:spChg chg="mod">
          <ac:chgData name="NORBEY DANILO MUÑOZ CAÑON" userId="29f64d73-8b12-4c53-a9f3-1c223397a229" providerId="ADAL" clId="{858E3F31-6CE0-4B6F-8AB4-97F6337192AE}" dt="2023-06-14T02:19:32.721" v="1509"/>
          <ac:spMkLst>
            <pc:docMk/>
            <pc:sldMk cId="2664745708" sldId="34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20:08.902" v="1522" actId="114"/>
          <ac:spMkLst>
            <pc:docMk/>
            <pc:sldMk cId="2664745708" sldId="345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9:33.797" v="1510" actId="478"/>
          <ac:picMkLst>
            <pc:docMk/>
            <pc:sldMk cId="2664745708" sldId="345"/>
            <ac:picMk id="11266" creationId="{807A99A1-B896-074C-3757-13D35DF2C62F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2:22:44.906" v="1531" actId="20577"/>
        <pc:sldMkLst>
          <pc:docMk/>
          <pc:sldMk cId="3461475583" sldId="346"/>
        </pc:sldMkLst>
        <pc:spChg chg="mod">
          <ac:chgData name="NORBEY DANILO MUÑOZ CAÑON" userId="29f64d73-8b12-4c53-a9f3-1c223397a229" providerId="ADAL" clId="{858E3F31-6CE0-4B6F-8AB4-97F6337192AE}" dt="2023-06-14T02:22:44.906" v="1531" actId="20577"/>
          <ac:spMkLst>
            <pc:docMk/>
            <pc:sldMk cId="3461475583" sldId="346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24:05.533" v="1548" actId="108"/>
        <pc:sldMkLst>
          <pc:docMk/>
          <pc:sldMk cId="2767828841" sldId="347"/>
        </pc:sldMkLst>
        <pc:spChg chg="mod">
          <ac:chgData name="NORBEY DANILO MUÑOZ CAÑON" userId="29f64d73-8b12-4c53-a9f3-1c223397a229" providerId="ADAL" clId="{858E3F31-6CE0-4B6F-8AB4-97F6337192AE}" dt="2023-06-14T02:24:05.533" v="1548" actId="108"/>
          <ac:spMkLst>
            <pc:docMk/>
            <pc:sldMk cId="2767828841" sldId="34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5:31.998" v="1559" actId="20577"/>
        <pc:sldMkLst>
          <pc:docMk/>
          <pc:sldMk cId="4151530778" sldId="348"/>
        </pc:sldMkLst>
        <pc:spChg chg="mod">
          <ac:chgData name="NORBEY DANILO MUÑOZ CAÑON" userId="29f64d73-8b12-4c53-a9f3-1c223397a229" providerId="ADAL" clId="{858E3F31-6CE0-4B6F-8AB4-97F6337192AE}" dt="2023-06-14T02:25:07.444" v="1553" actId="20577"/>
          <ac:spMkLst>
            <pc:docMk/>
            <pc:sldMk cId="4151530778" sldId="34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25:31.998" v="1559" actId="20577"/>
          <ac:spMkLst>
            <pc:docMk/>
            <pc:sldMk cId="4151530778" sldId="348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6:29.946" v="1585" actId="20577"/>
        <pc:sldMkLst>
          <pc:docMk/>
          <pc:sldMk cId="1037444270" sldId="349"/>
        </pc:sldMkLst>
        <pc:spChg chg="mod">
          <ac:chgData name="NORBEY DANILO MUÑOZ CAÑON" userId="29f64d73-8b12-4c53-a9f3-1c223397a229" providerId="ADAL" clId="{858E3F31-6CE0-4B6F-8AB4-97F6337192AE}" dt="2023-06-14T02:26:29.946" v="1585" actId="20577"/>
          <ac:spMkLst>
            <pc:docMk/>
            <pc:sldMk cId="1037444270" sldId="349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7:27.750" v="1607" actId="20577"/>
        <pc:sldMkLst>
          <pc:docMk/>
          <pc:sldMk cId="3831611584" sldId="350"/>
        </pc:sldMkLst>
        <pc:spChg chg="mod">
          <ac:chgData name="NORBEY DANILO MUÑOZ CAÑON" userId="29f64d73-8b12-4c53-a9f3-1c223397a229" providerId="ADAL" clId="{858E3F31-6CE0-4B6F-8AB4-97F6337192AE}" dt="2023-06-14T02:27:27.750" v="1607" actId="20577"/>
          <ac:spMkLst>
            <pc:docMk/>
            <pc:sldMk cId="3831611584" sldId="350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8:07.355" v="1615" actId="1076"/>
        <pc:sldMkLst>
          <pc:docMk/>
          <pc:sldMk cId="430815961" sldId="351"/>
        </pc:sldMkLst>
        <pc:spChg chg="mod">
          <ac:chgData name="NORBEY DANILO MUÑOZ CAÑON" userId="29f64d73-8b12-4c53-a9f3-1c223397a229" providerId="ADAL" clId="{858E3F31-6CE0-4B6F-8AB4-97F6337192AE}" dt="2023-06-14T02:28:07.355" v="1615" actId="1076"/>
          <ac:spMkLst>
            <pc:docMk/>
            <pc:sldMk cId="430815961" sldId="351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29:51.158" v="1625" actId="20577"/>
        <pc:sldMkLst>
          <pc:docMk/>
          <pc:sldMk cId="3547796252" sldId="352"/>
        </pc:sldMkLst>
        <pc:spChg chg="mod">
          <ac:chgData name="NORBEY DANILO MUÑOZ CAÑON" userId="29f64d73-8b12-4c53-a9f3-1c223397a229" providerId="ADAL" clId="{858E3F31-6CE0-4B6F-8AB4-97F6337192AE}" dt="2023-06-14T02:29:51.158" v="1625" actId="20577"/>
          <ac:spMkLst>
            <pc:docMk/>
            <pc:sldMk cId="3547796252" sldId="352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30:28.896" v="1635" actId="113"/>
        <pc:sldMkLst>
          <pc:docMk/>
          <pc:sldMk cId="1618356978" sldId="353"/>
        </pc:sldMkLst>
        <pc:spChg chg="mod">
          <ac:chgData name="NORBEY DANILO MUÑOZ CAÑON" userId="29f64d73-8b12-4c53-a9f3-1c223397a229" providerId="ADAL" clId="{858E3F31-6CE0-4B6F-8AB4-97F6337192AE}" dt="2023-06-14T02:30:28.896" v="1635" actId="113"/>
          <ac:spMkLst>
            <pc:docMk/>
            <pc:sldMk cId="1618356978" sldId="353"/>
            <ac:spMk id="5" creationId="{00000000-0000-0000-0000-000000000000}"/>
          </ac:spMkLst>
        </pc:spChg>
      </pc:sldChg>
      <pc:sldChg chg="addSp modSp add mod ord">
        <pc:chgData name="NORBEY DANILO MUÑOZ CAÑON" userId="29f64d73-8b12-4c53-a9f3-1c223397a229" providerId="ADAL" clId="{858E3F31-6CE0-4B6F-8AB4-97F6337192AE}" dt="2023-06-14T02:33:18.261" v="1658"/>
        <pc:sldMkLst>
          <pc:docMk/>
          <pc:sldMk cId="1912538168" sldId="354"/>
        </pc:sldMkLst>
        <pc:spChg chg="mod">
          <ac:chgData name="NORBEY DANILO MUÑOZ CAÑON" userId="29f64d73-8b12-4c53-a9f3-1c223397a229" providerId="ADAL" clId="{858E3F31-6CE0-4B6F-8AB4-97F6337192AE}" dt="2023-06-14T02:30:50.169" v="1654" actId="20577"/>
          <ac:spMkLst>
            <pc:docMk/>
            <pc:sldMk cId="1912538168" sldId="354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32:40.311" v="1656" actId="1076"/>
          <ac:picMkLst>
            <pc:docMk/>
            <pc:sldMk cId="1912538168" sldId="354"/>
            <ac:picMk id="3" creationId="{BEF07C33-D29B-A552-0E2F-B179AAF2DE8F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34:16.918" v="1664" actId="1076"/>
        <pc:sldMkLst>
          <pc:docMk/>
          <pc:sldMk cId="1408393754" sldId="355"/>
        </pc:sldMkLst>
        <pc:spChg chg="mod">
          <ac:chgData name="NORBEY DANILO MUÑOZ CAÑON" userId="29f64d73-8b12-4c53-a9f3-1c223397a229" providerId="ADAL" clId="{858E3F31-6CE0-4B6F-8AB4-97F6337192AE}" dt="2023-06-14T02:33:30.980" v="1661"/>
          <ac:spMkLst>
            <pc:docMk/>
            <pc:sldMk cId="1408393754" sldId="355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33:24.343" v="1660" actId="478"/>
          <ac:picMkLst>
            <pc:docMk/>
            <pc:sldMk cId="1408393754" sldId="355"/>
            <ac:picMk id="3" creationId="{BEF07C33-D29B-A552-0E2F-B179AAF2DE8F}"/>
          </ac:picMkLst>
        </pc:picChg>
        <pc:picChg chg="add mod">
          <ac:chgData name="NORBEY DANILO MUÑOZ CAÑON" userId="29f64d73-8b12-4c53-a9f3-1c223397a229" providerId="ADAL" clId="{858E3F31-6CE0-4B6F-8AB4-97F6337192AE}" dt="2023-06-14T02:34:16.918" v="1664" actId="1076"/>
          <ac:picMkLst>
            <pc:docMk/>
            <pc:sldMk cId="1408393754" sldId="355"/>
            <ac:picMk id="7" creationId="{5AFCACD0-AA5F-402B-8387-1EEFD8625FCD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2:39:05.883" v="1713"/>
        <pc:sldMkLst>
          <pc:docMk/>
          <pc:sldMk cId="1423482509" sldId="356"/>
        </pc:sldMkLst>
        <pc:spChg chg="mod">
          <ac:chgData name="NORBEY DANILO MUÑOZ CAÑON" userId="29f64d73-8b12-4c53-a9f3-1c223397a229" providerId="ADAL" clId="{858E3F31-6CE0-4B6F-8AB4-97F6337192AE}" dt="2023-06-14T02:35:59.272" v="1694" actId="20577"/>
          <ac:spMkLst>
            <pc:docMk/>
            <pc:sldMk cId="1423482509" sldId="356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6:09.854" v="1696" actId="113"/>
          <ac:spMkLst>
            <pc:docMk/>
            <pc:sldMk cId="1423482509" sldId="356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37:27.710" v="1699" actId="1076"/>
          <ac:picMkLst>
            <pc:docMk/>
            <pc:sldMk cId="1423482509" sldId="356"/>
            <ac:picMk id="3" creationId="{0E2EB663-B439-216F-66F3-B80AEDE05243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35:26.831" v="1687"/>
        <pc:sldMkLst>
          <pc:docMk/>
          <pc:sldMk cId="2891203882" sldId="357"/>
        </pc:sldMkLst>
        <pc:spChg chg="mod">
          <ac:chgData name="NORBEY DANILO MUÑOZ CAÑON" userId="29f64d73-8b12-4c53-a9f3-1c223397a229" providerId="ADAL" clId="{858E3F31-6CE0-4B6F-8AB4-97F6337192AE}" dt="2023-06-14T02:35:03.116" v="1683" actId="20577"/>
          <ac:spMkLst>
            <pc:docMk/>
            <pc:sldMk cId="2891203882" sldId="357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5:26.831" v="1687"/>
          <ac:spMkLst>
            <pc:docMk/>
            <pc:sldMk cId="2891203882" sldId="35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39:35.650" v="1719"/>
        <pc:sldMkLst>
          <pc:docMk/>
          <pc:sldMk cId="2289934828" sldId="358"/>
        </pc:sldMkLst>
        <pc:spChg chg="mod">
          <ac:chgData name="NORBEY DANILO MUÑOZ CAÑON" userId="29f64d73-8b12-4c53-a9f3-1c223397a229" providerId="ADAL" clId="{858E3F31-6CE0-4B6F-8AB4-97F6337192AE}" dt="2023-06-14T02:39:21.724" v="1717" actId="20577"/>
          <ac:spMkLst>
            <pc:docMk/>
            <pc:sldMk cId="2289934828" sldId="35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9:35.650" v="1719"/>
          <ac:spMkLst>
            <pc:docMk/>
            <pc:sldMk cId="2289934828" sldId="358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2:42:15.613" v="1736" actId="1076"/>
        <pc:sldMkLst>
          <pc:docMk/>
          <pc:sldMk cId="769185962" sldId="359"/>
        </pc:sldMkLst>
        <pc:spChg chg="mod">
          <ac:chgData name="NORBEY DANILO MUÑOZ CAÑON" userId="29f64d73-8b12-4c53-a9f3-1c223397a229" providerId="ADAL" clId="{858E3F31-6CE0-4B6F-8AB4-97F6337192AE}" dt="2023-06-14T02:39:45.418" v="1726" actId="20577"/>
          <ac:spMkLst>
            <pc:docMk/>
            <pc:sldMk cId="769185962" sldId="359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0:10.902" v="1732" actId="20577"/>
          <ac:spMkLst>
            <pc:docMk/>
            <pc:sldMk cId="769185962" sldId="35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0:31.319" v="1733" actId="478"/>
          <ac:picMkLst>
            <pc:docMk/>
            <pc:sldMk cId="769185962" sldId="359"/>
            <ac:picMk id="3" creationId="{0E2EB663-B439-216F-66F3-B80AEDE05243}"/>
          </ac:picMkLst>
        </pc:picChg>
        <pc:picChg chg="add mod">
          <ac:chgData name="NORBEY DANILO MUÑOZ CAÑON" userId="29f64d73-8b12-4c53-a9f3-1c223397a229" providerId="ADAL" clId="{858E3F31-6CE0-4B6F-8AB4-97F6337192AE}" dt="2023-06-14T02:42:15.613" v="1736" actId="1076"/>
          <ac:picMkLst>
            <pc:docMk/>
            <pc:sldMk cId="769185962" sldId="359"/>
            <ac:picMk id="7" creationId="{51569D28-DB8A-3745-F6A0-56C59655BABF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44:28.003" v="1797" actId="6549"/>
        <pc:sldMkLst>
          <pc:docMk/>
          <pc:sldMk cId="1905476530" sldId="360"/>
        </pc:sldMkLst>
        <pc:spChg chg="mod">
          <ac:chgData name="NORBEY DANILO MUÑOZ CAÑON" userId="29f64d73-8b12-4c53-a9f3-1c223397a229" providerId="ADAL" clId="{858E3F31-6CE0-4B6F-8AB4-97F6337192AE}" dt="2023-06-14T02:42:39.097" v="1748" actId="20577"/>
          <ac:spMkLst>
            <pc:docMk/>
            <pc:sldMk cId="1905476530" sldId="360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4:28.003" v="1797" actId="6549"/>
          <ac:spMkLst>
            <pc:docMk/>
            <pc:sldMk cId="1905476530" sldId="360"/>
            <ac:spMk id="5" creationId="{00000000-0000-0000-0000-000000000000}"/>
          </ac:spMkLst>
        </pc:spChg>
      </pc:sldChg>
      <pc:sldChg chg="delSp modSp add mod ord">
        <pc:chgData name="NORBEY DANILO MUÑOZ CAÑON" userId="29f64d73-8b12-4c53-a9f3-1c223397a229" providerId="ADAL" clId="{858E3F31-6CE0-4B6F-8AB4-97F6337192AE}" dt="2023-06-14T02:45:38.363" v="1820" actId="20577"/>
        <pc:sldMkLst>
          <pc:docMk/>
          <pc:sldMk cId="1026778492" sldId="361"/>
        </pc:sldMkLst>
        <pc:spChg chg="mod">
          <ac:chgData name="NORBEY DANILO MUÑOZ CAÑON" userId="29f64d73-8b12-4c53-a9f3-1c223397a229" providerId="ADAL" clId="{858E3F31-6CE0-4B6F-8AB4-97F6337192AE}" dt="2023-06-14T02:45:09.377" v="1811" actId="20577"/>
          <ac:spMkLst>
            <pc:docMk/>
            <pc:sldMk cId="1026778492" sldId="361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5:38.363" v="1820" actId="20577"/>
          <ac:spMkLst>
            <pc:docMk/>
            <pc:sldMk cId="1026778492" sldId="36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4:44.528" v="1801" actId="478"/>
          <ac:picMkLst>
            <pc:docMk/>
            <pc:sldMk cId="1026778492" sldId="361"/>
            <ac:picMk id="7" creationId="{51569D28-DB8A-3745-F6A0-56C59655BABF}"/>
          </ac:picMkLst>
        </pc:picChg>
      </pc:sldChg>
      <pc:sldChg chg="addSp modSp add mod">
        <pc:chgData name="NORBEY DANILO MUÑOZ CAÑON" userId="29f64d73-8b12-4c53-a9f3-1c223397a229" providerId="ADAL" clId="{858E3F31-6CE0-4B6F-8AB4-97F6337192AE}" dt="2023-06-14T02:47:46.903" v="1835" actId="1076"/>
        <pc:sldMkLst>
          <pc:docMk/>
          <pc:sldMk cId="731209594" sldId="362"/>
        </pc:sldMkLst>
        <pc:spChg chg="mod">
          <ac:chgData name="NORBEY DANILO MUÑOZ CAÑON" userId="29f64d73-8b12-4c53-a9f3-1c223397a229" providerId="ADAL" clId="{858E3F31-6CE0-4B6F-8AB4-97F6337192AE}" dt="2023-06-14T02:45:51.459" v="1831" actId="20577"/>
          <ac:spMkLst>
            <pc:docMk/>
            <pc:sldMk cId="731209594" sldId="362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47:46.903" v="1835" actId="1076"/>
          <ac:picMkLst>
            <pc:docMk/>
            <pc:sldMk cId="731209594" sldId="362"/>
            <ac:picMk id="3" creationId="{0CE3705B-9DD8-46EB-DC12-BAF4ABA6CFD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55:50.527" v="1851" actId="1076"/>
        <pc:sldMkLst>
          <pc:docMk/>
          <pc:sldMk cId="737629438" sldId="363"/>
        </pc:sldMkLst>
        <pc:spChg chg="mod">
          <ac:chgData name="NORBEY DANILO MUÑOZ CAÑON" userId="29f64d73-8b12-4c53-a9f3-1c223397a229" providerId="ADAL" clId="{858E3F31-6CE0-4B6F-8AB4-97F6337192AE}" dt="2023-06-14T02:47:53.618" v="1847" actId="20577"/>
          <ac:spMkLst>
            <pc:docMk/>
            <pc:sldMk cId="737629438" sldId="363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7:55.496" v="1848" actId="478"/>
          <ac:picMkLst>
            <pc:docMk/>
            <pc:sldMk cId="737629438" sldId="363"/>
            <ac:picMk id="3" creationId="{0CE3705B-9DD8-46EB-DC12-BAF4ABA6CFDB}"/>
          </ac:picMkLst>
        </pc:picChg>
        <pc:picChg chg="add mod">
          <ac:chgData name="NORBEY DANILO MUÑOZ CAÑON" userId="29f64d73-8b12-4c53-a9f3-1c223397a229" providerId="ADAL" clId="{858E3F31-6CE0-4B6F-8AB4-97F6337192AE}" dt="2023-06-14T02:55:50.527" v="1851" actId="1076"/>
          <ac:picMkLst>
            <pc:docMk/>
            <pc:sldMk cId="737629438" sldId="363"/>
            <ac:picMk id="7" creationId="{03710A70-7EF2-4214-96DC-D0623EB924F7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56:17.008" v="1862"/>
        <pc:sldMkLst>
          <pc:docMk/>
          <pc:sldMk cId="208731454" sldId="364"/>
        </pc:sldMkLst>
        <pc:spChg chg="mod">
          <ac:chgData name="NORBEY DANILO MUÑOZ CAÑON" userId="29f64d73-8b12-4c53-a9f3-1c223397a229" providerId="ADAL" clId="{858E3F31-6CE0-4B6F-8AB4-97F6337192AE}" dt="2023-06-14T02:56:06.788" v="1860" actId="20577"/>
          <ac:spMkLst>
            <pc:docMk/>
            <pc:sldMk cId="208731454" sldId="364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56:17.008" v="1862"/>
          <ac:spMkLst>
            <pc:docMk/>
            <pc:sldMk cId="208731454" sldId="364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56:56.265" v="1878" actId="20577"/>
        <pc:sldMkLst>
          <pc:docMk/>
          <pc:sldMk cId="604062081" sldId="365"/>
        </pc:sldMkLst>
        <pc:spChg chg="mod">
          <ac:chgData name="NORBEY DANILO MUÑOZ CAÑON" userId="29f64d73-8b12-4c53-a9f3-1c223397a229" providerId="ADAL" clId="{858E3F31-6CE0-4B6F-8AB4-97F6337192AE}" dt="2023-06-14T02:56:31.125" v="1871" actId="20577"/>
          <ac:spMkLst>
            <pc:docMk/>
            <pc:sldMk cId="604062081" sldId="36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56:56.265" v="1878" actId="20577"/>
          <ac:spMkLst>
            <pc:docMk/>
            <pc:sldMk cId="604062081" sldId="365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2:59:20.997" v="1892" actId="1076"/>
        <pc:sldMkLst>
          <pc:docMk/>
          <pc:sldMk cId="1692183668" sldId="366"/>
        </pc:sldMkLst>
        <pc:spChg chg="mod">
          <ac:chgData name="NORBEY DANILO MUÑOZ CAÑON" userId="29f64d73-8b12-4c53-a9f3-1c223397a229" providerId="ADAL" clId="{858E3F31-6CE0-4B6F-8AB4-97F6337192AE}" dt="2023-06-14T02:57:05.934" v="1887" actId="20577"/>
          <ac:spMkLst>
            <pc:docMk/>
            <pc:sldMk cId="1692183668" sldId="366"/>
            <ac:spMk id="4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57:07.830" v="1888" actId="478"/>
          <ac:picMkLst>
            <pc:docMk/>
            <pc:sldMk cId="1692183668" sldId="366"/>
            <ac:picMk id="3" creationId="{0CE3705B-9DD8-46EB-DC12-BAF4ABA6CFDB}"/>
          </ac:picMkLst>
        </pc:picChg>
        <pc:picChg chg="add mod modCrop">
          <ac:chgData name="NORBEY DANILO MUÑOZ CAÑON" userId="29f64d73-8b12-4c53-a9f3-1c223397a229" providerId="ADAL" clId="{858E3F31-6CE0-4B6F-8AB4-97F6337192AE}" dt="2023-06-14T02:59:20.997" v="1892" actId="1076"/>
          <ac:picMkLst>
            <pc:docMk/>
            <pc:sldMk cId="1692183668" sldId="366"/>
            <ac:picMk id="7" creationId="{E9849F5A-4D17-97D6-3448-B034BDDA7A0D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3:01:36.870" v="1912" actId="1076"/>
        <pc:sldMkLst>
          <pc:docMk/>
          <pc:sldMk cId="554159645" sldId="367"/>
        </pc:sldMkLst>
        <pc:spChg chg="mod">
          <ac:chgData name="NORBEY DANILO MUÑOZ CAÑON" userId="29f64d73-8b12-4c53-a9f3-1c223397a229" providerId="ADAL" clId="{858E3F31-6CE0-4B6F-8AB4-97F6337192AE}" dt="2023-06-14T03:00:01.130" v="1897" actId="20577"/>
          <ac:spMkLst>
            <pc:docMk/>
            <pc:sldMk cId="554159645" sldId="367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3:00:35.521" v="1904" actId="20577"/>
          <ac:spMkLst>
            <pc:docMk/>
            <pc:sldMk cId="554159645" sldId="367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3:00:02.527" v="1898" actId="478"/>
          <ac:picMkLst>
            <pc:docMk/>
            <pc:sldMk cId="554159645" sldId="367"/>
            <ac:picMk id="7" creationId="{E9849F5A-4D17-97D6-3448-B034BDDA7A0D}"/>
          </ac:picMkLst>
        </pc:picChg>
        <pc:picChg chg="add mod">
          <ac:chgData name="NORBEY DANILO MUÑOZ CAÑON" userId="29f64d73-8b12-4c53-a9f3-1c223397a229" providerId="ADAL" clId="{858E3F31-6CE0-4B6F-8AB4-97F6337192AE}" dt="2023-06-14T03:01:36.870" v="1912" actId="1076"/>
          <ac:picMkLst>
            <pc:docMk/>
            <pc:sldMk cId="554159645" sldId="367"/>
            <ac:picMk id="12290" creationId="{75D44139-2F17-598F-CD88-2D31DEEE4D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9067" y="4405325"/>
            <a:ext cx="9833864" cy="106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8080" y="6397750"/>
            <a:ext cx="492251" cy="4267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918" y="424052"/>
            <a:ext cx="10094163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001" y="1837882"/>
            <a:ext cx="10127996" cy="271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76324" y="1945970"/>
            <a:ext cx="9839350" cy="1261499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lang="en-US" spc="-55" dirty="0"/>
              <a:t>Basic API REST</a:t>
            </a:r>
            <a:endParaRPr spc="-70" dirty="0"/>
          </a:p>
        </p:txBody>
      </p:sp>
      <p:sp>
        <p:nvSpPr>
          <p:cNvPr id="9" name="object 9"/>
          <p:cNvSpPr txBox="1"/>
          <p:nvPr/>
        </p:nvSpPr>
        <p:spPr>
          <a:xfrm>
            <a:off x="1179067" y="4405325"/>
            <a:ext cx="816737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8014334" algn="l"/>
              </a:tabLst>
            </a:pPr>
            <a:r>
              <a:rPr lang="en-US" sz="3600" spc="200" dirty="0">
                <a:solidFill>
                  <a:srgbClr val="1382AC"/>
                </a:solidFill>
                <a:latin typeface="Calibri Light"/>
                <a:cs typeface="Calibri Light"/>
              </a:rPr>
              <a:t>Node, Express &amp; MongoDB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configuremos la base de datos MongoDB. Dirígete a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https://account.mongodb.com/account/login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crea tu cuenta, o inicia sesión si ya tienes una.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Después de iniciar sesión, tenemos que crear una base de datos.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77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8683D4-0E5C-BC47-2D7A-B0BD6B7C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62" y="1874315"/>
            <a:ext cx="5694076" cy="45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Utilizando la cuenta de GitHub: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C48421-B8FB-733B-5630-977E3D1E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327" y="1914602"/>
            <a:ext cx="4269345" cy="49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9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4A070-9F81-4F9E-2466-694DFCB63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4" y="1600200"/>
            <a:ext cx="621179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1A9ACB-70C9-727F-BF5C-839361A0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81200"/>
            <a:ext cx="10896600" cy="4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6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CE7CF4-CC17-D156-6896-06D6F1DC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28800"/>
            <a:ext cx="4724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Creando una base de datos.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Screenshot-2022-02-19-132848">
            <a:extLst>
              <a:ext uri="{FF2B5EF4-FFF2-40B4-BE49-F238E27FC236}">
                <a16:creationId xmlns:a16="http://schemas.microsoft.com/office/drawing/2014/main" id="{CDC3F43D-09A3-2FDC-BE00-0A613B99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20" y="2665469"/>
            <a:ext cx="10134600" cy="395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6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Por lo tanto, cree un clúster compartido gratuito.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Te pedirá el nombre de usuario y la contraseña, así que complétalos.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Captura de pantalla-2022-02-19-132958">
            <a:extLst>
              <a:ext uri="{FF2B5EF4-FFF2-40B4-BE49-F238E27FC236}">
                <a16:creationId xmlns:a16="http://schemas.microsoft.com/office/drawing/2014/main" id="{B53DE345-9894-68B1-5D57-97568786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943423"/>
            <a:ext cx="5495925" cy="37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 agregue su dirección IP.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Captura de pantalla-2022-02-19-133131">
            <a:extLst>
              <a:ext uri="{FF2B5EF4-FFF2-40B4-BE49-F238E27FC236}">
                <a16:creationId xmlns:a16="http://schemas.microsoft.com/office/drawing/2014/main" id="{9B5F53E8-B1A2-53AF-B002-F4E1ED3A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3" y="2416123"/>
            <a:ext cx="5274533" cy="4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Nuestro clúster tardará un tiempo en finalizar, así que esperemos. Mientras tanto, cree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carpeta del proyecto.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la página de inicio del clúster, haga clic en el botón de conexión.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22" name="Picture 2" descr="Captura de pantalla-2022-02-19-133319">
            <a:extLst>
              <a:ext uri="{FF2B5EF4-FFF2-40B4-BE49-F238E27FC236}">
                <a16:creationId xmlns:a16="http://schemas.microsoft.com/office/drawing/2014/main" id="{F9D2B27B-C4EE-E1C7-74A9-21A003AB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505200"/>
            <a:ext cx="8524875" cy="31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carpeta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vacía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ejecute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npm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init</a:t>
            </a: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comando le pedirá varios detalles, como el nombre de su proyecto, el autor, el repositorio y más. Luego generará un archivo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esa carpeta.</a:t>
            </a:r>
            <a:endParaRPr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Aparecerá la siguiente ventana.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FBB9A-1FF8-BAC0-692B-9A4B1A04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38442"/>
            <a:ext cx="6851684" cy="46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Haga clic en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devolverá la siguiente cadena.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Además, descargue e instale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339B4B-84E6-0A56-4B8B-E6116FFE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14"/>
          <a:stretch/>
        </p:blipFill>
        <p:spPr>
          <a:xfrm>
            <a:off x="4207668" y="1905000"/>
            <a:ext cx="758666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 ya tiene instalado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3B9EB-24AE-1284-B87A-2FAA0580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2209800"/>
            <a:ext cx="7629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su nombre de usuario y contraseña a esta cadena que ha usado antes. La cadena de conexión final se verá así: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mongodb+srv://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norbeymunoz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:&lt;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password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&gt;@cluster0.n8i0ul0.mongodb.net/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norbeymunoz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es el nombre de usuario, seguido de la contraseña 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&lt;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password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&gt;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y, por último, el nombre de la base de datos.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pegue esta cadena en el archivo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86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nn-NO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DATABASE_URL = mongodb+srv://norbeymunoz:***********@cluster0.n8i0ul0.mongodb.net/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 en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agregue esta cadena también.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3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58EE2-3800-5F74-E898-A3D6C4EC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44" y="1865798"/>
            <a:ext cx="564455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 haga clic en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conectar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obtendremos dos bases de datos que son predeterminadas. Un tercero se creará automáticamente más tarde.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7B5508-B475-DA8E-0FCD-9ED86A9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93" y="3746970"/>
            <a:ext cx="6272213" cy="24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importemos el contenido de nuestro archivo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en el archivo de script,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require('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dotenv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').config();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mongoString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process.env.DATABASE_URL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almacenando la cadena en una variable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mongoString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305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conectemos la base de datos a nuestro servidor usando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mongoose.connect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mongoString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database =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mongoose.connection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3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4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tenemos que lanzar un mensaje de éxito o de error dependiendo de si nuestra conexión a la base de datos es exitosa o falla.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database.on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('error', (error)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console.log(error)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database.once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('connected', ()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console.log('Database Connected');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57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920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"name": “NOMBRE",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"version": "1.0.0",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"description": "",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"main": "index.js",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"scripts": 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"test": "echo \"Error: no test specified\" &amp;&amp; exit 1"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},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"author": "",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"license": "ISC"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01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database.on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significa que se conectará a la base de datos y arrojará cualquier error si falla la conexión. Y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database.once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significa que se ejecutará solo una vez. Si tiene éxito, mostrará un mensaje que dice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Base de datos conectada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86D13F-C3F1-3E91-14B6-FD16288F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2" y="3886200"/>
            <a:ext cx="512663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7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Cree una carpeta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routes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dentro cree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routes.js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Importe este archivo a nuestro fichero de script principal,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routes = </a:t>
            </a: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('./routes/routes’);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fr-FR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Además, usemos este archivo de rutas.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routes = </a:t>
            </a: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('./routes/routes');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fr-FR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app.use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('/api', routes);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178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app.use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requiere dos cosas. Uno es el punto final base y el otro es el contenido de las rutas. Ahora, todos nuestros puntos finales comenzarán desde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'/api’.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Obtendremos un error porque no tenemos nada dentro del archivo de rutas. Entonces, vamos a agregarlos.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73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3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Router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de Express, y también lo estamos exportando usando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module.exports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Y ahora, nuestra aplicación funcionará bien.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89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77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escribamos nuestros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aquí en este archivo de rutas. Tendremos cinco rutas para las siguientes acciones: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Publicación de datos en la base de datos [POST].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Obtener todos los datos de la base de datos [GET -- ALL].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Obtención de datos con base al DNI [GET --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Actualización de datos con base al DNI [PATCH --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Eliminación de datos en función del ID [DELETE].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vamos a crear las rutas para estas acciones: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12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61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>
                <a:solidFill>
                  <a:srgbClr val="FF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'/post'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('Post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21C4222C-5492-BD0D-577B-6B2C386B6D53}"/>
              </a:ext>
            </a:extLst>
          </p:cNvPr>
          <p:cNvSpPr/>
          <p:nvPr/>
        </p:nvSpPr>
        <p:spPr>
          <a:xfrm>
            <a:off x="7772400" y="2781895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</p:spTree>
    <p:extLst>
      <p:ext uri="{BB962C8B-B14F-4D97-AF65-F5344CB8AC3E}">
        <p14:creationId xmlns:p14="http://schemas.microsoft.com/office/powerpoint/2010/main" val="1622325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61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router.patch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A4849EF9-03D6-C892-8DBD-97FA7CFC4432}"/>
              </a:ext>
            </a:extLst>
          </p:cNvPr>
          <p:cNvSpPr/>
          <p:nvPr/>
        </p:nvSpPr>
        <p:spPr>
          <a:xfrm>
            <a:off x="7772400" y="2781895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</p:spTree>
    <p:extLst>
      <p:ext uri="{BB962C8B-B14F-4D97-AF65-F5344CB8AC3E}">
        <p14:creationId xmlns:p14="http://schemas.microsoft.com/office/powerpoint/2010/main" val="3661446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92D3FD1A-30FC-573A-BB2B-D478959B7124}"/>
              </a:ext>
            </a:extLst>
          </p:cNvPr>
          <p:cNvSpPr/>
          <p:nvPr/>
        </p:nvSpPr>
        <p:spPr>
          <a:xfrm>
            <a:off x="7734300" y="1884214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9CAE71-061E-02BE-522D-08FE79E6EB97}"/>
              </a:ext>
            </a:extLst>
          </p:cNvPr>
          <p:cNvSpPr txBox="1"/>
          <p:nvPr/>
        </p:nvSpPr>
        <p:spPr>
          <a:xfrm>
            <a:off x="1536572" y="4020007"/>
            <a:ext cx="6094378" cy="148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user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('Post API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into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USER')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7D9363C5-8F3D-A1FF-AE8E-98991B5FBA79}"/>
              </a:ext>
            </a:extLst>
          </p:cNvPr>
          <p:cNvSpPr/>
          <p:nvPr/>
        </p:nvSpPr>
        <p:spPr>
          <a:xfrm>
            <a:off x="7989651" y="4338276"/>
            <a:ext cx="2057400" cy="843511"/>
          </a:xfrm>
          <a:prstGeom prst="borderCallout1">
            <a:avLst>
              <a:gd name="adj1" fmla="val 49887"/>
              <a:gd name="adj2" fmla="val -7860"/>
              <a:gd name="adj3" fmla="val 89435"/>
              <a:gd name="adj4" fmla="val -4400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Este es ejemplo de </a:t>
            </a:r>
            <a:r>
              <a:rPr lang="es-CO" b="1" dirty="0">
                <a:solidFill>
                  <a:schemeClr val="accent3"/>
                </a:solidFill>
                <a:latin typeface="Arial Nova" panose="020B0504020202020204" pitchFamily="34" charset="0"/>
              </a:rPr>
              <a:t>buena práctica</a:t>
            </a:r>
          </a:p>
        </p:txBody>
      </p:sp>
    </p:spTree>
    <p:extLst>
      <p:ext uri="{BB962C8B-B14F-4D97-AF65-F5344CB8AC3E}">
        <p14:creationId xmlns:p14="http://schemas.microsoft.com/office/powerpoint/2010/main" val="1270472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Tenemos cinco métodos que utilizan REST para POST, GET, PATCH y DELETE.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enrutador está tomando la ruta como primer parámetro. Luego, en el segundo parámetro, recibe una devolución de llamada.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devolución de llamada, tenemos un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un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significa respuesta y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significa solicitud. Usamos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enviar respuestas a nuestro cliente, como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o cualquier cliente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front-end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Y usamos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recibir solicitudes de una aplicación de cliente como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o cualquier cliente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front-end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787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Luego, en el cuerpo de la devolución de llamada, estamos imprimiendo un mensaje que dice el mensaje API respectivo.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Guarde esto y abra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verificar los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Descarga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 no lo tienes. Es una herramienta increíble para probar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de API.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194" name="Picture 2" descr="Captura de pantalla-2022-02-19-141237">
            <a:extLst>
              <a:ext uri="{FF2B5EF4-FFF2-40B4-BE49-F238E27FC236}">
                <a16:creationId xmlns:a16="http://schemas.microsoft.com/office/drawing/2014/main" id="{734C54E8-C94A-154F-DE69-34B06EE6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4267200"/>
            <a:ext cx="47720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archivo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contendrá todos los scripts, cómo ejecutar la aplicación o cómo probar la aplicación, así como todas las dependencias.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Necesitamos instalar algunas dependencias ahora: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npm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express mongoose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nodemon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dotenv</a:t>
            </a:r>
            <a:endParaRPr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858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esta dirección en la barra de direcciones, luego haga clic en Enviar o presione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Intro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18" name="Picture 2" descr="Captura de pantalla-2022-02-19-141328">
            <a:extLst>
              <a:ext uri="{FF2B5EF4-FFF2-40B4-BE49-F238E27FC236}">
                <a16:creationId xmlns:a16="http://schemas.microsoft.com/office/drawing/2014/main" id="{378E5CFD-5544-92F8-92CC-5BE198C0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39" y="2697265"/>
            <a:ext cx="2072322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Obtendremos este mensaje en el cuerpo de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porque simplemente estamos enviando un mensaje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res.send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tomemos una respuesta de una aplicación cliente. Simplemente imprimamos una identificación.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Primero tenemos que cambiar la función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getOne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Obtenemos la ID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luego la enviamos a la aplicación cliente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res.send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91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54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localhost:3000/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api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/1000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38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este punto final en la barra de direcciones. Aquí,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getOne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seguido de la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Luego, haga clic en Enviar.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266" name="Picture 2" descr="Captura de pantalla-2022-02-19-142619">
            <a:extLst>
              <a:ext uri="{FF2B5EF4-FFF2-40B4-BE49-F238E27FC236}">
                <a16:creationId xmlns:a16="http://schemas.microsoft.com/office/drawing/2014/main" id="{807A99A1-B896-074C-3757-13D35DF2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40" y="2831624"/>
            <a:ext cx="2541919" cy="37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creemos un modelo que definirá la estructura de nuestra base de datos.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Cree una carpeta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dentro,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models.js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745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2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new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required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true,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type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String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required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true,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type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Number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mongoose.model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('Data',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75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 tenemos un esquema que define la estructura de nuestra base de datos. Tiene un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nombre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una propiedad de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edad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Ambos campos tienen tipos y ambos son obligatorios.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simplemente estamos exportando el modelo de esquema.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importa este modelo dentro del archivo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route.js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Model = require('../models/model');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828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182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Vamos a crear el cuerpo de datos para publicar usando el modelo que acabamos de crear.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('/post', (req,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const data = new Model({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name: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age: </a:t>
            </a: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n-U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530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894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crearemos un bloque try-catch para manejar mensajes de éxito y errores.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Method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router.post('/post', (req,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const data = new Model({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name: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age: </a:t>
            </a:r>
            <a:r>
              <a:rPr lang="en-U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n-U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try{		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catch(error){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444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el bloque de prueba, estamos guardando los datos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data.save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Luego, almacenamos los datos en una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llamada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dataToSave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enviamos el mensaje de éxito con los datos en el cuerpo de la respuesta.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el bloque catch, estamos capturando errores si los recibimos.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6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Express se utilizará para crear el servidor y las capas del middleware para definir varios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CRUD.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administrar datos en MongoDB usando varias consultas.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Nodemon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reiniciar nuestro servidor cada vez que guardamos nuestro archivo.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Dotenv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administrar un archivo .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219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62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('/post',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new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data.save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(201).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815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agreguemos algunos datos por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Pero antes de eso, esta función debe ser asíncrona. Entonces, usaremos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async-await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796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62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router.post('/post', </a:t>
            </a:r>
            <a:r>
              <a:rPr lang="es-ES" sz="1400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new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data.save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(201).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356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F07C33-D29B-A552-0E2F-B179AAF2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515619"/>
            <a:ext cx="72199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8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está generando una identificación única. Abra la aplicación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verá la base de datos y este registro que acaba de crear: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FCACD0-AA5F-402B-8387-1EEFD862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990430"/>
            <a:ext cx="8963025" cy="35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3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ALL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3189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getAll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(data)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(500).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203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ALL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usando el método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Model.find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para obtener todos los datos de la base de datos. Luego, lo devolvemos en formato JSON. Si tenemos un error, también lo obtendremos.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EB663-B439-216F-66F3-B80AEDE0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13" y="3004255"/>
            <a:ext cx="361557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2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ByID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3894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(data)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catch(error){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(404).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info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`No se encuentra el id ${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}`})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34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ByID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Solo tenemos que pasar el ID del documento, que es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en un método llamado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findById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569D28-DB8A-3745-F6A0-56C59655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51" y="2728069"/>
            <a:ext cx="4576497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5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61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router.patch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updatedData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options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{ new: true };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result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Model.findByIdAndUpdate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(id,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updatedData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options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result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(404).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error.message,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info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`No se encuentra el id ${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}`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4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Una vez que hayan terminado de instalar, cree un archivo llamado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será el punto de entrada de nuestra aplicación.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este archivo, agreguemos Express y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express = require('express');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mongoose = require('mongoose');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64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 tenemos tres parámetros que estamos pasando en el método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findByIdAndUpdate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que usamos para buscar un documento por ID y actualizarlo.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 el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updatedData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que contiene el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req.body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las opciones, que especifican si devolver los datos actualizados en el cuerpo o no.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778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Probando.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E3705B-9DD8-46EB-DC12-BAF4ABA6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72" y="1828800"/>
            <a:ext cx="4910138" cy="42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9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Verificando.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10A70-7EF2-4214-96DC-D0623EB9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26337"/>
            <a:ext cx="9082088" cy="39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9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25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Model.findByIdAndDelete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(id)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(`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Document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with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${data.name} has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been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..`)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(404).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error.message,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info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`No se encuentra el id ${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}`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31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Estamos obteniendo la identificación aquí, y luego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Model.findByIdAndDelete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eliminar ese campo, mientras pasamos la identificación.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Estamos almacenando los datos actualizados en un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data.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respuesta, obtendremos el mensaje de que ese documento con el nombre específico ha sido eliminado.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62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Probando.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849F5A-4D17-97D6-3448-B034BDDA7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6"/>
          <a:stretch/>
        </p:blipFill>
        <p:spPr>
          <a:xfrm>
            <a:off x="4538662" y="1896895"/>
            <a:ext cx="5857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36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CORS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CORS (Cross-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Origin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) es un mecanismo o política de seguridad que permite controlar las peticiones HTTP asíncronas que se pueden realizar desde un navegador a un servidor con un dominio diferente de la página cargada originalmente.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290" name="Picture 2" descr="Qué es el CORS? Te explicamos el cross-origin resource ...">
            <a:extLst>
              <a:ext uri="{FF2B5EF4-FFF2-40B4-BE49-F238E27FC236}">
                <a16:creationId xmlns:a16="http://schemas.microsoft.com/office/drawing/2014/main" id="{75D44139-2F17-598F-CD88-2D31DEEE4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3675" r="3418" b="10351"/>
          <a:stretch/>
        </p:blipFill>
        <p:spPr bwMode="auto">
          <a:xfrm>
            <a:off x="2895600" y="3473102"/>
            <a:ext cx="6629400" cy="29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59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6324" y="908684"/>
            <a:ext cx="764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5" dirty="0">
                <a:solidFill>
                  <a:srgbClr val="404040"/>
                </a:solidFill>
                <a:latin typeface="Calibri Light"/>
                <a:cs typeface="Calibri Light"/>
              </a:rPr>
              <a:t>Basic API REST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7934" y="3036188"/>
            <a:ext cx="4857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Gracias</a:t>
            </a:r>
            <a:r>
              <a:rPr sz="4000" spc="-10" dirty="0">
                <a:solidFill>
                  <a:srgbClr val="124262"/>
                </a:solidFill>
                <a:latin typeface="Calibri"/>
                <a:cs typeface="Calibri"/>
              </a:rPr>
              <a:t> por</a:t>
            </a:r>
            <a:r>
              <a:rPr sz="4000" spc="-15" dirty="0">
                <a:solidFill>
                  <a:srgbClr val="124262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su</a:t>
            </a:r>
            <a:r>
              <a:rPr sz="4000" spc="-15" dirty="0">
                <a:solidFill>
                  <a:srgbClr val="124262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atención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D37765-3247-A9B5-92BB-F975844624AA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9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transfiera el contenido de Express a una nueva constante llamada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app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app = express();</a:t>
            </a: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escuchemos los cambios de este archivo en el puerto 3000.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app.use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express.json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());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app.listen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(3000, () =&gt; 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console.log(`Server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Started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at ${3000}`)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console.log(`Go to http://127.0.0.1:${3000}`)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8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el servidor está configurado en el puerto 3000.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Escribamos el script para iniciar nuestro servidor. También hemos agregado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app.use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Dentro de eso, tenemos un fragmento de código que nos permite aceptar los datos en formato JSON.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el archivo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agregue un script que diga lo siguiente: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"scripts":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"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start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": "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nodemon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index.js"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56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Esto significa que podemos iniciar nuestro servidor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npm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se ejecutará usando el paquete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Nodemon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que instalamos previamente.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Escriba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npm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terminal y veremos el siguiente resultado en pantalla: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21434A-B27A-3ED9-C5D8-C0A02440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810000"/>
            <a:ext cx="4991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3199</Words>
  <Application>Microsoft Office PowerPoint</Application>
  <PresentationFormat>Panorámica</PresentationFormat>
  <Paragraphs>395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2" baseType="lpstr">
      <vt:lpstr>Arial Nova</vt:lpstr>
      <vt:lpstr>Calibri</vt:lpstr>
      <vt:lpstr>Calibri Light</vt:lpstr>
      <vt:lpstr>Roboto Mono</vt:lpstr>
      <vt:lpstr>Office Theme</vt:lpstr>
      <vt:lpstr>Basic API REST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Cómo crear nuestras rutas para los endpoints</vt:lpstr>
      <vt:lpstr>Cómo crear nuestras rutas para los endpoints</vt:lpstr>
      <vt:lpstr>Cómo crear nuestras rutas para los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crear el modelo</vt:lpstr>
      <vt:lpstr>Cómo crear el modelo</vt:lpstr>
      <vt:lpstr>Cómo crear el modelo</vt:lpstr>
      <vt:lpstr>POST</vt:lpstr>
      <vt:lpstr>POST</vt:lpstr>
      <vt:lpstr>POST</vt:lpstr>
      <vt:lpstr>POST</vt:lpstr>
      <vt:lpstr>POST</vt:lpstr>
      <vt:lpstr>POST</vt:lpstr>
      <vt:lpstr>POST</vt:lpstr>
      <vt:lpstr>POST</vt:lpstr>
      <vt:lpstr>GET -- ALL</vt:lpstr>
      <vt:lpstr>GET -- ALL</vt:lpstr>
      <vt:lpstr>GET -- ByID</vt:lpstr>
      <vt:lpstr>GET -- ByID</vt:lpstr>
      <vt:lpstr>PATCH</vt:lpstr>
      <vt:lpstr>PATCH</vt:lpstr>
      <vt:lpstr>PATCH</vt:lpstr>
      <vt:lpstr>PATCH</vt:lpstr>
      <vt:lpstr>DELETE</vt:lpstr>
      <vt:lpstr>DELETE</vt:lpstr>
      <vt:lpstr>DELETE</vt:lpstr>
      <vt:lpstr>CORS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MANEJADORES DE BASES DE DATOS</dc:title>
  <dc:creator>Erika Meneses</dc:creator>
  <cp:lastModifiedBy>Norbey Danilo Muñoz Cañon</cp:lastModifiedBy>
  <cp:revision>9</cp:revision>
  <dcterms:created xsi:type="dcterms:W3CDTF">2023-06-13T16:13:15Z</dcterms:created>
  <dcterms:modified xsi:type="dcterms:W3CDTF">2023-11-15T03:58:43Z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2023-06-13T00:00:00Z</vt:filetime>
  </property>
</Properties>
</file>