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28" r:id="rId28"/>
    <p:sldId id="329" r:id="rId29"/>
    <p:sldId id="330" r:id="rId30"/>
    <p:sldId id="331" r:id="rId31"/>
    <p:sldId id="332" r:id="rId32"/>
    <p:sldId id="333" r:id="rId33"/>
    <p:sldId id="334" r:id="rId34"/>
    <p:sldId id="335" r:id="rId35"/>
    <p:sldId id="337" r:id="rId36"/>
    <p:sldId id="336" r:id="rId37"/>
    <p:sldId id="338" r:id="rId38"/>
    <p:sldId id="339" r:id="rId39"/>
    <p:sldId id="340" r:id="rId40"/>
    <p:sldId id="341" r:id="rId41"/>
    <p:sldId id="342" r:id="rId42"/>
    <p:sldId id="343" r:id="rId43"/>
    <p:sldId id="344" r:id="rId44"/>
    <p:sldId id="345" r:id="rId45"/>
    <p:sldId id="346" r:id="rId46"/>
    <p:sldId id="347" r:id="rId47"/>
    <p:sldId id="348" r:id="rId48"/>
    <p:sldId id="349" r:id="rId49"/>
    <p:sldId id="350" r:id="rId50"/>
    <p:sldId id="351" r:id="rId51"/>
    <p:sldId id="352" r:id="rId52"/>
    <p:sldId id="353" r:id="rId53"/>
    <p:sldId id="354" r:id="rId54"/>
    <p:sldId id="355" r:id="rId55"/>
    <p:sldId id="357" r:id="rId56"/>
    <p:sldId id="356" r:id="rId57"/>
    <p:sldId id="358" r:id="rId58"/>
    <p:sldId id="359" r:id="rId59"/>
    <p:sldId id="360" r:id="rId60"/>
    <p:sldId id="361" r:id="rId61"/>
    <p:sldId id="362" r:id="rId62"/>
    <p:sldId id="363" r:id="rId63"/>
    <p:sldId id="364" r:id="rId64"/>
    <p:sldId id="365" r:id="rId65"/>
    <p:sldId id="366" r:id="rId66"/>
    <p:sldId id="367" r:id="rId67"/>
    <p:sldId id="303" r:id="rId6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8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8E3F31-6CE0-4B6F-8AB4-97F6337192AE}" v="97" dt="2023-06-14T03:01:36.87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821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RBEY DANILO MUÑOZ CAÑON" userId="29f64d73-8b12-4c53-a9f3-1c223397a229" providerId="ADAL" clId="{858E3F31-6CE0-4B6F-8AB4-97F6337192AE}"/>
    <pc:docChg chg="undo custSel addSld delSld modSld sldOrd">
      <pc:chgData name="NORBEY DANILO MUÑOZ CAÑON" userId="29f64d73-8b12-4c53-a9f3-1c223397a229" providerId="ADAL" clId="{858E3F31-6CE0-4B6F-8AB4-97F6337192AE}" dt="2023-06-14T03:01:36.870" v="1912" actId="1076"/>
      <pc:docMkLst>
        <pc:docMk/>
      </pc:docMkLst>
      <pc:sldChg chg="modSp mod">
        <pc:chgData name="NORBEY DANILO MUÑOZ CAÑON" userId="29f64d73-8b12-4c53-a9f3-1c223397a229" providerId="ADAL" clId="{858E3F31-6CE0-4B6F-8AB4-97F6337192AE}" dt="2023-06-14T00:47:36.495" v="61" actId="20577"/>
        <pc:sldMkLst>
          <pc:docMk/>
          <pc:sldMk cId="0" sldId="256"/>
        </pc:sldMkLst>
        <pc:spChg chg="mod">
          <ac:chgData name="NORBEY DANILO MUÑOZ CAÑON" userId="29f64d73-8b12-4c53-a9f3-1c223397a229" providerId="ADAL" clId="{858E3F31-6CE0-4B6F-8AB4-97F6337192AE}" dt="2023-06-14T00:47:15.356" v="19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NORBEY DANILO MUÑOZ CAÑON" userId="29f64d73-8b12-4c53-a9f3-1c223397a229" providerId="ADAL" clId="{858E3F31-6CE0-4B6F-8AB4-97F6337192AE}" dt="2023-06-14T00:47:36.495" v="61" actId="20577"/>
          <ac:spMkLst>
            <pc:docMk/>
            <pc:sldMk cId="0" sldId="256"/>
            <ac:spMk id="9" creationId="{00000000-0000-0000-0000-000000000000}"/>
          </ac:spMkLst>
        </pc:spChg>
      </pc:sldChg>
      <pc:sldChg chg="del">
        <pc:chgData name="NORBEY DANILO MUÑOZ CAÑON" userId="29f64d73-8b12-4c53-a9f3-1c223397a229" providerId="ADAL" clId="{858E3F31-6CE0-4B6F-8AB4-97F6337192AE}" dt="2023-06-14T00:52:47.283" v="130" actId="47"/>
        <pc:sldMkLst>
          <pc:docMk/>
          <pc:sldMk cId="0" sldId="257"/>
        </pc:sldMkLst>
      </pc:sldChg>
      <pc:sldChg chg="addSp delSp modSp mod ord">
        <pc:chgData name="NORBEY DANILO MUÑOZ CAÑON" userId="29f64d73-8b12-4c53-a9f3-1c223397a229" providerId="ADAL" clId="{858E3F31-6CE0-4B6F-8AB4-97F6337192AE}" dt="2023-06-14T00:54:29.204" v="180" actId="114"/>
        <pc:sldMkLst>
          <pc:docMk/>
          <pc:sldMk cId="0" sldId="258"/>
        </pc:sldMkLst>
        <pc:spChg chg="add del">
          <ac:chgData name="NORBEY DANILO MUÑOZ CAÑON" userId="29f64d73-8b12-4c53-a9f3-1c223397a229" providerId="ADAL" clId="{858E3F31-6CE0-4B6F-8AB4-97F6337192AE}" dt="2023-06-14T00:52:03.587" v="117"/>
          <ac:spMkLst>
            <pc:docMk/>
            <pc:sldMk cId="0" sldId="258"/>
            <ac:spMk id="3" creationId="{DAC20F32-5CC0-AD79-68CF-38064E7F9E66}"/>
          </ac:spMkLst>
        </pc:spChg>
        <pc:spChg chg="mod">
          <ac:chgData name="NORBEY DANILO MUÑOZ CAÑON" userId="29f64d73-8b12-4c53-a9f3-1c223397a229" providerId="ADAL" clId="{858E3F31-6CE0-4B6F-8AB4-97F6337192AE}" dt="2023-06-14T00:53:06.281" v="175" actId="790"/>
          <ac:spMkLst>
            <pc:docMk/>
            <pc:sldMk cId="0" sldId="258"/>
            <ac:spMk id="4" creationId="{00000000-0000-0000-0000-000000000000}"/>
          </ac:spMkLst>
        </pc:spChg>
        <pc:spChg chg="mod">
          <ac:chgData name="NORBEY DANILO MUÑOZ CAÑON" userId="29f64d73-8b12-4c53-a9f3-1c223397a229" providerId="ADAL" clId="{858E3F31-6CE0-4B6F-8AB4-97F6337192AE}" dt="2023-06-14T00:54:29.204" v="180" actId="114"/>
          <ac:spMkLst>
            <pc:docMk/>
            <pc:sldMk cId="0" sldId="258"/>
            <ac:spMk id="5" creationId="{00000000-0000-0000-0000-000000000000}"/>
          </ac:spMkLst>
        </pc:spChg>
        <pc:spChg chg="add del">
          <ac:chgData name="NORBEY DANILO MUÑOZ CAÑON" userId="29f64d73-8b12-4c53-a9f3-1c223397a229" providerId="ADAL" clId="{858E3F31-6CE0-4B6F-8AB4-97F6337192AE}" dt="2023-06-14T00:52:08.138" v="119" actId="478"/>
          <ac:spMkLst>
            <pc:docMk/>
            <pc:sldMk cId="0" sldId="258"/>
            <ac:spMk id="7" creationId="{F2A17EE8-896B-7CC6-9CAC-27C9FE019895}"/>
          </ac:spMkLst>
        </pc:spChg>
        <pc:picChg chg="del">
          <ac:chgData name="NORBEY DANILO MUÑOZ CAÑON" userId="29f64d73-8b12-4c53-a9f3-1c223397a229" providerId="ADAL" clId="{858E3F31-6CE0-4B6F-8AB4-97F6337192AE}" dt="2023-06-14T00:51:49.359" v="84" actId="478"/>
          <ac:picMkLst>
            <pc:docMk/>
            <pc:sldMk cId="0" sldId="258"/>
            <ac:picMk id="2" creationId="{00000000-0000-0000-0000-000000000000}"/>
          </ac:picMkLst>
        </pc:picChg>
      </pc:sldChg>
      <pc:sldChg chg="del">
        <pc:chgData name="NORBEY DANILO MUÑOZ CAÑON" userId="29f64d73-8b12-4c53-a9f3-1c223397a229" providerId="ADAL" clId="{858E3F31-6CE0-4B6F-8AB4-97F6337192AE}" dt="2023-06-14T00:52:47.778" v="131" actId="47"/>
        <pc:sldMkLst>
          <pc:docMk/>
          <pc:sldMk cId="0" sldId="259"/>
        </pc:sldMkLst>
      </pc:sldChg>
      <pc:sldChg chg="del">
        <pc:chgData name="NORBEY DANILO MUÑOZ CAÑON" userId="29f64d73-8b12-4c53-a9f3-1c223397a229" providerId="ADAL" clId="{858E3F31-6CE0-4B6F-8AB4-97F6337192AE}" dt="2023-06-14T00:52:47.811" v="132" actId="47"/>
        <pc:sldMkLst>
          <pc:docMk/>
          <pc:sldMk cId="0" sldId="260"/>
        </pc:sldMkLst>
      </pc:sldChg>
      <pc:sldChg chg="del">
        <pc:chgData name="NORBEY DANILO MUÑOZ CAÑON" userId="29f64d73-8b12-4c53-a9f3-1c223397a229" providerId="ADAL" clId="{858E3F31-6CE0-4B6F-8AB4-97F6337192AE}" dt="2023-06-14T00:52:47.853" v="133" actId="47"/>
        <pc:sldMkLst>
          <pc:docMk/>
          <pc:sldMk cId="0" sldId="261"/>
        </pc:sldMkLst>
      </pc:sldChg>
      <pc:sldChg chg="del">
        <pc:chgData name="NORBEY DANILO MUÑOZ CAÑON" userId="29f64d73-8b12-4c53-a9f3-1c223397a229" providerId="ADAL" clId="{858E3F31-6CE0-4B6F-8AB4-97F6337192AE}" dt="2023-06-14T00:52:47.875" v="134" actId="47"/>
        <pc:sldMkLst>
          <pc:docMk/>
          <pc:sldMk cId="0" sldId="262"/>
        </pc:sldMkLst>
      </pc:sldChg>
      <pc:sldChg chg="del">
        <pc:chgData name="NORBEY DANILO MUÑOZ CAÑON" userId="29f64d73-8b12-4c53-a9f3-1c223397a229" providerId="ADAL" clId="{858E3F31-6CE0-4B6F-8AB4-97F6337192AE}" dt="2023-06-14T00:52:47.909" v="135" actId="47"/>
        <pc:sldMkLst>
          <pc:docMk/>
          <pc:sldMk cId="0" sldId="263"/>
        </pc:sldMkLst>
      </pc:sldChg>
      <pc:sldChg chg="del">
        <pc:chgData name="NORBEY DANILO MUÑOZ CAÑON" userId="29f64d73-8b12-4c53-a9f3-1c223397a229" providerId="ADAL" clId="{858E3F31-6CE0-4B6F-8AB4-97F6337192AE}" dt="2023-06-14T00:52:47.940" v="136" actId="47"/>
        <pc:sldMkLst>
          <pc:docMk/>
          <pc:sldMk cId="0" sldId="264"/>
        </pc:sldMkLst>
      </pc:sldChg>
      <pc:sldChg chg="del">
        <pc:chgData name="NORBEY DANILO MUÑOZ CAÑON" userId="29f64d73-8b12-4c53-a9f3-1c223397a229" providerId="ADAL" clId="{858E3F31-6CE0-4B6F-8AB4-97F6337192AE}" dt="2023-06-14T00:52:47.985" v="137" actId="47"/>
        <pc:sldMkLst>
          <pc:docMk/>
          <pc:sldMk cId="0" sldId="265"/>
        </pc:sldMkLst>
      </pc:sldChg>
      <pc:sldChg chg="del">
        <pc:chgData name="NORBEY DANILO MUÑOZ CAÑON" userId="29f64d73-8b12-4c53-a9f3-1c223397a229" providerId="ADAL" clId="{858E3F31-6CE0-4B6F-8AB4-97F6337192AE}" dt="2023-06-14T00:52:48.026" v="138" actId="47"/>
        <pc:sldMkLst>
          <pc:docMk/>
          <pc:sldMk cId="0" sldId="266"/>
        </pc:sldMkLst>
      </pc:sldChg>
      <pc:sldChg chg="del">
        <pc:chgData name="NORBEY DANILO MUÑOZ CAÑON" userId="29f64d73-8b12-4c53-a9f3-1c223397a229" providerId="ADAL" clId="{858E3F31-6CE0-4B6F-8AB4-97F6337192AE}" dt="2023-06-14T00:52:48.063" v="139" actId="47"/>
        <pc:sldMkLst>
          <pc:docMk/>
          <pc:sldMk cId="0" sldId="267"/>
        </pc:sldMkLst>
      </pc:sldChg>
      <pc:sldChg chg="del">
        <pc:chgData name="NORBEY DANILO MUÑOZ CAÑON" userId="29f64d73-8b12-4c53-a9f3-1c223397a229" providerId="ADAL" clId="{858E3F31-6CE0-4B6F-8AB4-97F6337192AE}" dt="2023-06-14T00:52:48.080" v="140" actId="47"/>
        <pc:sldMkLst>
          <pc:docMk/>
          <pc:sldMk cId="0" sldId="268"/>
        </pc:sldMkLst>
      </pc:sldChg>
      <pc:sldChg chg="del">
        <pc:chgData name="NORBEY DANILO MUÑOZ CAÑON" userId="29f64d73-8b12-4c53-a9f3-1c223397a229" providerId="ADAL" clId="{858E3F31-6CE0-4B6F-8AB4-97F6337192AE}" dt="2023-06-14T00:52:48.112" v="141" actId="47"/>
        <pc:sldMkLst>
          <pc:docMk/>
          <pc:sldMk cId="0" sldId="269"/>
        </pc:sldMkLst>
      </pc:sldChg>
      <pc:sldChg chg="del">
        <pc:chgData name="NORBEY DANILO MUÑOZ CAÑON" userId="29f64d73-8b12-4c53-a9f3-1c223397a229" providerId="ADAL" clId="{858E3F31-6CE0-4B6F-8AB4-97F6337192AE}" dt="2023-06-14T00:52:48.143" v="142" actId="47"/>
        <pc:sldMkLst>
          <pc:docMk/>
          <pc:sldMk cId="0" sldId="270"/>
        </pc:sldMkLst>
      </pc:sldChg>
      <pc:sldChg chg="del">
        <pc:chgData name="NORBEY DANILO MUÑOZ CAÑON" userId="29f64d73-8b12-4c53-a9f3-1c223397a229" providerId="ADAL" clId="{858E3F31-6CE0-4B6F-8AB4-97F6337192AE}" dt="2023-06-14T00:52:48.178" v="143" actId="47"/>
        <pc:sldMkLst>
          <pc:docMk/>
          <pc:sldMk cId="0" sldId="271"/>
        </pc:sldMkLst>
      </pc:sldChg>
      <pc:sldChg chg="del">
        <pc:chgData name="NORBEY DANILO MUÑOZ CAÑON" userId="29f64d73-8b12-4c53-a9f3-1c223397a229" providerId="ADAL" clId="{858E3F31-6CE0-4B6F-8AB4-97F6337192AE}" dt="2023-06-14T00:52:48.208" v="144" actId="47"/>
        <pc:sldMkLst>
          <pc:docMk/>
          <pc:sldMk cId="0" sldId="272"/>
        </pc:sldMkLst>
      </pc:sldChg>
      <pc:sldChg chg="del">
        <pc:chgData name="NORBEY DANILO MUÑOZ CAÑON" userId="29f64d73-8b12-4c53-a9f3-1c223397a229" providerId="ADAL" clId="{858E3F31-6CE0-4B6F-8AB4-97F6337192AE}" dt="2023-06-14T00:52:48.238" v="145" actId="47"/>
        <pc:sldMkLst>
          <pc:docMk/>
          <pc:sldMk cId="0" sldId="273"/>
        </pc:sldMkLst>
      </pc:sldChg>
      <pc:sldChg chg="del">
        <pc:chgData name="NORBEY DANILO MUÑOZ CAÑON" userId="29f64d73-8b12-4c53-a9f3-1c223397a229" providerId="ADAL" clId="{858E3F31-6CE0-4B6F-8AB4-97F6337192AE}" dt="2023-06-14T00:52:48.280" v="146" actId="47"/>
        <pc:sldMkLst>
          <pc:docMk/>
          <pc:sldMk cId="0" sldId="274"/>
        </pc:sldMkLst>
      </pc:sldChg>
      <pc:sldChg chg="del">
        <pc:chgData name="NORBEY DANILO MUÑOZ CAÑON" userId="29f64d73-8b12-4c53-a9f3-1c223397a229" providerId="ADAL" clId="{858E3F31-6CE0-4B6F-8AB4-97F6337192AE}" dt="2023-06-14T00:52:48.309" v="147" actId="47"/>
        <pc:sldMkLst>
          <pc:docMk/>
          <pc:sldMk cId="0" sldId="275"/>
        </pc:sldMkLst>
      </pc:sldChg>
      <pc:sldChg chg="del">
        <pc:chgData name="NORBEY DANILO MUÑOZ CAÑON" userId="29f64d73-8b12-4c53-a9f3-1c223397a229" providerId="ADAL" clId="{858E3F31-6CE0-4B6F-8AB4-97F6337192AE}" dt="2023-06-14T00:52:48.903" v="148" actId="47"/>
        <pc:sldMkLst>
          <pc:docMk/>
          <pc:sldMk cId="0" sldId="276"/>
        </pc:sldMkLst>
      </pc:sldChg>
      <pc:sldChg chg="del">
        <pc:chgData name="NORBEY DANILO MUÑOZ CAÑON" userId="29f64d73-8b12-4c53-a9f3-1c223397a229" providerId="ADAL" clId="{858E3F31-6CE0-4B6F-8AB4-97F6337192AE}" dt="2023-06-14T00:52:49.419" v="149" actId="47"/>
        <pc:sldMkLst>
          <pc:docMk/>
          <pc:sldMk cId="0" sldId="277"/>
        </pc:sldMkLst>
      </pc:sldChg>
      <pc:sldChg chg="del">
        <pc:chgData name="NORBEY DANILO MUÑOZ CAÑON" userId="29f64d73-8b12-4c53-a9f3-1c223397a229" providerId="ADAL" clId="{858E3F31-6CE0-4B6F-8AB4-97F6337192AE}" dt="2023-06-14T00:52:49.451" v="150" actId="47"/>
        <pc:sldMkLst>
          <pc:docMk/>
          <pc:sldMk cId="0" sldId="278"/>
        </pc:sldMkLst>
      </pc:sldChg>
      <pc:sldChg chg="del">
        <pc:chgData name="NORBEY DANILO MUÑOZ CAÑON" userId="29f64d73-8b12-4c53-a9f3-1c223397a229" providerId="ADAL" clId="{858E3F31-6CE0-4B6F-8AB4-97F6337192AE}" dt="2023-06-14T00:52:49.492" v="151" actId="47"/>
        <pc:sldMkLst>
          <pc:docMk/>
          <pc:sldMk cId="0" sldId="279"/>
        </pc:sldMkLst>
      </pc:sldChg>
      <pc:sldChg chg="del">
        <pc:chgData name="NORBEY DANILO MUÑOZ CAÑON" userId="29f64d73-8b12-4c53-a9f3-1c223397a229" providerId="ADAL" clId="{858E3F31-6CE0-4B6F-8AB4-97F6337192AE}" dt="2023-06-14T00:52:49.519" v="152" actId="47"/>
        <pc:sldMkLst>
          <pc:docMk/>
          <pc:sldMk cId="0" sldId="280"/>
        </pc:sldMkLst>
      </pc:sldChg>
      <pc:sldChg chg="del">
        <pc:chgData name="NORBEY DANILO MUÑOZ CAÑON" userId="29f64d73-8b12-4c53-a9f3-1c223397a229" providerId="ADAL" clId="{858E3F31-6CE0-4B6F-8AB4-97F6337192AE}" dt="2023-06-14T00:52:49.546" v="153" actId="47"/>
        <pc:sldMkLst>
          <pc:docMk/>
          <pc:sldMk cId="0" sldId="281"/>
        </pc:sldMkLst>
      </pc:sldChg>
      <pc:sldChg chg="del">
        <pc:chgData name="NORBEY DANILO MUÑOZ CAÑON" userId="29f64d73-8b12-4c53-a9f3-1c223397a229" providerId="ADAL" clId="{858E3F31-6CE0-4B6F-8AB4-97F6337192AE}" dt="2023-06-14T00:52:49.573" v="154" actId="47"/>
        <pc:sldMkLst>
          <pc:docMk/>
          <pc:sldMk cId="0" sldId="282"/>
        </pc:sldMkLst>
      </pc:sldChg>
      <pc:sldChg chg="del">
        <pc:chgData name="NORBEY DANILO MUÑOZ CAÑON" userId="29f64d73-8b12-4c53-a9f3-1c223397a229" providerId="ADAL" clId="{858E3F31-6CE0-4B6F-8AB4-97F6337192AE}" dt="2023-06-14T00:52:49.612" v="155" actId="47"/>
        <pc:sldMkLst>
          <pc:docMk/>
          <pc:sldMk cId="0" sldId="283"/>
        </pc:sldMkLst>
      </pc:sldChg>
      <pc:sldChg chg="del">
        <pc:chgData name="NORBEY DANILO MUÑOZ CAÑON" userId="29f64d73-8b12-4c53-a9f3-1c223397a229" providerId="ADAL" clId="{858E3F31-6CE0-4B6F-8AB4-97F6337192AE}" dt="2023-06-14T00:52:49.642" v="156" actId="47"/>
        <pc:sldMkLst>
          <pc:docMk/>
          <pc:sldMk cId="0" sldId="284"/>
        </pc:sldMkLst>
      </pc:sldChg>
      <pc:sldChg chg="del">
        <pc:chgData name="NORBEY DANILO MUÑOZ CAÑON" userId="29f64d73-8b12-4c53-a9f3-1c223397a229" providerId="ADAL" clId="{858E3F31-6CE0-4B6F-8AB4-97F6337192AE}" dt="2023-06-14T00:52:49.676" v="157" actId="47"/>
        <pc:sldMkLst>
          <pc:docMk/>
          <pc:sldMk cId="0" sldId="285"/>
        </pc:sldMkLst>
      </pc:sldChg>
      <pc:sldChg chg="del">
        <pc:chgData name="NORBEY DANILO MUÑOZ CAÑON" userId="29f64d73-8b12-4c53-a9f3-1c223397a229" providerId="ADAL" clId="{858E3F31-6CE0-4B6F-8AB4-97F6337192AE}" dt="2023-06-14T00:52:49.707" v="158" actId="47"/>
        <pc:sldMkLst>
          <pc:docMk/>
          <pc:sldMk cId="0" sldId="286"/>
        </pc:sldMkLst>
      </pc:sldChg>
      <pc:sldChg chg="del">
        <pc:chgData name="NORBEY DANILO MUÑOZ CAÑON" userId="29f64d73-8b12-4c53-a9f3-1c223397a229" providerId="ADAL" clId="{858E3F31-6CE0-4B6F-8AB4-97F6337192AE}" dt="2023-06-14T00:52:49.740" v="159" actId="47"/>
        <pc:sldMkLst>
          <pc:docMk/>
          <pc:sldMk cId="0" sldId="287"/>
        </pc:sldMkLst>
      </pc:sldChg>
      <pc:sldChg chg="del">
        <pc:chgData name="NORBEY DANILO MUÑOZ CAÑON" userId="29f64d73-8b12-4c53-a9f3-1c223397a229" providerId="ADAL" clId="{858E3F31-6CE0-4B6F-8AB4-97F6337192AE}" dt="2023-06-14T00:52:49.773" v="160" actId="47"/>
        <pc:sldMkLst>
          <pc:docMk/>
          <pc:sldMk cId="0" sldId="288"/>
        </pc:sldMkLst>
      </pc:sldChg>
      <pc:sldChg chg="del">
        <pc:chgData name="NORBEY DANILO MUÑOZ CAÑON" userId="29f64d73-8b12-4c53-a9f3-1c223397a229" providerId="ADAL" clId="{858E3F31-6CE0-4B6F-8AB4-97F6337192AE}" dt="2023-06-14T00:52:50.291" v="161" actId="47"/>
        <pc:sldMkLst>
          <pc:docMk/>
          <pc:sldMk cId="0" sldId="289"/>
        </pc:sldMkLst>
      </pc:sldChg>
      <pc:sldChg chg="del">
        <pc:chgData name="NORBEY DANILO MUÑOZ CAÑON" userId="29f64d73-8b12-4c53-a9f3-1c223397a229" providerId="ADAL" clId="{858E3F31-6CE0-4B6F-8AB4-97F6337192AE}" dt="2023-06-14T00:52:50.490" v="162" actId="47"/>
        <pc:sldMkLst>
          <pc:docMk/>
          <pc:sldMk cId="0" sldId="290"/>
        </pc:sldMkLst>
      </pc:sldChg>
      <pc:sldChg chg="del">
        <pc:chgData name="NORBEY DANILO MUÑOZ CAÑON" userId="29f64d73-8b12-4c53-a9f3-1c223397a229" providerId="ADAL" clId="{858E3F31-6CE0-4B6F-8AB4-97F6337192AE}" dt="2023-06-14T00:52:50.675" v="163" actId="47"/>
        <pc:sldMkLst>
          <pc:docMk/>
          <pc:sldMk cId="0" sldId="291"/>
        </pc:sldMkLst>
      </pc:sldChg>
      <pc:sldChg chg="del">
        <pc:chgData name="NORBEY DANILO MUÑOZ CAÑON" userId="29f64d73-8b12-4c53-a9f3-1c223397a229" providerId="ADAL" clId="{858E3F31-6CE0-4B6F-8AB4-97F6337192AE}" dt="2023-06-14T00:52:50.847" v="164" actId="47"/>
        <pc:sldMkLst>
          <pc:docMk/>
          <pc:sldMk cId="0" sldId="292"/>
        </pc:sldMkLst>
      </pc:sldChg>
      <pc:sldChg chg="del">
        <pc:chgData name="NORBEY DANILO MUÑOZ CAÑON" userId="29f64d73-8b12-4c53-a9f3-1c223397a229" providerId="ADAL" clId="{858E3F31-6CE0-4B6F-8AB4-97F6337192AE}" dt="2023-06-14T00:52:51.034" v="165" actId="47"/>
        <pc:sldMkLst>
          <pc:docMk/>
          <pc:sldMk cId="0" sldId="293"/>
        </pc:sldMkLst>
      </pc:sldChg>
      <pc:sldChg chg="del">
        <pc:chgData name="NORBEY DANILO MUÑOZ CAÑON" userId="29f64d73-8b12-4c53-a9f3-1c223397a229" providerId="ADAL" clId="{858E3F31-6CE0-4B6F-8AB4-97F6337192AE}" dt="2023-06-14T00:52:51.210" v="166" actId="47"/>
        <pc:sldMkLst>
          <pc:docMk/>
          <pc:sldMk cId="0" sldId="294"/>
        </pc:sldMkLst>
      </pc:sldChg>
      <pc:sldChg chg="del">
        <pc:chgData name="NORBEY DANILO MUÑOZ CAÑON" userId="29f64d73-8b12-4c53-a9f3-1c223397a229" providerId="ADAL" clId="{858E3F31-6CE0-4B6F-8AB4-97F6337192AE}" dt="2023-06-14T00:52:51.410" v="167" actId="47"/>
        <pc:sldMkLst>
          <pc:docMk/>
          <pc:sldMk cId="0" sldId="295"/>
        </pc:sldMkLst>
      </pc:sldChg>
      <pc:sldChg chg="del">
        <pc:chgData name="NORBEY DANILO MUÑOZ CAÑON" userId="29f64d73-8b12-4c53-a9f3-1c223397a229" providerId="ADAL" clId="{858E3F31-6CE0-4B6F-8AB4-97F6337192AE}" dt="2023-06-14T00:52:51.632" v="168" actId="47"/>
        <pc:sldMkLst>
          <pc:docMk/>
          <pc:sldMk cId="0" sldId="296"/>
        </pc:sldMkLst>
      </pc:sldChg>
      <pc:sldChg chg="del">
        <pc:chgData name="NORBEY DANILO MUÑOZ CAÑON" userId="29f64d73-8b12-4c53-a9f3-1c223397a229" providerId="ADAL" clId="{858E3F31-6CE0-4B6F-8AB4-97F6337192AE}" dt="2023-06-14T00:52:52.443" v="169" actId="47"/>
        <pc:sldMkLst>
          <pc:docMk/>
          <pc:sldMk cId="0" sldId="297"/>
        </pc:sldMkLst>
      </pc:sldChg>
      <pc:sldChg chg="del">
        <pc:chgData name="NORBEY DANILO MUÑOZ CAÑON" userId="29f64d73-8b12-4c53-a9f3-1c223397a229" providerId="ADAL" clId="{858E3F31-6CE0-4B6F-8AB4-97F6337192AE}" dt="2023-06-14T00:52:52.634" v="170" actId="47"/>
        <pc:sldMkLst>
          <pc:docMk/>
          <pc:sldMk cId="0" sldId="298"/>
        </pc:sldMkLst>
      </pc:sldChg>
      <pc:sldChg chg="del">
        <pc:chgData name="NORBEY DANILO MUÑOZ CAÑON" userId="29f64d73-8b12-4c53-a9f3-1c223397a229" providerId="ADAL" clId="{858E3F31-6CE0-4B6F-8AB4-97F6337192AE}" dt="2023-06-14T00:52:52.825" v="171" actId="47"/>
        <pc:sldMkLst>
          <pc:docMk/>
          <pc:sldMk cId="0" sldId="299"/>
        </pc:sldMkLst>
      </pc:sldChg>
      <pc:sldChg chg="del">
        <pc:chgData name="NORBEY DANILO MUÑOZ CAÑON" userId="29f64d73-8b12-4c53-a9f3-1c223397a229" providerId="ADAL" clId="{858E3F31-6CE0-4B6F-8AB4-97F6337192AE}" dt="2023-06-14T00:52:53.041" v="172" actId="47"/>
        <pc:sldMkLst>
          <pc:docMk/>
          <pc:sldMk cId="0" sldId="300"/>
        </pc:sldMkLst>
      </pc:sldChg>
      <pc:sldChg chg="del">
        <pc:chgData name="NORBEY DANILO MUÑOZ CAÑON" userId="29f64d73-8b12-4c53-a9f3-1c223397a229" providerId="ADAL" clId="{858E3F31-6CE0-4B6F-8AB4-97F6337192AE}" dt="2023-06-14T00:52:53.277" v="173" actId="47"/>
        <pc:sldMkLst>
          <pc:docMk/>
          <pc:sldMk cId="0" sldId="301"/>
        </pc:sldMkLst>
      </pc:sldChg>
      <pc:sldChg chg="del">
        <pc:chgData name="NORBEY DANILO MUÑOZ CAÑON" userId="29f64d73-8b12-4c53-a9f3-1c223397a229" providerId="ADAL" clId="{858E3F31-6CE0-4B6F-8AB4-97F6337192AE}" dt="2023-06-14T00:52:55.059" v="174" actId="47"/>
        <pc:sldMkLst>
          <pc:docMk/>
          <pc:sldMk cId="0" sldId="302"/>
        </pc:sldMkLst>
      </pc:sldChg>
      <pc:sldChg chg="modSp mod">
        <pc:chgData name="NORBEY DANILO MUÑOZ CAÑON" userId="29f64d73-8b12-4c53-a9f3-1c223397a229" providerId="ADAL" clId="{858E3F31-6CE0-4B6F-8AB4-97F6337192AE}" dt="2023-06-14T02:43:42.783" v="1770" actId="20577"/>
        <pc:sldMkLst>
          <pc:docMk/>
          <pc:sldMk cId="0" sldId="303"/>
        </pc:sldMkLst>
        <pc:spChg chg="mod">
          <ac:chgData name="NORBEY DANILO MUÑOZ CAÑON" userId="29f64d73-8b12-4c53-a9f3-1c223397a229" providerId="ADAL" clId="{858E3F31-6CE0-4B6F-8AB4-97F6337192AE}" dt="2023-06-14T02:43:42.783" v="1770" actId="20577"/>
          <ac:spMkLst>
            <pc:docMk/>
            <pc:sldMk cId="0" sldId="303"/>
            <ac:spMk id="3" creationId="{00000000-0000-0000-0000-000000000000}"/>
          </ac:spMkLst>
        </pc:spChg>
      </pc:sldChg>
      <pc:sldChg chg="modSp add mod">
        <pc:chgData name="NORBEY DANILO MUÑOZ CAÑON" userId="29f64d73-8b12-4c53-a9f3-1c223397a229" providerId="ADAL" clId="{858E3F31-6CE0-4B6F-8AB4-97F6337192AE}" dt="2023-06-14T00:55:22.671" v="195" actId="20577"/>
        <pc:sldMkLst>
          <pc:docMk/>
          <pc:sldMk cId="1415018858" sldId="304"/>
        </pc:sldMkLst>
        <pc:spChg chg="mod">
          <ac:chgData name="NORBEY DANILO MUÑOZ CAÑON" userId="29f64d73-8b12-4c53-a9f3-1c223397a229" providerId="ADAL" clId="{858E3F31-6CE0-4B6F-8AB4-97F6337192AE}" dt="2023-06-14T00:55:22.671" v="195" actId="20577"/>
          <ac:spMkLst>
            <pc:docMk/>
            <pc:sldMk cId="1415018858" sldId="304"/>
            <ac:spMk id="5" creationId="{00000000-0000-0000-0000-000000000000}"/>
          </ac:spMkLst>
        </pc:spChg>
      </pc:sldChg>
      <pc:sldChg chg="modSp add mod ord">
        <pc:chgData name="NORBEY DANILO MUÑOZ CAÑON" userId="29f64d73-8b12-4c53-a9f3-1c223397a229" providerId="ADAL" clId="{858E3F31-6CE0-4B6F-8AB4-97F6337192AE}" dt="2023-06-14T00:57:00.147" v="224" actId="108"/>
        <pc:sldMkLst>
          <pc:docMk/>
          <pc:sldMk cId="3762858426" sldId="305"/>
        </pc:sldMkLst>
        <pc:spChg chg="mod">
          <ac:chgData name="NORBEY DANILO MUÑOZ CAÑON" userId="29f64d73-8b12-4c53-a9f3-1c223397a229" providerId="ADAL" clId="{858E3F31-6CE0-4B6F-8AB4-97F6337192AE}" dt="2023-06-14T00:57:00.147" v="224" actId="108"/>
          <ac:spMkLst>
            <pc:docMk/>
            <pc:sldMk cId="3762858426" sldId="305"/>
            <ac:spMk id="5" creationId="{00000000-0000-0000-0000-000000000000}"/>
          </ac:spMkLst>
        </pc:spChg>
      </pc:sldChg>
      <pc:sldChg chg="modSp add mod">
        <pc:chgData name="NORBEY DANILO MUÑOZ CAÑON" userId="29f64d73-8b12-4c53-a9f3-1c223397a229" providerId="ADAL" clId="{858E3F31-6CE0-4B6F-8AB4-97F6337192AE}" dt="2023-06-14T00:58:13.768" v="309" actId="20577"/>
        <pc:sldMkLst>
          <pc:docMk/>
          <pc:sldMk cId="2498219668" sldId="306"/>
        </pc:sldMkLst>
        <pc:spChg chg="mod">
          <ac:chgData name="NORBEY DANILO MUÑOZ CAÑON" userId="29f64d73-8b12-4c53-a9f3-1c223397a229" providerId="ADAL" clId="{858E3F31-6CE0-4B6F-8AB4-97F6337192AE}" dt="2023-06-14T00:58:13.768" v="309" actId="20577"/>
          <ac:spMkLst>
            <pc:docMk/>
            <pc:sldMk cId="2498219668" sldId="306"/>
            <ac:spMk id="5" creationId="{00000000-0000-0000-0000-000000000000}"/>
          </ac:spMkLst>
        </pc:spChg>
      </pc:sldChg>
      <pc:sldChg chg="modSp add mod">
        <pc:chgData name="NORBEY DANILO MUÑOZ CAÑON" userId="29f64d73-8b12-4c53-a9f3-1c223397a229" providerId="ADAL" clId="{858E3F31-6CE0-4B6F-8AB4-97F6337192AE}" dt="2023-06-14T01:01:01.076" v="345" actId="120"/>
        <pc:sldMkLst>
          <pc:docMk/>
          <pc:sldMk cId="1529064994" sldId="307"/>
        </pc:sldMkLst>
        <pc:spChg chg="mod">
          <ac:chgData name="NORBEY DANILO MUÑOZ CAÑON" userId="29f64d73-8b12-4c53-a9f3-1c223397a229" providerId="ADAL" clId="{858E3F31-6CE0-4B6F-8AB4-97F6337192AE}" dt="2023-06-14T01:01:01.076" v="345" actId="120"/>
          <ac:spMkLst>
            <pc:docMk/>
            <pc:sldMk cId="1529064994" sldId="307"/>
            <ac:spMk id="5" creationId="{00000000-0000-0000-0000-000000000000}"/>
          </ac:spMkLst>
        </pc:spChg>
      </pc:sldChg>
      <pc:sldChg chg="modSp add mod">
        <pc:chgData name="NORBEY DANILO MUÑOZ CAÑON" userId="29f64d73-8b12-4c53-a9f3-1c223397a229" providerId="ADAL" clId="{858E3F31-6CE0-4B6F-8AB4-97F6337192AE}" dt="2023-06-14T01:01:39.853" v="357" actId="20577"/>
        <pc:sldMkLst>
          <pc:docMk/>
          <pc:sldMk cId="3890890987" sldId="308"/>
        </pc:sldMkLst>
        <pc:spChg chg="mod">
          <ac:chgData name="NORBEY DANILO MUÑOZ CAÑON" userId="29f64d73-8b12-4c53-a9f3-1c223397a229" providerId="ADAL" clId="{858E3F31-6CE0-4B6F-8AB4-97F6337192AE}" dt="2023-06-14T01:01:39.853" v="357" actId="20577"/>
          <ac:spMkLst>
            <pc:docMk/>
            <pc:sldMk cId="3890890987" sldId="308"/>
            <ac:spMk id="5" creationId="{00000000-0000-0000-0000-000000000000}"/>
          </ac:spMkLst>
        </pc:spChg>
      </pc:sldChg>
      <pc:sldChg chg="modSp add mod">
        <pc:chgData name="NORBEY DANILO MUÑOZ CAÑON" userId="29f64d73-8b12-4c53-a9f3-1c223397a229" providerId="ADAL" clId="{858E3F31-6CE0-4B6F-8AB4-97F6337192AE}" dt="2023-06-14T01:02:58.594" v="391" actId="108"/>
        <pc:sldMkLst>
          <pc:docMk/>
          <pc:sldMk cId="1763567028" sldId="309"/>
        </pc:sldMkLst>
        <pc:spChg chg="mod">
          <ac:chgData name="NORBEY DANILO MUÑOZ CAÑON" userId="29f64d73-8b12-4c53-a9f3-1c223397a229" providerId="ADAL" clId="{858E3F31-6CE0-4B6F-8AB4-97F6337192AE}" dt="2023-06-14T01:02:58.594" v="391" actId="108"/>
          <ac:spMkLst>
            <pc:docMk/>
            <pc:sldMk cId="1763567028" sldId="309"/>
            <ac:spMk id="5" creationId="{00000000-0000-0000-0000-000000000000}"/>
          </ac:spMkLst>
        </pc:spChg>
      </pc:sldChg>
      <pc:sldChg chg="addSp modSp add mod">
        <pc:chgData name="NORBEY DANILO MUÑOZ CAÑON" userId="29f64d73-8b12-4c53-a9f3-1c223397a229" providerId="ADAL" clId="{858E3F31-6CE0-4B6F-8AB4-97F6337192AE}" dt="2023-06-14T01:03:50.629" v="411" actId="1076"/>
        <pc:sldMkLst>
          <pc:docMk/>
          <pc:sldMk cId="3255173892" sldId="310"/>
        </pc:sldMkLst>
        <pc:spChg chg="mod">
          <ac:chgData name="NORBEY DANILO MUÑOZ CAÑON" userId="29f64d73-8b12-4c53-a9f3-1c223397a229" providerId="ADAL" clId="{858E3F31-6CE0-4B6F-8AB4-97F6337192AE}" dt="2023-06-14T01:03:34.004" v="409" actId="20577"/>
          <ac:spMkLst>
            <pc:docMk/>
            <pc:sldMk cId="3255173892" sldId="310"/>
            <ac:spMk id="5" creationId="{00000000-0000-0000-0000-000000000000}"/>
          </ac:spMkLst>
        </pc:spChg>
        <pc:picChg chg="add mod">
          <ac:chgData name="NORBEY DANILO MUÑOZ CAÑON" userId="29f64d73-8b12-4c53-a9f3-1c223397a229" providerId="ADAL" clId="{858E3F31-6CE0-4B6F-8AB4-97F6337192AE}" dt="2023-06-14T01:03:50.629" v="411" actId="1076"/>
          <ac:picMkLst>
            <pc:docMk/>
            <pc:sldMk cId="3255173892" sldId="310"/>
            <ac:picMk id="3" creationId="{9621434A-B27A-3ED9-C5D8-C0A024401160}"/>
          </ac:picMkLst>
        </pc:picChg>
      </pc:sldChg>
      <pc:sldChg chg="delSp modSp add mod">
        <pc:chgData name="NORBEY DANILO MUÑOZ CAÑON" userId="29f64d73-8b12-4c53-a9f3-1c223397a229" providerId="ADAL" clId="{858E3F31-6CE0-4B6F-8AB4-97F6337192AE}" dt="2023-06-14T01:04:36.424" v="452" actId="20577"/>
        <pc:sldMkLst>
          <pc:docMk/>
          <pc:sldMk cId="4200777315" sldId="311"/>
        </pc:sldMkLst>
        <pc:spChg chg="mod">
          <ac:chgData name="NORBEY DANILO MUÑOZ CAÑON" userId="29f64d73-8b12-4c53-a9f3-1c223397a229" providerId="ADAL" clId="{858E3F31-6CE0-4B6F-8AB4-97F6337192AE}" dt="2023-06-14T01:04:10.998" v="446" actId="20577"/>
          <ac:spMkLst>
            <pc:docMk/>
            <pc:sldMk cId="4200777315" sldId="311"/>
            <ac:spMk id="4" creationId="{00000000-0000-0000-0000-000000000000}"/>
          </ac:spMkLst>
        </pc:spChg>
        <pc:spChg chg="mod">
          <ac:chgData name="NORBEY DANILO MUÑOZ CAÑON" userId="29f64d73-8b12-4c53-a9f3-1c223397a229" providerId="ADAL" clId="{858E3F31-6CE0-4B6F-8AB4-97F6337192AE}" dt="2023-06-14T01:04:36.424" v="452" actId="20577"/>
          <ac:spMkLst>
            <pc:docMk/>
            <pc:sldMk cId="4200777315" sldId="311"/>
            <ac:spMk id="5" creationId="{00000000-0000-0000-0000-000000000000}"/>
          </ac:spMkLst>
        </pc:spChg>
        <pc:picChg chg="del">
          <ac:chgData name="NORBEY DANILO MUÑOZ CAÑON" userId="29f64d73-8b12-4c53-a9f3-1c223397a229" providerId="ADAL" clId="{858E3F31-6CE0-4B6F-8AB4-97F6337192AE}" dt="2023-06-14T01:04:23.969" v="447" actId="478"/>
          <ac:picMkLst>
            <pc:docMk/>
            <pc:sldMk cId="4200777315" sldId="311"/>
            <ac:picMk id="3" creationId="{9621434A-B27A-3ED9-C5D8-C0A024401160}"/>
          </ac:picMkLst>
        </pc:picChg>
      </pc:sldChg>
      <pc:sldChg chg="addSp delSp modSp add mod">
        <pc:chgData name="NORBEY DANILO MUÑOZ CAÑON" userId="29f64d73-8b12-4c53-a9f3-1c223397a229" providerId="ADAL" clId="{858E3F31-6CE0-4B6F-8AB4-97F6337192AE}" dt="2023-06-14T01:05:27.465" v="460" actId="1076"/>
        <pc:sldMkLst>
          <pc:docMk/>
          <pc:sldMk cId="2065142987" sldId="312"/>
        </pc:sldMkLst>
        <pc:spChg chg="del">
          <ac:chgData name="NORBEY DANILO MUÑOZ CAÑON" userId="29f64d73-8b12-4c53-a9f3-1c223397a229" providerId="ADAL" clId="{858E3F31-6CE0-4B6F-8AB4-97F6337192AE}" dt="2023-06-14T01:05:09.325" v="454" actId="478"/>
          <ac:spMkLst>
            <pc:docMk/>
            <pc:sldMk cId="2065142987" sldId="312"/>
            <ac:spMk id="5" creationId="{00000000-0000-0000-0000-000000000000}"/>
          </ac:spMkLst>
        </pc:spChg>
        <pc:picChg chg="add mod">
          <ac:chgData name="NORBEY DANILO MUÑOZ CAÑON" userId="29f64d73-8b12-4c53-a9f3-1c223397a229" providerId="ADAL" clId="{858E3F31-6CE0-4B6F-8AB4-97F6337192AE}" dt="2023-06-14T01:05:27.465" v="460" actId="1076"/>
          <ac:picMkLst>
            <pc:docMk/>
            <pc:sldMk cId="2065142987" sldId="312"/>
            <ac:picMk id="3" creationId="{858683D4-0E5C-BC47-2D7A-B0BD6B7C6032}"/>
          </ac:picMkLst>
        </pc:picChg>
      </pc:sldChg>
      <pc:sldChg chg="addSp modSp add mod ord">
        <pc:chgData name="NORBEY DANILO MUÑOZ CAÑON" userId="29f64d73-8b12-4c53-a9f3-1c223397a229" providerId="ADAL" clId="{858E3F31-6CE0-4B6F-8AB4-97F6337192AE}" dt="2023-06-14T01:06:15.493" v="507" actId="1076"/>
        <pc:sldMkLst>
          <pc:docMk/>
          <pc:sldMk cId="3837696797" sldId="313"/>
        </pc:sldMkLst>
        <pc:spChg chg="mod">
          <ac:chgData name="NORBEY DANILO MUÑOZ CAÑON" userId="29f64d73-8b12-4c53-a9f3-1c223397a229" providerId="ADAL" clId="{858E3F31-6CE0-4B6F-8AB4-97F6337192AE}" dt="2023-06-14T01:05:54.635" v="504" actId="20577"/>
          <ac:spMkLst>
            <pc:docMk/>
            <pc:sldMk cId="3837696797" sldId="313"/>
            <ac:spMk id="5" creationId="{00000000-0000-0000-0000-000000000000}"/>
          </ac:spMkLst>
        </pc:spChg>
        <pc:picChg chg="add mod">
          <ac:chgData name="NORBEY DANILO MUÑOZ CAÑON" userId="29f64d73-8b12-4c53-a9f3-1c223397a229" providerId="ADAL" clId="{858E3F31-6CE0-4B6F-8AB4-97F6337192AE}" dt="2023-06-14T01:06:15.493" v="507" actId="1076"/>
          <ac:picMkLst>
            <pc:docMk/>
            <pc:sldMk cId="3837696797" sldId="313"/>
            <ac:picMk id="3" creationId="{41C48421-B8FB-733B-5630-977E3D1EC24B}"/>
          </ac:picMkLst>
        </pc:picChg>
      </pc:sldChg>
      <pc:sldChg chg="addSp delSp modSp add mod">
        <pc:chgData name="NORBEY DANILO MUÑOZ CAÑON" userId="29f64d73-8b12-4c53-a9f3-1c223397a229" providerId="ADAL" clId="{858E3F31-6CE0-4B6F-8AB4-97F6337192AE}" dt="2023-06-14T01:15:07.038" v="513" actId="1076"/>
        <pc:sldMkLst>
          <pc:docMk/>
          <pc:sldMk cId="106284008" sldId="314"/>
        </pc:sldMkLst>
        <pc:spChg chg="del">
          <ac:chgData name="NORBEY DANILO MUÑOZ CAÑON" userId="29f64d73-8b12-4c53-a9f3-1c223397a229" providerId="ADAL" clId="{858E3F31-6CE0-4B6F-8AB4-97F6337192AE}" dt="2023-06-14T01:14:59.714" v="510" actId="478"/>
          <ac:spMkLst>
            <pc:docMk/>
            <pc:sldMk cId="106284008" sldId="314"/>
            <ac:spMk id="5" creationId="{00000000-0000-0000-0000-000000000000}"/>
          </ac:spMkLst>
        </pc:spChg>
        <pc:picChg chg="del">
          <ac:chgData name="NORBEY DANILO MUÑOZ CAÑON" userId="29f64d73-8b12-4c53-a9f3-1c223397a229" providerId="ADAL" clId="{858E3F31-6CE0-4B6F-8AB4-97F6337192AE}" dt="2023-06-14T01:14:57.796" v="509" actId="478"/>
          <ac:picMkLst>
            <pc:docMk/>
            <pc:sldMk cId="106284008" sldId="314"/>
            <ac:picMk id="3" creationId="{41C48421-B8FB-733B-5630-977E3D1EC24B}"/>
          </ac:picMkLst>
        </pc:picChg>
        <pc:picChg chg="add mod">
          <ac:chgData name="NORBEY DANILO MUÑOZ CAÑON" userId="29f64d73-8b12-4c53-a9f3-1c223397a229" providerId="ADAL" clId="{858E3F31-6CE0-4B6F-8AB4-97F6337192AE}" dt="2023-06-14T01:15:07.038" v="513" actId="1076"/>
          <ac:picMkLst>
            <pc:docMk/>
            <pc:sldMk cId="106284008" sldId="314"/>
            <ac:picMk id="7" creationId="{9E24A070-9F81-4F9E-2466-694DFCB63013}"/>
          </ac:picMkLst>
        </pc:picChg>
      </pc:sldChg>
      <pc:sldChg chg="addSp delSp modSp add mod">
        <pc:chgData name="NORBEY DANILO MUÑOZ CAÑON" userId="29f64d73-8b12-4c53-a9f3-1c223397a229" providerId="ADAL" clId="{858E3F31-6CE0-4B6F-8AB4-97F6337192AE}" dt="2023-06-14T01:16:21.286" v="518" actId="1076"/>
        <pc:sldMkLst>
          <pc:docMk/>
          <pc:sldMk cId="2476461013" sldId="315"/>
        </pc:sldMkLst>
        <pc:picChg chg="add mod">
          <ac:chgData name="NORBEY DANILO MUÑOZ CAÑON" userId="29f64d73-8b12-4c53-a9f3-1c223397a229" providerId="ADAL" clId="{858E3F31-6CE0-4B6F-8AB4-97F6337192AE}" dt="2023-06-14T01:16:21.286" v="518" actId="1076"/>
          <ac:picMkLst>
            <pc:docMk/>
            <pc:sldMk cId="2476461013" sldId="315"/>
            <ac:picMk id="3" creationId="{FA1A9ACB-70C9-727F-BF5C-839361A0B934}"/>
          </ac:picMkLst>
        </pc:picChg>
        <pc:picChg chg="del">
          <ac:chgData name="NORBEY DANILO MUÑOZ CAÑON" userId="29f64d73-8b12-4c53-a9f3-1c223397a229" providerId="ADAL" clId="{858E3F31-6CE0-4B6F-8AB4-97F6337192AE}" dt="2023-06-14T01:16:16.293" v="515" actId="478"/>
          <ac:picMkLst>
            <pc:docMk/>
            <pc:sldMk cId="2476461013" sldId="315"/>
            <ac:picMk id="7" creationId="{9E24A070-9F81-4F9E-2466-694DFCB63013}"/>
          </ac:picMkLst>
        </pc:picChg>
      </pc:sldChg>
      <pc:sldChg chg="addSp delSp modSp add mod">
        <pc:chgData name="NORBEY DANILO MUÑOZ CAÑON" userId="29f64d73-8b12-4c53-a9f3-1c223397a229" providerId="ADAL" clId="{858E3F31-6CE0-4B6F-8AB4-97F6337192AE}" dt="2023-06-14T01:16:41.995" v="522" actId="1076"/>
        <pc:sldMkLst>
          <pc:docMk/>
          <pc:sldMk cId="3728464245" sldId="316"/>
        </pc:sldMkLst>
        <pc:picChg chg="del">
          <ac:chgData name="NORBEY DANILO MUÑOZ CAÑON" userId="29f64d73-8b12-4c53-a9f3-1c223397a229" providerId="ADAL" clId="{858E3F31-6CE0-4B6F-8AB4-97F6337192AE}" dt="2023-06-14T01:16:39.018" v="520" actId="478"/>
          <ac:picMkLst>
            <pc:docMk/>
            <pc:sldMk cId="3728464245" sldId="316"/>
            <ac:picMk id="3" creationId="{FA1A9ACB-70C9-727F-BF5C-839361A0B934}"/>
          </ac:picMkLst>
        </pc:picChg>
        <pc:picChg chg="add mod">
          <ac:chgData name="NORBEY DANILO MUÑOZ CAÑON" userId="29f64d73-8b12-4c53-a9f3-1c223397a229" providerId="ADAL" clId="{858E3F31-6CE0-4B6F-8AB4-97F6337192AE}" dt="2023-06-14T01:16:41.995" v="522" actId="1076"/>
          <ac:picMkLst>
            <pc:docMk/>
            <pc:sldMk cId="3728464245" sldId="316"/>
            <ac:picMk id="5" creationId="{BCCE7CF4-CC17-D156-6896-06D6F1DC976B}"/>
          </ac:picMkLst>
        </pc:picChg>
      </pc:sldChg>
      <pc:sldChg chg="addSp modSp add mod ord">
        <pc:chgData name="NORBEY DANILO MUÑOZ CAÑON" userId="29f64d73-8b12-4c53-a9f3-1c223397a229" providerId="ADAL" clId="{858E3F31-6CE0-4B6F-8AB4-97F6337192AE}" dt="2023-06-14T01:18:39.634" v="536" actId="1076"/>
        <pc:sldMkLst>
          <pc:docMk/>
          <pc:sldMk cId="2002162405" sldId="317"/>
        </pc:sldMkLst>
        <pc:spChg chg="mod">
          <ac:chgData name="NORBEY DANILO MUÑOZ CAÑON" userId="29f64d73-8b12-4c53-a9f3-1c223397a229" providerId="ADAL" clId="{858E3F31-6CE0-4B6F-8AB4-97F6337192AE}" dt="2023-06-14T01:17:26.875" v="533" actId="20577"/>
          <ac:spMkLst>
            <pc:docMk/>
            <pc:sldMk cId="2002162405" sldId="317"/>
            <ac:spMk id="5" creationId="{00000000-0000-0000-0000-000000000000}"/>
          </ac:spMkLst>
        </pc:spChg>
        <pc:picChg chg="add mod">
          <ac:chgData name="NORBEY DANILO MUÑOZ CAÑON" userId="29f64d73-8b12-4c53-a9f3-1c223397a229" providerId="ADAL" clId="{858E3F31-6CE0-4B6F-8AB4-97F6337192AE}" dt="2023-06-14T01:18:39.634" v="536" actId="1076"/>
          <ac:picMkLst>
            <pc:docMk/>
            <pc:sldMk cId="2002162405" sldId="317"/>
            <ac:picMk id="2050" creationId="{CDC3F43D-09A3-2FDC-BE00-0A613B99711C}"/>
          </ac:picMkLst>
        </pc:picChg>
      </pc:sldChg>
      <pc:sldChg chg="addSp delSp modSp add mod">
        <pc:chgData name="NORBEY DANILO MUÑOZ CAÑON" userId="29f64d73-8b12-4c53-a9f3-1c223397a229" providerId="ADAL" clId="{858E3F31-6CE0-4B6F-8AB4-97F6337192AE}" dt="2023-06-14T01:19:28.173" v="569" actId="1076"/>
        <pc:sldMkLst>
          <pc:docMk/>
          <pc:sldMk cId="322468285" sldId="318"/>
        </pc:sldMkLst>
        <pc:spChg chg="mod">
          <ac:chgData name="NORBEY DANILO MUÑOZ CAÑON" userId="29f64d73-8b12-4c53-a9f3-1c223397a229" providerId="ADAL" clId="{858E3F31-6CE0-4B6F-8AB4-97F6337192AE}" dt="2023-06-14T01:19:25.316" v="568" actId="20577"/>
          <ac:spMkLst>
            <pc:docMk/>
            <pc:sldMk cId="322468285" sldId="318"/>
            <ac:spMk id="5" creationId="{00000000-0000-0000-0000-000000000000}"/>
          </ac:spMkLst>
        </pc:spChg>
        <pc:picChg chg="del">
          <ac:chgData name="NORBEY DANILO MUÑOZ CAÑON" userId="29f64d73-8b12-4c53-a9f3-1c223397a229" providerId="ADAL" clId="{858E3F31-6CE0-4B6F-8AB4-97F6337192AE}" dt="2023-06-14T01:19:05.910" v="564" actId="478"/>
          <ac:picMkLst>
            <pc:docMk/>
            <pc:sldMk cId="322468285" sldId="318"/>
            <ac:picMk id="2050" creationId="{CDC3F43D-09A3-2FDC-BE00-0A613B99711C}"/>
          </ac:picMkLst>
        </pc:picChg>
        <pc:picChg chg="add mod">
          <ac:chgData name="NORBEY DANILO MUÑOZ CAÑON" userId="29f64d73-8b12-4c53-a9f3-1c223397a229" providerId="ADAL" clId="{858E3F31-6CE0-4B6F-8AB4-97F6337192AE}" dt="2023-06-14T01:19:28.173" v="569" actId="1076"/>
          <ac:picMkLst>
            <pc:docMk/>
            <pc:sldMk cId="322468285" sldId="318"/>
            <ac:picMk id="3074" creationId="{B53DE345-9894-68B1-5D57-975687864DB3}"/>
          </ac:picMkLst>
        </pc:picChg>
      </pc:sldChg>
      <pc:sldChg chg="addSp delSp modSp add mod">
        <pc:chgData name="NORBEY DANILO MUÑOZ CAÑON" userId="29f64d73-8b12-4c53-a9f3-1c223397a229" providerId="ADAL" clId="{858E3F31-6CE0-4B6F-8AB4-97F6337192AE}" dt="2023-06-14T01:20:04.857" v="611" actId="1076"/>
        <pc:sldMkLst>
          <pc:docMk/>
          <pc:sldMk cId="114086218" sldId="319"/>
        </pc:sldMkLst>
        <pc:spChg chg="mod">
          <ac:chgData name="NORBEY DANILO MUÑOZ CAÑON" userId="29f64d73-8b12-4c53-a9f3-1c223397a229" providerId="ADAL" clId="{858E3F31-6CE0-4B6F-8AB4-97F6337192AE}" dt="2023-06-14T01:19:46.155" v="603" actId="20577"/>
          <ac:spMkLst>
            <pc:docMk/>
            <pc:sldMk cId="114086218" sldId="319"/>
            <ac:spMk id="5" creationId="{00000000-0000-0000-0000-000000000000}"/>
          </ac:spMkLst>
        </pc:spChg>
        <pc:picChg chg="del">
          <ac:chgData name="NORBEY DANILO MUÑOZ CAÑON" userId="29f64d73-8b12-4c53-a9f3-1c223397a229" providerId="ADAL" clId="{858E3F31-6CE0-4B6F-8AB4-97F6337192AE}" dt="2023-06-14T01:19:48.103" v="604" actId="478"/>
          <ac:picMkLst>
            <pc:docMk/>
            <pc:sldMk cId="114086218" sldId="319"/>
            <ac:picMk id="3074" creationId="{B53DE345-9894-68B1-5D57-975687864DB3}"/>
          </ac:picMkLst>
        </pc:picChg>
        <pc:picChg chg="add mod">
          <ac:chgData name="NORBEY DANILO MUÑOZ CAÑON" userId="29f64d73-8b12-4c53-a9f3-1c223397a229" providerId="ADAL" clId="{858E3F31-6CE0-4B6F-8AB4-97F6337192AE}" dt="2023-06-14T01:20:04.857" v="611" actId="1076"/>
          <ac:picMkLst>
            <pc:docMk/>
            <pc:sldMk cId="114086218" sldId="319"/>
            <ac:picMk id="4098" creationId="{9B5F53E8-B1A2-53AF-B002-F4E1ED3A2276}"/>
          </ac:picMkLst>
        </pc:picChg>
      </pc:sldChg>
      <pc:sldChg chg="addSp delSp modSp add mod">
        <pc:chgData name="NORBEY DANILO MUÑOZ CAÑON" userId="29f64d73-8b12-4c53-a9f3-1c223397a229" providerId="ADAL" clId="{858E3F31-6CE0-4B6F-8AB4-97F6337192AE}" dt="2023-06-14T01:27:08.036" v="618" actId="1076"/>
        <pc:sldMkLst>
          <pc:docMk/>
          <pc:sldMk cId="2182121093" sldId="320"/>
        </pc:sldMkLst>
        <pc:spChg chg="mod">
          <ac:chgData name="NORBEY DANILO MUÑOZ CAÑON" userId="29f64d73-8b12-4c53-a9f3-1c223397a229" providerId="ADAL" clId="{858E3F31-6CE0-4B6F-8AB4-97F6337192AE}" dt="2023-06-14T01:26:41.014" v="615" actId="113"/>
          <ac:spMkLst>
            <pc:docMk/>
            <pc:sldMk cId="2182121093" sldId="320"/>
            <ac:spMk id="5" creationId="{00000000-0000-0000-0000-000000000000}"/>
          </ac:spMkLst>
        </pc:spChg>
        <pc:picChg chg="del">
          <ac:chgData name="NORBEY DANILO MUÑOZ CAÑON" userId="29f64d73-8b12-4c53-a9f3-1c223397a229" providerId="ADAL" clId="{858E3F31-6CE0-4B6F-8AB4-97F6337192AE}" dt="2023-06-14T01:26:31.346" v="613" actId="478"/>
          <ac:picMkLst>
            <pc:docMk/>
            <pc:sldMk cId="2182121093" sldId="320"/>
            <ac:picMk id="4098" creationId="{9B5F53E8-B1A2-53AF-B002-F4E1ED3A2276}"/>
          </ac:picMkLst>
        </pc:picChg>
        <pc:picChg chg="add mod">
          <ac:chgData name="NORBEY DANILO MUÑOZ CAÑON" userId="29f64d73-8b12-4c53-a9f3-1c223397a229" providerId="ADAL" clId="{858E3F31-6CE0-4B6F-8AB4-97F6337192AE}" dt="2023-06-14T01:27:08.036" v="618" actId="1076"/>
          <ac:picMkLst>
            <pc:docMk/>
            <pc:sldMk cId="2182121093" sldId="320"/>
            <ac:picMk id="5122" creationId="{F9D2B27B-C4EE-E1C7-74A9-21A003ABF14B}"/>
          </ac:picMkLst>
        </pc:picChg>
      </pc:sldChg>
      <pc:sldChg chg="addSp delSp modSp add mod">
        <pc:chgData name="NORBEY DANILO MUÑOZ CAÑON" userId="29f64d73-8b12-4c53-a9f3-1c223397a229" providerId="ADAL" clId="{858E3F31-6CE0-4B6F-8AB4-97F6337192AE}" dt="2023-06-14T01:28:25.772" v="665" actId="1076"/>
        <pc:sldMkLst>
          <pc:docMk/>
          <pc:sldMk cId="1211079877" sldId="321"/>
        </pc:sldMkLst>
        <pc:spChg chg="mod">
          <ac:chgData name="NORBEY DANILO MUÑOZ CAÑON" userId="29f64d73-8b12-4c53-a9f3-1c223397a229" providerId="ADAL" clId="{858E3F31-6CE0-4B6F-8AB4-97F6337192AE}" dt="2023-06-14T01:28:00.874" v="664" actId="20577"/>
          <ac:spMkLst>
            <pc:docMk/>
            <pc:sldMk cId="1211079877" sldId="321"/>
            <ac:spMk id="5" creationId="{00000000-0000-0000-0000-000000000000}"/>
          </ac:spMkLst>
        </pc:spChg>
        <pc:picChg chg="add mod">
          <ac:chgData name="NORBEY DANILO MUÑOZ CAÑON" userId="29f64d73-8b12-4c53-a9f3-1c223397a229" providerId="ADAL" clId="{858E3F31-6CE0-4B6F-8AB4-97F6337192AE}" dt="2023-06-14T01:28:25.772" v="665" actId="1076"/>
          <ac:picMkLst>
            <pc:docMk/>
            <pc:sldMk cId="1211079877" sldId="321"/>
            <ac:picMk id="3" creationId="{E88FBB9A-1FF8-BAC0-692B-9A4B1A048913}"/>
          </ac:picMkLst>
        </pc:picChg>
        <pc:picChg chg="del">
          <ac:chgData name="NORBEY DANILO MUÑOZ CAÑON" userId="29f64d73-8b12-4c53-a9f3-1c223397a229" providerId="ADAL" clId="{858E3F31-6CE0-4B6F-8AB4-97F6337192AE}" dt="2023-06-14T01:27:13.331" v="620" actId="478"/>
          <ac:picMkLst>
            <pc:docMk/>
            <pc:sldMk cId="1211079877" sldId="321"/>
            <ac:picMk id="5122" creationId="{F9D2B27B-C4EE-E1C7-74A9-21A003ABF14B}"/>
          </ac:picMkLst>
        </pc:picChg>
      </pc:sldChg>
      <pc:sldChg chg="addSp delSp modSp add mod">
        <pc:chgData name="NORBEY DANILO MUÑOZ CAÑON" userId="29f64d73-8b12-4c53-a9f3-1c223397a229" providerId="ADAL" clId="{858E3F31-6CE0-4B6F-8AB4-97F6337192AE}" dt="2023-06-14T01:30:53.248" v="675" actId="1076"/>
        <pc:sldMkLst>
          <pc:docMk/>
          <pc:sldMk cId="2672555643" sldId="322"/>
        </pc:sldMkLst>
        <pc:spChg chg="mod">
          <ac:chgData name="NORBEY DANILO MUÑOZ CAÑON" userId="29f64d73-8b12-4c53-a9f3-1c223397a229" providerId="ADAL" clId="{858E3F31-6CE0-4B6F-8AB4-97F6337192AE}" dt="2023-06-14T01:29:57.744" v="670" actId="20577"/>
          <ac:spMkLst>
            <pc:docMk/>
            <pc:sldMk cId="2672555643" sldId="322"/>
            <ac:spMk id="5" creationId="{00000000-0000-0000-0000-000000000000}"/>
          </ac:spMkLst>
        </pc:spChg>
        <pc:picChg chg="del">
          <ac:chgData name="NORBEY DANILO MUÑOZ CAÑON" userId="29f64d73-8b12-4c53-a9f3-1c223397a229" providerId="ADAL" clId="{858E3F31-6CE0-4B6F-8AB4-97F6337192AE}" dt="2023-06-14T01:29:59.990" v="671" actId="478"/>
          <ac:picMkLst>
            <pc:docMk/>
            <pc:sldMk cId="2672555643" sldId="322"/>
            <ac:picMk id="3" creationId="{E88FBB9A-1FF8-BAC0-692B-9A4B1A048913}"/>
          </ac:picMkLst>
        </pc:picChg>
        <pc:picChg chg="add mod modCrop">
          <ac:chgData name="NORBEY DANILO MUÑOZ CAÑON" userId="29f64d73-8b12-4c53-a9f3-1c223397a229" providerId="ADAL" clId="{858E3F31-6CE0-4B6F-8AB4-97F6337192AE}" dt="2023-06-14T01:30:53.248" v="675" actId="1076"/>
          <ac:picMkLst>
            <pc:docMk/>
            <pc:sldMk cId="2672555643" sldId="322"/>
            <ac:picMk id="7" creationId="{0D339B4B-84E6-0A56-4B8B-E6116FFE9EC2}"/>
          </ac:picMkLst>
        </pc:picChg>
      </pc:sldChg>
      <pc:sldChg chg="addSp delSp modSp add mod">
        <pc:chgData name="NORBEY DANILO MUÑOZ CAÑON" userId="29f64d73-8b12-4c53-a9f3-1c223397a229" providerId="ADAL" clId="{858E3F31-6CE0-4B6F-8AB4-97F6337192AE}" dt="2023-06-14T01:32:04.464" v="707" actId="1076"/>
        <pc:sldMkLst>
          <pc:docMk/>
          <pc:sldMk cId="3351012902" sldId="323"/>
        </pc:sldMkLst>
        <pc:spChg chg="mod">
          <ac:chgData name="NORBEY DANILO MUÑOZ CAÑON" userId="29f64d73-8b12-4c53-a9f3-1c223397a229" providerId="ADAL" clId="{858E3F31-6CE0-4B6F-8AB4-97F6337192AE}" dt="2023-06-14T01:31:42.533" v="704" actId="20577"/>
          <ac:spMkLst>
            <pc:docMk/>
            <pc:sldMk cId="3351012902" sldId="323"/>
            <ac:spMk id="5" creationId="{00000000-0000-0000-0000-000000000000}"/>
          </ac:spMkLst>
        </pc:spChg>
        <pc:picChg chg="add mod">
          <ac:chgData name="NORBEY DANILO MUÑOZ CAÑON" userId="29f64d73-8b12-4c53-a9f3-1c223397a229" providerId="ADAL" clId="{858E3F31-6CE0-4B6F-8AB4-97F6337192AE}" dt="2023-06-14T01:32:04.464" v="707" actId="1076"/>
          <ac:picMkLst>
            <pc:docMk/>
            <pc:sldMk cId="3351012902" sldId="323"/>
            <ac:picMk id="3" creationId="{0623B9EB-24AE-1284-B87A-2FAA0580EC59}"/>
          </ac:picMkLst>
        </pc:picChg>
        <pc:picChg chg="del">
          <ac:chgData name="NORBEY DANILO MUÑOZ CAÑON" userId="29f64d73-8b12-4c53-a9f3-1c223397a229" providerId="ADAL" clId="{858E3F31-6CE0-4B6F-8AB4-97F6337192AE}" dt="2023-06-14T01:31:48.244" v="705" actId="478"/>
          <ac:picMkLst>
            <pc:docMk/>
            <pc:sldMk cId="3351012902" sldId="323"/>
            <ac:picMk id="7" creationId="{0D339B4B-84E6-0A56-4B8B-E6116FFE9EC2}"/>
          </ac:picMkLst>
        </pc:picChg>
      </pc:sldChg>
      <pc:sldChg chg="addSp delSp modSp add mod ord">
        <pc:chgData name="NORBEY DANILO MUÑOZ CAÑON" userId="29f64d73-8b12-4c53-a9f3-1c223397a229" providerId="ADAL" clId="{858E3F31-6CE0-4B6F-8AB4-97F6337192AE}" dt="2023-06-14T01:41:37.161" v="750" actId="20577"/>
        <pc:sldMkLst>
          <pc:docMk/>
          <pc:sldMk cId="484863779" sldId="324"/>
        </pc:sldMkLst>
        <pc:spChg chg="add del">
          <ac:chgData name="NORBEY DANILO MUÑOZ CAÑON" userId="29f64d73-8b12-4c53-a9f3-1c223397a229" providerId="ADAL" clId="{858E3F31-6CE0-4B6F-8AB4-97F6337192AE}" dt="2023-06-14T01:34:20.351" v="717"/>
          <ac:spMkLst>
            <pc:docMk/>
            <pc:sldMk cId="484863779" sldId="324"/>
            <ac:spMk id="2" creationId="{BBDBC2A6-3A41-EDBC-8C04-DBEA0B4D5CA7}"/>
          </ac:spMkLst>
        </pc:spChg>
        <pc:spChg chg="mod">
          <ac:chgData name="NORBEY DANILO MUÑOZ CAÑON" userId="29f64d73-8b12-4c53-a9f3-1c223397a229" providerId="ADAL" clId="{858E3F31-6CE0-4B6F-8AB4-97F6337192AE}" dt="2023-06-14T01:41:37.161" v="750" actId="20577"/>
          <ac:spMkLst>
            <pc:docMk/>
            <pc:sldMk cId="484863779" sldId="324"/>
            <ac:spMk id="5" creationId="{00000000-0000-0000-0000-000000000000}"/>
          </ac:spMkLst>
        </pc:spChg>
        <pc:picChg chg="del">
          <ac:chgData name="NORBEY DANILO MUÑOZ CAÑON" userId="29f64d73-8b12-4c53-a9f3-1c223397a229" providerId="ADAL" clId="{858E3F31-6CE0-4B6F-8AB4-97F6337192AE}" dt="2023-06-14T01:34:08.586" v="712" actId="478"/>
          <ac:picMkLst>
            <pc:docMk/>
            <pc:sldMk cId="484863779" sldId="324"/>
            <ac:picMk id="5122" creationId="{F9D2B27B-C4EE-E1C7-74A9-21A003ABF14B}"/>
          </ac:picMkLst>
        </pc:picChg>
      </pc:sldChg>
      <pc:sldChg chg="modSp add mod">
        <pc:chgData name="NORBEY DANILO MUÑOZ CAÑON" userId="29f64d73-8b12-4c53-a9f3-1c223397a229" providerId="ADAL" clId="{858E3F31-6CE0-4B6F-8AB4-97F6337192AE}" dt="2023-06-14T01:44:24.192" v="776" actId="20577"/>
        <pc:sldMkLst>
          <pc:docMk/>
          <pc:sldMk cId="296031368" sldId="325"/>
        </pc:sldMkLst>
        <pc:spChg chg="mod">
          <ac:chgData name="NORBEY DANILO MUÑOZ CAÑON" userId="29f64d73-8b12-4c53-a9f3-1c223397a229" providerId="ADAL" clId="{858E3F31-6CE0-4B6F-8AB4-97F6337192AE}" dt="2023-06-14T01:44:24.192" v="776" actId="20577"/>
          <ac:spMkLst>
            <pc:docMk/>
            <pc:sldMk cId="296031368" sldId="325"/>
            <ac:spMk id="5" creationId="{00000000-0000-0000-0000-000000000000}"/>
          </ac:spMkLst>
        </pc:spChg>
      </pc:sldChg>
      <pc:sldChg chg="addSp delSp modSp add mod ord">
        <pc:chgData name="NORBEY DANILO MUÑOZ CAÑON" userId="29f64d73-8b12-4c53-a9f3-1c223397a229" providerId="ADAL" clId="{858E3F31-6CE0-4B6F-8AB4-97F6337192AE}" dt="2023-06-14T01:46:13.298" v="830"/>
        <pc:sldMkLst>
          <pc:docMk/>
          <pc:sldMk cId="327294413" sldId="326"/>
        </pc:sldMkLst>
        <pc:spChg chg="del">
          <ac:chgData name="NORBEY DANILO MUÑOZ CAÑON" userId="29f64d73-8b12-4c53-a9f3-1c223397a229" providerId="ADAL" clId="{858E3F31-6CE0-4B6F-8AB4-97F6337192AE}" dt="2023-06-14T01:44:29.415" v="778" actId="478"/>
          <ac:spMkLst>
            <pc:docMk/>
            <pc:sldMk cId="327294413" sldId="326"/>
            <ac:spMk id="5" creationId="{00000000-0000-0000-0000-000000000000}"/>
          </ac:spMkLst>
        </pc:spChg>
        <pc:picChg chg="add mod">
          <ac:chgData name="NORBEY DANILO MUÑOZ CAÑON" userId="29f64d73-8b12-4c53-a9f3-1c223397a229" providerId="ADAL" clId="{858E3F31-6CE0-4B6F-8AB4-97F6337192AE}" dt="2023-06-14T01:44:35.540" v="781" actId="1076"/>
          <ac:picMkLst>
            <pc:docMk/>
            <pc:sldMk cId="327294413" sldId="326"/>
            <ac:picMk id="3" creationId="{F6B58EE2-3800-5F74-E898-A3D6C4EC2838}"/>
          </ac:picMkLst>
        </pc:picChg>
      </pc:sldChg>
      <pc:sldChg chg="addSp modSp add mod">
        <pc:chgData name="NORBEY DANILO MUÑOZ CAÑON" userId="29f64d73-8b12-4c53-a9f3-1c223397a229" providerId="ADAL" clId="{858E3F31-6CE0-4B6F-8AB4-97F6337192AE}" dt="2023-06-14T01:45:52.473" v="828" actId="1076"/>
        <pc:sldMkLst>
          <pc:docMk/>
          <pc:sldMk cId="1035369708" sldId="327"/>
        </pc:sldMkLst>
        <pc:spChg chg="mod">
          <ac:chgData name="NORBEY DANILO MUÑOZ CAÑON" userId="29f64d73-8b12-4c53-a9f3-1c223397a229" providerId="ADAL" clId="{858E3F31-6CE0-4B6F-8AB4-97F6337192AE}" dt="2023-06-14T01:45:30.655" v="825"/>
          <ac:spMkLst>
            <pc:docMk/>
            <pc:sldMk cId="1035369708" sldId="327"/>
            <ac:spMk id="5" creationId="{00000000-0000-0000-0000-000000000000}"/>
          </ac:spMkLst>
        </pc:spChg>
        <pc:picChg chg="add mod">
          <ac:chgData name="NORBEY DANILO MUÑOZ CAÑON" userId="29f64d73-8b12-4c53-a9f3-1c223397a229" providerId="ADAL" clId="{858E3F31-6CE0-4B6F-8AB4-97F6337192AE}" dt="2023-06-14T01:45:52.473" v="828" actId="1076"/>
          <ac:picMkLst>
            <pc:docMk/>
            <pc:sldMk cId="1035369708" sldId="327"/>
            <ac:picMk id="3" creationId="{837B5508-B475-DA8E-0FCD-9ED86A92D298}"/>
          </ac:picMkLst>
        </pc:picChg>
      </pc:sldChg>
      <pc:sldChg chg="delSp modSp add mod">
        <pc:chgData name="NORBEY DANILO MUÑOZ CAÑON" userId="29f64d73-8b12-4c53-a9f3-1c223397a229" providerId="ADAL" clId="{858E3F31-6CE0-4B6F-8AB4-97F6337192AE}" dt="2023-06-14T01:48:08.448" v="848" actId="114"/>
        <pc:sldMkLst>
          <pc:docMk/>
          <pc:sldMk cId="979305625" sldId="328"/>
        </pc:sldMkLst>
        <pc:spChg chg="mod">
          <ac:chgData name="NORBEY DANILO MUÑOZ CAÑON" userId="29f64d73-8b12-4c53-a9f3-1c223397a229" providerId="ADAL" clId="{858E3F31-6CE0-4B6F-8AB4-97F6337192AE}" dt="2023-06-14T01:48:08.448" v="848" actId="114"/>
          <ac:spMkLst>
            <pc:docMk/>
            <pc:sldMk cId="979305625" sldId="328"/>
            <ac:spMk id="5" creationId="{00000000-0000-0000-0000-000000000000}"/>
          </ac:spMkLst>
        </pc:spChg>
        <pc:picChg chg="del">
          <ac:chgData name="NORBEY DANILO MUÑOZ CAÑON" userId="29f64d73-8b12-4c53-a9f3-1c223397a229" providerId="ADAL" clId="{858E3F31-6CE0-4B6F-8AB4-97F6337192AE}" dt="2023-06-14T01:46:19.667" v="832" actId="478"/>
          <ac:picMkLst>
            <pc:docMk/>
            <pc:sldMk cId="979305625" sldId="328"/>
            <ac:picMk id="3" creationId="{837B5508-B475-DA8E-0FCD-9ED86A92D298}"/>
          </ac:picMkLst>
        </pc:picChg>
      </pc:sldChg>
      <pc:sldChg chg="addSp delSp modSp add mod">
        <pc:chgData name="NORBEY DANILO MUÑOZ CAÑON" userId="29f64d73-8b12-4c53-a9f3-1c223397a229" providerId="ADAL" clId="{858E3F31-6CE0-4B6F-8AB4-97F6337192AE}" dt="2023-06-14T01:48:41.678" v="857" actId="108"/>
        <pc:sldMkLst>
          <pc:docMk/>
          <pc:sldMk cId="290036481" sldId="329"/>
        </pc:sldMkLst>
        <pc:spChg chg="add del">
          <ac:chgData name="NORBEY DANILO MUÑOZ CAÑON" userId="29f64d73-8b12-4c53-a9f3-1c223397a229" providerId="ADAL" clId="{858E3F31-6CE0-4B6F-8AB4-97F6337192AE}" dt="2023-06-14T01:48:33.982" v="854"/>
          <ac:spMkLst>
            <pc:docMk/>
            <pc:sldMk cId="290036481" sldId="329"/>
            <ac:spMk id="2" creationId="{0960E921-C139-F00F-D7F6-F11C8F065686}"/>
          </ac:spMkLst>
        </pc:spChg>
        <pc:spChg chg="mod">
          <ac:chgData name="NORBEY DANILO MUÑOZ CAÑON" userId="29f64d73-8b12-4c53-a9f3-1c223397a229" providerId="ADAL" clId="{858E3F31-6CE0-4B6F-8AB4-97F6337192AE}" dt="2023-06-14T01:48:41.678" v="857" actId="108"/>
          <ac:spMkLst>
            <pc:docMk/>
            <pc:sldMk cId="290036481" sldId="329"/>
            <ac:spMk id="5" creationId="{00000000-0000-0000-0000-000000000000}"/>
          </ac:spMkLst>
        </pc:spChg>
      </pc:sldChg>
      <pc:sldChg chg="modSp add mod">
        <pc:chgData name="NORBEY DANILO MUÑOZ CAÑON" userId="29f64d73-8b12-4c53-a9f3-1c223397a229" providerId="ADAL" clId="{858E3F31-6CE0-4B6F-8AB4-97F6337192AE}" dt="2023-06-14T01:54:04.883" v="927" actId="1076"/>
        <pc:sldMkLst>
          <pc:docMk/>
          <pc:sldMk cId="4120574343" sldId="330"/>
        </pc:sldMkLst>
        <pc:spChg chg="mod">
          <ac:chgData name="NORBEY DANILO MUÑOZ CAÑON" userId="29f64d73-8b12-4c53-a9f3-1c223397a229" providerId="ADAL" clId="{858E3F31-6CE0-4B6F-8AB4-97F6337192AE}" dt="2023-06-14T01:54:04.883" v="927" actId="1076"/>
          <ac:spMkLst>
            <pc:docMk/>
            <pc:sldMk cId="4120574343" sldId="330"/>
            <ac:spMk id="5" creationId="{00000000-0000-0000-0000-000000000000}"/>
          </ac:spMkLst>
        </pc:spChg>
      </pc:sldChg>
      <pc:sldChg chg="addSp modSp add mod">
        <pc:chgData name="NORBEY DANILO MUÑOZ CAÑON" userId="29f64d73-8b12-4c53-a9f3-1c223397a229" providerId="ADAL" clId="{858E3F31-6CE0-4B6F-8AB4-97F6337192AE}" dt="2023-06-14T01:52:13.623" v="876" actId="1076"/>
        <pc:sldMkLst>
          <pc:docMk/>
          <pc:sldMk cId="3692887829" sldId="331"/>
        </pc:sldMkLst>
        <pc:spChg chg="mod">
          <ac:chgData name="NORBEY DANILO MUÑOZ CAÑON" userId="29f64d73-8b12-4c53-a9f3-1c223397a229" providerId="ADAL" clId="{858E3F31-6CE0-4B6F-8AB4-97F6337192AE}" dt="2023-06-14T01:51:39.296" v="872" actId="114"/>
          <ac:spMkLst>
            <pc:docMk/>
            <pc:sldMk cId="3692887829" sldId="331"/>
            <ac:spMk id="5" creationId="{00000000-0000-0000-0000-000000000000}"/>
          </ac:spMkLst>
        </pc:spChg>
        <pc:picChg chg="add mod">
          <ac:chgData name="NORBEY DANILO MUÑOZ CAÑON" userId="29f64d73-8b12-4c53-a9f3-1c223397a229" providerId="ADAL" clId="{858E3F31-6CE0-4B6F-8AB4-97F6337192AE}" dt="2023-06-14T01:52:13.623" v="876" actId="1076"/>
          <ac:picMkLst>
            <pc:docMk/>
            <pc:sldMk cId="3692887829" sldId="331"/>
            <ac:picMk id="3" creationId="{7B86D13F-C3F1-3E91-14B6-FD16288FB7E0}"/>
          </ac:picMkLst>
        </pc:picChg>
      </pc:sldChg>
      <pc:sldChg chg="delSp modSp add mod">
        <pc:chgData name="NORBEY DANILO MUÑOZ CAÑON" userId="29f64d73-8b12-4c53-a9f3-1c223397a229" providerId="ADAL" clId="{858E3F31-6CE0-4B6F-8AB4-97F6337192AE}" dt="2023-06-14T01:54:39.511" v="939" actId="20577"/>
        <pc:sldMkLst>
          <pc:docMk/>
          <pc:sldMk cId="3400178551" sldId="332"/>
        </pc:sldMkLst>
        <pc:spChg chg="mod">
          <ac:chgData name="NORBEY DANILO MUÑOZ CAÑON" userId="29f64d73-8b12-4c53-a9f3-1c223397a229" providerId="ADAL" clId="{858E3F31-6CE0-4B6F-8AB4-97F6337192AE}" dt="2023-06-14T01:53:04.882" v="897" actId="20577"/>
          <ac:spMkLst>
            <pc:docMk/>
            <pc:sldMk cId="3400178551" sldId="332"/>
            <ac:spMk id="4" creationId="{00000000-0000-0000-0000-000000000000}"/>
          </ac:spMkLst>
        </pc:spChg>
        <pc:spChg chg="mod">
          <ac:chgData name="NORBEY DANILO MUÑOZ CAÑON" userId="29f64d73-8b12-4c53-a9f3-1c223397a229" providerId="ADAL" clId="{858E3F31-6CE0-4B6F-8AB4-97F6337192AE}" dt="2023-06-14T01:54:39.511" v="939" actId="20577"/>
          <ac:spMkLst>
            <pc:docMk/>
            <pc:sldMk cId="3400178551" sldId="332"/>
            <ac:spMk id="5" creationId="{00000000-0000-0000-0000-000000000000}"/>
          </ac:spMkLst>
        </pc:spChg>
        <pc:picChg chg="del">
          <ac:chgData name="NORBEY DANILO MUÑOZ CAÑON" userId="29f64d73-8b12-4c53-a9f3-1c223397a229" providerId="ADAL" clId="{858E3F31-6CE0-4B6F-8AB4-97F6337192AE}" dt="2023-06-14T01:53:16.417" v="899" actId="478"/>
          <ac:picMkLst>
            <pc:docMk/>
            <pc:sldMk cId="3400178551" sldId="332"/>
            <ac:picMk id="3" creationId="{7B86D13F-C3F1-3E91-14B6-FD16288FB7E0}"/>
          </ac:picMkLst>
        </pc:picChg>
      </pc:sldChg>
      <pc:sldChg chg="modSp add mod">
        <pc:chgData name="NORBEY DANILO MUÑOZ CAÑON" userId="29f64d73-8b12-4c53-a9f3-1c223397a229" providerId="ADAL" clId="{858E3F31-6CE0-4B6F-8AB4-97F6337192AE}" dt="2023-06-14T01:58:53.936" v="957" actId="108"/>
        <pc:sldMkLst>
          <pc:docMk/>
          <pc:sldMk cId="3371730384" sldId="333"/>
        </pc:sldMkLst>
        <pc:spChg chg="mod">
          <ac:chgData name="NORBEY DANILO MUÑOZ CAÑON" userId="29f64d73-8b12-4c53-a9f3-1c223397a229" providerId="ADAL" clId="{858E3F31-6CE0-4B6F-8AB4-97F6337192AE}" dt="2023-06-14T01:58:53.936" v="957" actId="108"/>
          <ac:spMkLst>
            <pc:docMk/>
            <pc:sldMk cId="3371730384" sldId="333"/>
            <ac:spMk id="5" creationId="{00000000-0000-0000-0000-000000000000}"/>
          </ac:spMkLst>
        </pc:spChg>
      </pc:sldChg>
      <pc:sldChg chg="modSp add mod">
        <pc:chgData name="NORBEY DANILO MUÑOZ CAÑON" userId="29f64d73-8b12-4c53-a9f3-1c223397a229" providerId="ADAL" clId="{858E3F31-6CE0-4B6F-8AB4-97F6337192AE}" dt="2023-06-14T01:59:53.617" v="969" actId="114"/>
        <pc:sldMkLst>
          <pc:docMk/>
          <pc:sldMk cId="2525898224" sldId="334"/>
        </pc:sldMkLst>
        <pc:spChg chg="mod">
          <ac:chgData name="NORBEY DANILO MUÑOZ CAÑON" userId="29f64d73-8b12-4c53-a9f3-1c223397a229" providerId="ADAL" clId="{858E3F31-6CE0-4B6F-8AB4-97F6337192AE}" dt="2023-06-14T01:59:53.617" v="969" actId="114"/>
          <ac:spMkLst>
            <pc:docMk/>
            <pc:sldMk cId="2525898224" sldId="334"/>
            <ac:spMk id="5" creationId="{00000000-0000-0000-0000-000000000000}"/>
          </ac:spMkLst>
        </pc:spChg>
      </pc:sldChg>
      <pc:sldChg chg="modSp add mod">
        <pc:chgData name="NORBEY DANILO MUÑOZ CAÑON" userId="29f64d73-8b12-4c53-a9f3-1c223397a229" providerId="ADAL" clId="{858E3F31-6CE0-4B6F-8AB4-97F6337192AE}" dt="2023-06-14T02:43:20.115" v="1756" actId="20577"/>
        <pc:sldMkLst>
          <pc:docMk/>
          <pc:sldMk cId="1717127478" sldId="335"/>
        </pc:sldMkLst>
        <pc:spChg chg="mod">
          <ac:chgData name="NORBEY DANILO MUÑOZ CAÑON" userId="29f64d73-8b12-4c53-a9f3-1c223397a229" providerId="ADAL" clId="{858E3F31-6CE0-4B6F-8AB4-97F6337192AE}" dt="2023-06-14T02:00:10.738" v="980" actId="20577"/>
          <ac:spMkLst>
            <pc:docMk/>
            <pc:sldMk cId="1717127478" sldId="335"/>
            <ac:spMk id="4" creationId="{00000000-0000-0000-0000-000000000000}"/>
          </ac:spMkLst>
        </pc:spChg>
        <pc:spChg chg="mod">
          <ac:chgData name="NORBEY DANILO MUÑOZ CAÑON" userId="29f64d73-8b12-4c53-a9f3-1c223397a229" providerId="ADAL" clId="{858E3F31-6CE0-4B6F-8AB4-97F6337192AE}" dt="2023-06-14T02:43:20.115" v="1756" actId="20577"/>
          <ac:spMkLst>
            <pc:docMk/>
            <pc:sldMk cId="1717127478" sldId="335"/>
            <ac:spMk id="5" creationId="{00000000-0000-0000-0000-000000000000}"/>
          </ac:spMkLst>
        </pc:spChg>
      </pc:sldChg>
      <pc:sldChg chg="addSp modSp add mod">
        <pc:chgData name="NORBEY DANILO MUÑOZ CAÑON" userId="29f64d73-8b12-4c53-a9f3-1c223397a229" providerId="ADAL" clId="{858E3F31-6CE0-4B6F-8AB4-97F6337192AE}" dt="2023-06-14T02:07:33.427" v="1295"/>
        <pc:sldMkLst>
          <pc:docMk/>
          <pc:sldMk cId="3661446929" sldId="336"/>
        </pc:sldMkLst>
        <pc:spChg chg="add mod">
          <ac:chgData name="NORBEY DANILO MUÑOZ CAÑON" userId="29f64d73-8b12-4c53-a9f3-1c223397a229" providerId="ADAL" clId="{858E3F31-6CE0-4B6F-8AB4-97F6337192AE}" dt="2023-06-14T02:07:33.427" v="1295"/>
          <ac:spMkLst>
            <pc:docMk/>
            <pc:sldMk cId="3661446929" sldId="336"/>
            <ac:spMk id="2" creationId="{A4849EF9-03D6-C892-8DBD-97FA7CFC4432}"/>
          </ac:spMkLst>
        </pc:spChg>
        <pc:spChg chg="mod">
          <ac:chgData name="NORBEY DANILO MUÑOZ CAÑON" userId="29f64d73-8b12-4c53-a9f3-1c223397a229" providerId="ADAL" clId="{858E3F31-6CE0-4B6F-8AB4-97F6337192AE}" dt="2023-06-14T02:03:06.272" v="1090" actId="21"/>
          <ac:spMkLst>
            <pc:docMk/>
            <pc:sldMk cId="3661446929" sldId="336"/>
            <ac:spMk id="5" creationId="{00000000-0000-0000-0000-000000000000}"/>
          </ac:spMkLst>
        </pc:spChg>
      </pc:sldChg>
      <pc:sldChg chg="addSp modSp add mod ord">
        <pc:chgData name="NORBEY DANILO MUÑOZ CAÑON" userId="29f64d73-8b12-4c53-a9f3-1c223397a229" providerId="ADAL" clId="{858E3F31-6CE0-4B6F-8AB4-97F6337192AE}" dt="2023-06-14T02:11:48.635" v="1391" actId="207"/>
        <pc:sldMkLst>
          <pc:docMk/>
          <pc:sldMk cId="1622325162" sldId="337"/>
        </pc:sldMkLst>
        <pc:spChg chg="add mod">
          <ac:chgData name="NORBEY DANILO MUÑOZ CAÑON" userId="29f64d73-8b12-4c53-a9f3-1c223397a229" providerId="ADAL" clId="{858E3F31-6CE0-4B6F-8AB4-97F6337192AE}" dt="2023-06-14T02:07:30.708" v="1294" actId="1076"/>
          <ac:spMkLst>
            <pc:docMk/>
            <pc:sldMk cId="1622325162" sldId="337"/>
            <ac:spMk id="2" creationId="{21C4222C-5492-BD0D-577B-6B2C386B6D53}"/>
          </ac:spMkLst>
        </pc:spChg>
        <pc:spChg chg="mod">
          <ac:chgData name="NORBEY DANILO MUÑOZ CAÑON" userId="29f64d73-8b12-4c53-a9f3-1c223397a229" providerId="ADAL" clId="{858E3F31-6CE0-4B6F-8AB4-97F6337192AE}" dt="2023-06-14T02:11:48.635" v="1391" actId="207"/>
          <ac:spMkLst>
            <pc:docMk/>
            <pc:sldMk cId="1622325162" sldId="337"/>
            <ac:spMk id="5" creationId="{00000000-0000-0000-0000-000000000000}"/>
          </ac:spMkLst>
        </pc:spChg>
      </pc:sldChg>
      <pc:sldChg chg="addSp modSp add mod">
        <pc:chgData name="NORBEY DANILO MUÑOZ CAÑON" userId="29f64d73-8b12-4c53-a9f3-1c223397a229" providerId="ADAL" clId="{858E3F31-6CE0-4B6F-8AB4-97F6337192AE}" dt="2023-06-14T02:12:08.863" v="1393" actId="207"/>
        <pc:sldMkLst>
          <pc:docMk/>
          <pc:sldMk cId="1270472775" sldId="338"/>
        </pc:sldMkLst>
        <pc:spChg chg="add mod">
          <ac:chgData name="NORBEY DANILO MUÑOZ CAÑON" userId="29f64d73-8b12-4c53-a9f3-1c223397a229" providerId="ADAL" clId="{858E3F31-6CE0-4B6F-8AB4-97F6337192AE}" dt="2023-06-14T02:08:15.985" v="1314" actId="1076"/>
          <ac:spMkLst>
            <pc:docMk/>
            <pc:sldMk cId="1270472775" sldId="338"/>
            <ac:spMk id="2" creationId="{92D3FD1A-30FC-573A-BB2B-D478959B7124}"/>
          </ac:spMkLst>
        </pc:spChg>
        <pc:spChg chg="mod">
          <ac:chgData name="NORBEY DANILO MUÑOZ CAÑON" userId="29f64d73-8b12-4c53-a9f3-1c223397a229" providerId="ADAL" clId="{858E3F31-6CE0-4B6F-8AB4-97F6337192AE}" dt="2023-06-14T02:03:10.558" v="1092"/>
          <ac:spMkLst>
            <pc:docMk/>
            <pc:sldMk cId="1270472775" sldId="338"/>
            <ac:spMk id="5" creationId="{00000000-0000-0000-0000-000000000000}"/>
          </ac:spMkLst>
        </pc:spChg>
        <pc:spChg chg="add mod">
          <ac:chgData name="NORBEY DANILO MUÑOZ CAÑON" userId="29f64d73-8b12-4c53-a9f3-1c223397a229" providerId="ADAL" clId="{858E3F31-6CE0-4B6F-8AB4-97F6337192AE}" dt="2023-06-14T02:12:08.863" v="1393" actId="207"/>
          <ac:spMkLst>
            <pc:docMk/>
            <pc:sldMk cId="1270472775" sldId="338"/>
            <ac:spMk id="7" creationId="{A99CAE71-061E-02BE-522D-08FE79E6EB97}"/>
          </ac:spMkLst>
        </pc:spChg>
        <pc:spChg chg="add mod">
          <ac:chgData name="NORBEY DANILO MUÑOZ CAÑON" userId="29f64d73-8b12-4c53-a9f3-1c223397a229" providerId="ADAL" clId="{858E3F31-6CE0-4B6F-8AB4-97F6337192AE}" dt="2023-06-14T02:10:53.769" v="1390" actId="113"/>
          <ac:spMkLst>
            <pc:docMk/>
            <pc:sldMk cId="1270472775" sldId="338"/>
            <ac:spMk id="8" creationId="{7D9363C5-8F3D-A1FF-AE8E-98991B5FBA79}"/>
          </ac:spMkLst>
        </pc:spChg>
      </pc:sldChg>
      <pc:sldChg chg="new del">
        <pc:chgData name="NORBEY DANILO MUÑOZ CAÑON" userId="29f64d73-8b12-4c53-a9f3-1c223397a229" providerId="ADAL" clId="{858E3F31-6CE0-4B6F-8AB4-97F6337192AE}" dt="2023-06-14T02:06:50.519" v="1287" actId="680"/>
        <pc:sldMkLst>
          <pc:docMk/>
          <pc:sldMk cId="2621968959" sldId="339"/>
        </pc:sldMkLst>
      </pc:sldChg>
      <pc:sldChg chg="modSp add mod ord">
        <pc:chgData name="NORBEY DANILO MUÑOZ CAÑON" userId="29f64d73-8b12-4c53-a9f3-1c223397a229" providerId="ADAL" clId="{858E3F31-6CE0-4B6F-8AB4-97F6337192AE}" dt="2023-06-14T02:15:14.485" v="1435" actId="113"/>
        <pc:sldMkLst>
          <pc:docMk/>
          <pc:sldMk cId="2683787831" sldId="339"/>
        </pc:sldMkLst>
        <pc:spChg chg="mod">
          <ac:chgData name="NORBEY DANILO MUÑOZ CAÑON" userId="29f64d73-8b12-4c53-a9f3-1c223397a229" providerId="ADAL" clId="{858E3F31-6CE0-4B6F-8AB4-97F6337192AE}" dt="2023-06-14T02:15:14.485" v="1435" actId="113"/>
          <ac:spMkLst>
            <pc:docMk/>
            <pc:sldMk cId="2683787831" sldId="339"/>
            <ac:spMk id="5" creationId="{00000000-0000-0000-0000-000000000000}"/>
          </ac:spMkLst>
        </pc:spChg>
      </pc:sldChg>
      <pc:sldChg chg="addSp modSp add mod">
        <pc:chgData name="NORBEY DANILO MUÑOZ CAÑON" userId="29f64d73-8b12-4c53-a9f3-1c223397a229" providerId="ADAL" clId="{858E3F31-6CE0-4B6F-8AB4-97F6337192AE}" dt="2023-06-14T02:16:19.150" v="1459" actId="1076"/>
        <pc:sldMkLst>
          <pc:docMk/>
          <pc:sldMk cId="1595335471" sldId="340"/>
        </pc:sldMkLst>
        <pc:spChg chg="mod">
          <ac:chgData name="NORBEY DANILO MUÑOZ CAÑON" userId="29f64d73-8b12-4c53-a9f3-1c223397a229" providerId="ADAL" clId="{858E3F31-6CE0-4B6F-8AB4-97F6337192AE}" dt="2023-06-14T02:15:50.850" v="1456" actId="20577"/>
          <ac:spMkLst>
            <pc:docMk/>
            <pc:sldMk cId="1595335471" sldId="340"/>
            <ac:spMk id="5" creationId="{00000000-0000-0000-0000-000000000000}"/>
          </ac:spMkLst>
        </pc:spChg>
        <pc:picChg chg="add mod">
          <ac:chgData name="NORBEY DANILO MUÑOZ CAÑON" userId="29f64d73-8b12-4c53-a9f3-1c223397a229" providerId="ADAL" clId="{858E3F31-6CE0-4B6F-8AB4-97F6337192AE}" dt="2023-06-14T02:16:19.150" v="1459" actId="1076"/>
          <ac:picMkLst>
            <pc:docMk/>
            <pc:sldMk cId="1595335471" sldId="340"/>
            <ac:picMk id="8194" creationId="{734C54E8-C94A-154F-DE69-34B06EE62463}"/>
          </ac:picMkLst>
        </pc:picChg>
      </pc:sldChg>
      <pc:sldChg chg="addSp delSp modSp add mod">
        <pc:chgData name="NORBEY DANILO MUÑOZ CAÑON" userId="29f64d73-8b12-4c53-a9f3-1c223397a229" providerId="ADAL" clId="{858E3F31-6CE0-4B6F-8AB4-97F6337192AE}" dt="2023-06-14T02:16:44.730" v="1466" actId="1076"/>
        <pc:sldMkLst>
          <pc:docMk/>
          <pc:sldMk cId="343472930" sldId="341"/>
        </pc:sldMkLst>
        <pc:spChg chg="mod">
          <ac:chgData name="NORBEY DANILO MUÑOZ CAÑON" userId="29f64d73-8b12-4c53-a9f3-1c223397a229" providerId="ADAL" clId="{858E3F31-6CE0-4B6F-8AB4-97F6337192AE}" dt="2023-06-14T02:16:30.300" v="1462" actId="20577"/>
          <ac:spMkLst>
            <pc:docMk/>
            <pc:sldMk cId="343472930" sldId="341"/>
            <ac:spMk id="5" creationId="{00000000-0000-0000-0000-000000000000}"/>
          </ac:spMkLst>
        </pc:spChg>
        <pc:picChg chg="del">
          <ac:chgData name="NORBEY DANILO MUÑOZ CAÑON" userId="29f64d73-8b12-4c53-a9f3-1c223397a229" providerId="ADAL" clId="{858E3F31-6CE0-4B6F-8AB4-97F6337192AE}" dt="2023-06-14T02:16:33.062" v="1463" actId="478"/>
          <ac:picMkLst>
            <pc:docMk/>
            <pc:sldMk cId="343472930" sldId="341"/>
            <ac:picMk id="8194" creationId="{734C54E8-C94A-154F-DE69-34B06EE62463}"/>
          </ac:picMkLst>
        </pc:picChg>
        <pc:picChg chg="add mod">
          <ac:chgData name="NORBEY DANILO MUÑOZ CAÑON" userId="29f64d73-8b12-4c53-a9f3-1c223397a229" providerId="ADAL" clId="{858E3F31-6CE0-4B6F-8AB4-97F6337192AE}" dt="2023-06-14T02:16:44.730" v="1466" actId="1076"/>
          <ac:picMkLst>
            <pc:docMk/>
            <pc:sldMk cId="343472930" sldId="341"/>
            <ac:picMk id="9218" creationId="{378E5CFD-5544-92F8-92CC-5BE198C0C1F4}"/>
          </ac:picMkLst>
        </pc:picChg>
      </pc:sldChg>
      <pc:sldChg chg="delSp modSp add mod">
        <pc:chgData name="NORBEY DANILO MUÑOZ CAÑON" userId="29f64d73-8b12-4c53-a9f3-1c223397a229" providerId="ADAL" clId="{858E3F31-6CE0-4B6F-8AB4-97F6337192AE}" dt="2023-06-14T02:17:38.323" v="1478" actId="113"/>
        <pc:sldMkLst>
          <pc:docMk/>
          <pc:sldMk cId="4132917792" sldId="342"/>
        </pc:sldMkLst>
        <pc:spChg chg="mod">
          <ac:chgData name="NORBEY DANILO MUÑOZ CAÑON" userId="29f64d73-8b12-4c53-a9f3-1c223397a229" providerId="ADAL" clId="{858E3F31-6CE0-4B6F-8AB4-97F6337192AE}" dt="2023-06-14T02:17:38.323" v="1478" actId="113"/>
          <ac:spMkLst>
            <pc:docMk/>
            <pc:sldMk cId="4132917792" sldId="342"/>
            <ac:spMk id="5" creationId="{00000000-0000-0000-0000-000000000000}"/>
          </ac:spMkLst>
        </pc:spChg>
        <pc:picChg chg="del">
          <ac:chgData name="NORBEY DANILO MUÑOZ CAÑON" userId="29f64d73-8b12-4c53-a9f3-1c223397a229" providerId="ADAL" clId="{858E3F31-6CE0-4B6F-8AB4-97F6337192AE}" dt="2023-06-14T02:16:57.002" v="1469" actId="478"/>
          <ac:picMkLst>
            <pc:docMk/>
            <pc:sldMk cId="4132917792" sldId="342"/>
            <ac:picMk id="9218" creationId="{378E5CFD-5544-92F8-92CC-5BE198C0C1F4}"/>
          </ac:picMkLst>
        </pc:picChg>
      </pc:sldChg>
      <pc:sldChg chg="addSp delSp modSp add mod">
        <pc:chgData name="NORBEY DANILO MUÑOZ CAÑON" userId="29f64d73-8b12-4c53-a9f3-1c223397a229" providerId="ADAL" clId="{858E3F31-6CE0-4B6F-8AB4-97F6337192AE}" dt="2023-06-14T02:18:32.637" v="1493" actId="207"/>
        <pc:sldMkLst>
          <pc:docMk/>
          <pc:sldMk cId="2998380904" sldId="343"/>
        </pc:sldMkLst>
        <pc:spChg chg="add del">
          <ac:chgData name="NORBEY DANILO MUÑOZ CAÑON" userId="29f64d73-8b12-4c53-a9f3-1c223397a229" providerId="ADAL" clId="{858E3F31-6CE0-4B6F-8AB4-97F6337192AE}" dt="2023-06-14T02:18:13.497" v="1487" actId="478"/>
          <ac:spMkLst>
            <pc:docMk/>
            <pc:sldMk cId="2998380904" sldId="343"/>
            <ac:spMk id="2" creationId="{58EC6699-F987-743E-3638-AA666FBB04CC}"/>
          </ac:spMkLst>
        </pc:spChg>
        <pc:spChg chg="mod">
          <ac:chgData name="NORBEY DANILO MUÑOZ CAÑON" userId="29f64d73-8b12-4c53-a9f3-1c223397a229" providerId="ADAL" clId="{858E3F31-6CE0-4B6F-8AB4-97F6337192AE}" dt="2023-06-14T02:18:32.637" v="1493" actId="207"/>
          <ac:spMkLst>
            <pc:docMk/>
            <pc:sldMk cId="2998380904" sldId="343"/>
            <ac:spMk id="5" creationId="{00000000-0000-0000-0000-000000000000}"/>
          </ac:spMkLst>
        </pc:spChg>
      </pc:sldChg>
      <pc:sldChg chg="new del">
        <pc:chgData name="NORBEY DANILO MUÑOZ CAÑON" userId="29f64d73-8b12-4c53-a9f3-1c223397a229" providerId="ADAL" clId="{858E3F31-6CE0-4B6F-8AB4-97F6337192AE}" dt="2023-06-14T02:18:18.692" v="1489" actId="680"/>
        <pc:sldMkLst>
          <pc:docMk/>
          <pc:sldMk cId="1478277899" sldId="344"/>
        </pc:sldMkLst>
      </pc:sldChg>
      <pc:sldChg chg="addSp delSp modSp add mod ord">
        <pc:chgData name="NORBEY DANILO MUÑOZ CAÑON" userId="29f64d73-8b12-4c53-a9f3-1c223397a229" providerId="ADAL" clId="{858E3F31-6CE0-4B6F-8AB4-97F6337192AE}" dt="2023-06-14T02:19:14.677" v="1507" actId="1076"/>
        <pc:sldMkLst>
          <pc:docMk/>
          <pc:sldMk cId="3373848476" sldId="344"/>
        </pc:sldMkLst>
        <pc:spChg chg="mod">
          <ac:chgData name="NORBEY DANILO MUÑOZ CAÑON" userId="29f64d73-8b12-4c53-a9f3-1c223397a229" providerId="ADAL" clId="{858E3F31-6CE0-4B6F-8AB4-97F6337192AE}" dt="2023-06-14T02:19:04.333" v="1501" actId="20577"/>
          <ac:spMkLst>
            <pc:docMk/>
            <pc:sldMk cId="3373848476" sldId="344"/>
            <ac:spMk id="5" creationId="{00000000-0000-0000-0000-000000000000}"/>
          </ac:spMkLst>
        </pc:spChg>
        <pc:picChg chg="del">
          <ac:chgData name="NORBEY DANILO MUÑOZ CAÑON" userId="29f64d73-8b12-4c53-a9f3-1c223397a229" providerId="ADAL" clId="{858E3F31-6CE0-4B6F-8AB4-97F6337192AE}" dt="2023-06-14T02:19:05.642" v="1502" actId="478"/>
          <ac:picMkLst>
            <pc:docMk/>
            <pc:sldMk cId="3373848476" sldId="344"/>
            <ac:picMk id="9218" creationId="{378E5CFD-5544-92F8-92CC-5BE198C0C1F4}"/>
          </ac:picMkLst>
        </pc:picChg>
        <pc:picChg chg="add mod">
          <ac:chgData name="NORBEY DANILO MUÑOZ CAÑON" userId="29f64d73-8b12-4c53-a9f3-1c223397a229" providerId="ADAL" clId="{858E3F31-6CE0-4B6F-8AB4-97F6337192AE}" dt="2023-06-14T02:19:14.677" v="1507" actId="1076"/>
          <ac:picMkLst>
            <pc:docMk/>
            <pc:sldMk cId="3373848476" sldId="344"/>
            <ac:picMk id="11266" creationId="{807A99A1-B896-074C-3757-13D35DF2C62F}"/>
          </ac:picMkLst>
        </pc:picChg>
      </pc:sldChg>
      <pc:sldChg chg="delSp modSp add mod">
        <pc:chgData name="NORBEY DANILO MUÑOZ CAÑON" userId="29f64d73-8b12-4c53-a9f3-1c223397a229" providerId="ADAL" clId="{858E3F31-6CE0-4B6F-8AB4-97F6337192AE}" dt="2023-06-14T02:20:08.902" v="1522" actId="114"/>
        <pc:sldMkLst>
          <pc:docMk/>
          <pc:sldMk cId="2664745708" sldId="345"/>
        </pc:sldMkLst>
        <pc:spChg chg="mod">
          <ac:chgData name="NORBEY DANILO MUÑOZ CAÑON" userId="29f64d73-8b12-4c53-a9f3-1c223397a229" providerId="ADAL" clId="{858E3F31-6CE0-4B6F-8AB4-97F6337192AE}" dt="2023-06-14T02:19:32.721" v="1509"/>
          <ac:spMkLst>
            <pc:docMk/>
            <pc:sldMk cId="2664745708" sldId="345"/>
            <ac:spMk id="4" creationId="{00000000-0000-0000-0000-000000000000}"/>
          </ac:spMkLst>
        </pc:spChg>
        <pc:spChg chg="mod">
          <ac:chgData name="NORBEY DANILO MUÑOZ CAÑON" userId="29f64d73-8b12-4c53-a9f3-1c223397a229" providerId="ADAL" clId="{858E3F31-6CE0-4B6F-8AB4-97F6337192AE}" dt="2023-06-14T02:20:08.902" v="1522" actId="114"/>
          <ac:spMkLst>
            <pc:docMk/>
            <pc:sldMk cId="2664745708" sldId="345"/>
            <ac:spMk id="5" creationId="{00000000-0000-0000-0000-000000000000}"/>
          </ac:spMkLst>
        </pc:spChg>
        <pc:picChg chg="del">
          <ac:chgData name="NORBEY DANILO MUÑOZ CAÑON" userId="29f64d73-8b12-4c53-a9f3-1c223397a229" providerId="ADAL" clId="{858E3F31-6CE0-4B6F-8AB4-97F6337192AE}" dt="2023-06-14T02:19:33.797" v="1510" actId="478"/>
          <ac:picMkLst>
            <pc:docMk/>
            <pc:sldMk cId="2664745708" sldId="345"/>
            <ac:picMk id="11266" creationId="{807A99A1-B896-074C-3757-13D35DF2C62F}"/>
          </ac:picMkLst>
        </pc:picChg>
      </pc:sldChg>
      <pc:sldChg chg="modSp add mod">
        <pc:chgData name="NORBEY DANILO MUÑOZ CAÑON" userId="29f64d73-8b12-4c53-a9f3-1c223397a229" providerId="ADAL" clId="{858E3F31-6CE0-4B6F-8AB4-97F6337192AE}" dt="2023-06-14T02:22:44.906" v="1531" actId="20577"/>
        <pc:sldMkLst>
          <pc:docMk/>
          <pc:sldMk cId="3461475583" sldId="346"/>
        </pc:sldMkLst>
        <pc:spChg chg="mod">
          <ac:chgData name="NORBEY DANILO MUÑOZ CAÑON" userId="29f64d73-8b12-4c53-a9f3-1c223397a229" providerId="ADAL" clId="{858E3F31-6CE0-4B6F-8AB4-97F6337192AE}" dt="2023-06-14T02:22:44.906" v="1531" actId="20577"/>
          <ac:spMkLst>
            <pc:docMk/>
            <pc:sldMk cId="3461475583" sldId="346"/>
            <ac:spMk id="5" creationId="{00000000-0000-0000-0000-000000000000}"/>
          </ac:spMkLst>
        </pc:spChg>
      </pc:sldChg>
      <pc:sldChg chg="modSp add mod ord">
        <pc:chgData name="NORBEY DANILO MUÑOZ CAÑON" userId="29f64d73-8b12-4c53-a9f3-1c223397a229" providerId="ADAL" clId="{858E3F31-6CE0-4B6F-8AB4-97F6337192AE}" dt="2023-06-14T02:24:05.533" v="1548" actId="108"/>
        <pc:sldMkLst>
          <pc:docMk/>
          <pc:sldMk cId="2767828841" sldId="347"/>
        </pc:sldMkLst>
        <pc:spChg chg="mod">
          <ac:chgData name="NORBEY DANILO MUÑOZ CAÑON" userId="29f64d73-8b12-4c53-a9f3-1c223397a229" providerId="ADAL" clId="{858E3F31-6CE0-4B6F-8AB4-97F6337192AE}" dt="2023-06-14T02:24:05.533" v="1548" actId="108"/>
          <ac:spMkLst>
            <pc:docMk/>
            <pc:sldMk cId="2767828841" sldId="347"/>
            <ac:spMk id="5" creationId="{00000000-0000-0000-0000-000000000000}"/>
          </ac:spMkLst>
        </pc:spChg>
      </pc:sldChg>
      <pc:sldChg chg="modSp add mod">
        <pc:chgData name="NORBEY DANILO MUÑOZ CAÑON" userId="29f64d73-8b12-4c53-a9f3-1c223397a229" providerId="ADAL" clId="{858E3F31-6CE0-4B6F-8AB4-97F6337192AE}" dt="2023-06-14T02:25:31.998" v="1559" actId="20577"/>
        <pc:sldMkLst>
          <pc:docMk/>
          <pc:sldMk cId="4151530778" sldId="348"/>
        </pc:sldMkLst>
        <pc:spChg chg="mod">
          <ac:chgData name="NORBEY DANILO MUÑOZ CAÑON" userId="29f64d73-8b12-4c53-a9f3-1c223397a229" providerId="ADAL" clId="{858E3F31-6CE0-4B6F-8AB4-97F6337192AE}" dt="2023-06-14T02:25:07.444" v="1553" actId="20577"/>
          <ac:spMkLst>
            <pc:docMk/>
            <pc:sldMk cId="4151530778" sldId="348"/>
            <ac:spMk id="4" creationId="{00000000-0000-0000-0000-000000000000}"/>
          </ac:spMkLst>
        </pc:spChg>
        <pc:spChg chg="mod">
          <ac:chgData name="NORBEY DANILO MUÑOZ CAÑON" userId="29f64d73-8b12-4c53-a9f3-1c223397a229" providerId="ADAL" clId="{858E3F31-6CE0-4B6F-8AB4-97F6337192AE}" dt="2023-06-14T02:25:31.998" v="1559" actId="20577"/>
          <ac:spMkLst>
            <pc:docMk/>
            <pc:sldMk cId="4151530778" sldId="348"/>
            <ac:spMk id="5" creationId="{00000000-0000-0000-0000-000000000000}"/>
          </ac:spMkLst>
        </pc:spChg>
      </pc:sldChg>
      <pc:sldChg chg="modSp add mod">
        <pc:chgData name="NORBEY DANILO MUÑOZ CAÑON" userId="29f64d73-8b12-4c53-a9f3-1c223397a229" providerId="ADAL" clId="{858E3F31-6CE0-4B6F-8AB4-97F6337192AE}" dt="2023-06-14T02:26:29.946" v="1585" actId="20577"/>
        <pc:sldMkLst>
          <pc:docMk/>
          <pc:sldMk cId="1037444270" sldId="349"/>
        </pc:sldMkLst>
        <pc:spChg chg="mod">
          <ac:chgData name="NORBEY DANILO MUÑOZ CAÑON" userId="29f64d73-8b12-4c53-a9f3-1c223397a229" providerId="ADAL" clId="{858E3F31-6CE0-4B6F-8AB4-97F6337192AE}" dt="2023-06-14T02:26:29.946" v="1585" actId="20577"/>
          <ac:spMkLst>
            <pc:docMk/>
            <pc:sldMk cId="1037444270" sldId="349"/>
            <ac:spMk id="5" creationId="{00000000-0000-0000-0000-000000000000}"/>
          </ac:spMkLst>
        </pc:spChg>
      </pc:sldChg>
      <pc:sldChg chg="modSp add mod">
        <pc:chgData name="NORBEY DANILO MUÑOZ CAÑON" userId="29f64d73-8b12-4c53-a9f3-1c223397a229" providerId="ADAL" clId="{858E3F31-6CE0-4B6F-8AB4-97F6337192AE}" dt="2023-06-14T02:27:27.750" v="1607" actId="20577"/>
        <pc:sldMkLst>
          <pc:docMk/>
          <pc:sldMk cId="3831611584" sldId="350"/>
        </pc:sldMkLst>
        <pc:spChg chg="mod">
          <ac:chgData name="NORBEY DANILO MUÑOZ CAÑON" userId="29f64d73-8b12-4c53-a9f3-1c223397a229" providerId="ADAL" clId="{858E3F31-6CE0-4B6F-8AB4-97F6337192AE}" dt="2023-06-14T02:27:27.750" v="1607" actId="20577"/>
          <ac:spMkLst>
            <pc:docMk/>
            <pc:sldMk cId="3831611584" sldId="350"/>
            <ac:spMk id="5" creationId="{00000000-0000-0000-0000-000000000000}"/>
          </ac:spMkLst>
        </pc:spChg>
      </pc:sldChg>
      <pc:sldChg chg="modSp add mod">
        <pc:chgData name="NORBEY DANILO MUÑOZ CAÑON" userId="29f64d73-8b12-4c53-a9f3-1c223397a229" providerId="ADAL" clId="{858E3F31-6CE0-4B6F-8AB4-97F6337192AE}" dt="2023-06-14T02:28:07.355" v="1615" actId="1076"/>
        <pc:sldMkLst>
          <pc:docMk/>
          <pc:sldMk cId="430815961" sldId="351"/>
        </pc:sldMkLst>
        <pc:spChg chg="mod">
          <ac:chgData name="NORBEY DANILO MUÑOZ CAÑON" userId="29f64d73-8b12-4c53-a9f3-1c223397a229" providerId="ADAL" clId="{858E3F31-6CE0-4B6F-8AB4-97F6337192AE}" dt="2023-06-14T02:28:07.355" v="1615" actId="1076"/>
          <ac:spMkLst>
            <pc:docMk/>
            <pc:sldMk cId="430815961" sldId="351"/>
            <ac:spMk id="5" creationId="{00000000-0000-0000-0000-000000000000}"/>
          </ac:spMkLst>
        </pc:spChg>
      </pc:sldChg>
      <pc:sldChg chg="modSp add mod ord">
        <pc:chgData name="NORBEY DANILO MUÑOZ CAÑON" userId="29f64d73-8b12-4c53-a9f3-1c223397a229" providerId="ADAL" clId="{858E3F31-6CE0-4B6F-8AB4-97F6337192AE}" dt="2023-06-14T02:29:51.158" v="1625" actId="20577"/>
        <pc:sldMkLst>
          <pc:docMk/>
          <pc:sldMk cId="3547796252" sldId="352"/>
        </pc:sldMkLst>
        <pc:spChg chg="mod">
          <ac:chgData name="NORBEY DANILO MUÑOZ CAÑON" userId="29f64d73-8b12-4c53-a9f3-1c223397a229" providerId="ADAL" clId="{858E3F31-6CE0-4B6F-8AB4-97F6337192AE}" dt="2023-06-14T02:29:51.158" v="1625" actId="20577"/>
          <ac:spMkLst>
            <pc:docMk/>
            <pc:sldMk cId="3547796252" sldId="352"/>
            <ac:spMk id="5" creationId="{00000000-0000-0000-0000-000000000000}"/>
          </ac:spMkLst>
        </pc:spChg>
      </pc:sldChg>
      <pc:sldChg chg="modSp add mod ord">
        <pc:chgData name="NORBEY DANILO MUÑOZ CAÑON" userId="29f64d73-8b12-4c53-a9f3-1c223397a229" providerId="ADAL" clId="{858E3F31-6CE0-4B6F-8AB4-97F6337192AE}" dt="2023-06-14T02:30:28.896" v="1635" actId="113"/>
        <pc:sldMkLst>
          <pc:docMk/>
          <pc:sldMk cId="1618356978" sldId="353"/>
        </pc:sldMkLst>
        <pc:spChg chg="mod">
          <ac:chgData name="NORBEY DANILO MUÑOZ CAÑON" userId="29f64d73-8b12-4c53-a9f3-1c223397a229" providerId="ADAL" clId="{858E3F31-6CE0-4B6F-8AB4-97F6337192AE}" dt="2023-06-14T02:30:28.896" v="1635" actId="113"/>
          <ac:spMkLst>
            <pc:docMk/>
            <pc:sldMk cId="1618356978" sldId="353"/>
            <ac:spMk id="5" creationId="{00000000-0000-0000-0000-000000000000}"/>
          </ac:spMkLst>
        </pc:spChg>
      </pc:sldChg>
      <pc:sldChg chg="addSp modSp add mod ord">
        <pc:chgData name="NORBEY DANILO MUÑOZ CAÑON" userId="29f64d73-8b12-4c53-a9f3-1c223397a229" providerId="ADAL" clId="{858E3F31-6CE0-4B6F-8AB4-97F6337192AE}" dt="2023-06-14T02:33:18.261" v="1658"/>
        <pc:sldMkLst>
          <pc:docMk/>
          <pc:sldMk cId="1912538168" sldId="354"/>
        </pc:sldMkLst>
        <pc:spChg chg="mod">
          <ac:chgData name="NORBEY DANILO MUÑOZ CAÑON" userId="29f64d73-8b12-4c53-a9f3-1c223397a229" providerId="ADAL" clId="{858E3F31-6CE0-4B6F-8AB4-97F6337192AE}" dt="2023-06-14T02:30:50.169" v="1654" actId="20577"/>
          <ac:spMkLst>
            <pc:docMk/>
            <pc:sldMk cId="1912538168" sldId="354"/>
            <ac:spMk id="5" creationId="{00000000-0000-0000-0000-000000000000}"/>
          </ac:spMkLst>
        </pc:spChg>
        <pc:picChg chg="add mod">
          <ac:chgData name="NORBEY DANILO MUÑOZ CAÑON" userId="29f64d73-8b12-4c53-a9f3-1c223397a229" providerId="ADAL" clId="{858E3F31-6CE0-4B6F-8AB4-97F6337192AE}" dt="2023-06-14T02:32:40.311" v="1656" actId="1076"/>
          <ac:picMkLst>
            <pc:docMk/>
            <pc:sldMk cId="1912538168" sldId="354"/>
            <ac:picMk id="3" creationId="{BEF07C33-D29B-A552-0E2F-B179AAF2DE8F}"/>
          </ac:picMkLst>
        </pc:picChg>
      </pc:sldChg>
      <pc:sldChg chg="addSp delSp modSp add mod">
        <pc:chgData name="NORBEY DANILO MUÑOZ CAÑON" userId="29f64d73-8b12-4c53-a9f3-1c223397a229" providerId="ADAL" clId="{858E3F31-6CE0-4B6F-8AB4-97F6337192AE}" dt="2023-06-14T02:34:16.918" v="1664" actId="1076"/>
        <pc:sldMkLst>
          <pc:docMk/>
          <pc:sldMk cId="1408393754" sldId="355"/>
        </pc:sldMkLst>
        <pc:spChg chg="mod">
          <ac:chgData name="NORBEY DANILO MUÑOZ CAÑON" userId="29f64d73-8b12-4c53-a9f3-1c223397a229" providerId="ADAL" clId="{858E3F31-6CE0-4B6F-8AB4-97F6337192AE}" dt="2023-06-14T02:33:30.980" v="1661"/>
          <ac:spMkLst>
            <pc:docMk/>
            <pc:sldMk cId="1408393754" sldId="355"/>
            <ac:spMk id="5" creationId="{00000000-0000-0000-0000-000000000000}"/>
          </ac:spMkLst>
        </pc:spChg>
        <pc:picChg chg="del">
          <ac:chgData name="NORBEY DANILO MUÑOZ CAÑON" userId="29f64d73-8b12-4c53-a9f3-1c223397a229" providerId="ADAL" clId="{858E3F31-6CE0-4B6F-8AB4-97F6337192AE}" dt="2023-06-14T02:33:24.343" v="1660" actId="478"/>
          <ac:picMkLst>
            <pc:docMk/>
            <pc:sldMk cId="1408393754" sldId="355"/>
            <ac:picMk id="3" creationId="{BEF07C33-D29B-A552-0E2F-B179AAF2DE8F}"/>
          </ac:picMkLst>
        </pc:picChg>
        <pc:picChg chg="add mod">
          <ac:chgData name="NORBEY DANILO MUÑOZ CAÑON" userId="29f64d73-8b12-4c53-a9f3-1c223397a229" providerId="ADAL" clId="{858E3F31-6CE0-4B6F-8AB4-97F6337192AE}" dt="2023-06-14T02:34:16.918" v="1664" actId="1076"/>
          <ac:picMkLst>
            <pc:docMk/>
            <pc:sldMk cId="1408393754" sldId="355"/>
            <ac:picMk id="7" creationId="{5AFCACD0-AA5F-402B-8387-1EEFD8625FCD}"/>
          </ac:picMkLst>
        </pc:picChg>
      </pc:sldChg>
      <pc:sldChg chg="addSp modSp add mod ord">
        <pc:chgData name="NORBEY DANILO MUÑOZ CAÑON" userId="29f64d73-8b12-4c53-a9f3-1c223397a229" providerId="ADAL" clId="{858E3F31-6CE0-4B6F-8AB4-97F6337192AE}" dt="2023-06-14T02:39:05.883" v="1713"/>
        <pc:sldMkLst>
          <pc:docMk/>
          <pc:sldMk cId="1423482509" sldId="356"/>
        </pc:sldMkLst>
        <pc:spChg chg="mod">
          <ac:chgData name="NORBEY DANILO MUÑOZ CAÑON" userId="29f64d73-8b12-4c53-a9f3-1c223397a229" providerId="ADAL" clId="{858E3F31-6CE0-4B6F-8AB4-97F6337192AE}" dt="2023-06-14T02:35:59.272" v="1694" actId="20577"/>
          <ac:spMkLst>
            <pc:docMk/>
            <pc:sldMk cId="1423482509" sldId="356"/>
            <ac:spMk id="4" creationId="{00000000-0000-0000-0000-000000000000}"/>
          </ac:spMkLst>
        </pc:spChg>
        <pc:spChg chg="mod">
          <ac:chgData name="NORBEY DANILO MUÑOZ CAÑON" userId="29f64d73-8b12-4c53-a9f3-1c223397a229" providerId="ADAL" clId="{858E3F31-6CE0-4B6F-8AB4-97F6337192AE}" dt="2023-06-14T02:36:09.854" v="1696" actId="113"/>
          <ac:spMkLst>
            <pc:docMk/>
            <pc:sldMk cId="1423482509" sldId="356"/>
            <ac:spMk id="5" creationId="{00000000-0000-0000-0000-000000000000}"/>
          </ac:spMkLst>
        </pc:spChg>
        <pc:picChg chg="add mod">
          <ac:chgData name="NORBEY DANILO MUÑOZ CAÑON" userId="29f64d73-8b12-4c53-a9f3-1c223397a229" providerId="ADAL" clId="{858E3F31-6CE0-4B6F-8AB4-97F6337192AE}" dt="2023-06-14T02:37:27.710" v="1699" actId="1076"/>
          <ac:picMkLst>
            <pc:docMk/>
            <pc:sldMk cId="1423482509" sldId="356"/>
            <ac:picMk id="3" creationId="{0E2EB663-B439-216F-66F3-B80AEDE05243}"/>
          </ac:picMkLst>
        </pc:picChg>
      </pc:sldChg>
      <pc:sldChg chg="modSp add mod ord">
        <pc:chgData name="NORBEY DANILO MUÑOZ CAÑON" userId="29f64d73-8b12-4c53-a9f3-1c223397a229" providerId="ADAL" clId="{858E3F31-6CE0-4B6F-8AB4-97F6337192AE}" dt="2023-06-14T02:35:26.831" v="1687"/>
        <pc:sldMkLst>
          <pc:docMk/>
          <pc:sldMk cId="2891203882" sldId="357"/>
        </pc:sldMkLst>
        <pc:spChg chg="mod">
          <ac:chgData name="NORBEY DANILO MUÑOZ CAÑON" userId="29f64d73-8b12-4c53-a9f3-1c223397a229" providerId="ADAL" clId="{858E3F31-6CE0-4B6F-8AB4-97F6337192AE}" dt="2023-06-14T02:35:03.116" v="1683" actId="20577"/>
          <ac:spMkLst>
            <pc:docMk/>
            <pc:sldMk cId="2891203882" sldId="357"/>
            <ac:spMk id="4" creationId="{00000000-0000-0000-0000-000000000000}"/>
          </ac:spMkLst>
        </pc:spChg>
        <pc:spChg chg="mod">
          <ac:chgData name="NORBEY DANILO MUÑOZ CAÑON" userId="29f64d73-8b12-4c53-a9f3-1c223397a229" providerId="ADAL" clId="{858E3F31-6CE0-4B6F-8AB4-97F6337192AE}" dt="2023-06-14T02:35:26.831" v="1687"/>
          <ac:spMkLst>
            <pc:docMk/>
            <pc:sldMk cId="2891203882" sldId="357"/>
            <ac:spMk id="5" creationId="{00000000-0000-0000-0000-000000000000}"/>
          </ac:spMkLst>
        </pc:spChg>
      </pc:sldChg>
      <pc:sldChg chg="modSp add mod">
        <pc:chgData name="NORBEY DANILO MUÑOZ CAÑON" userId="29f64d73-8b12-4c53-a9f3-1c223397a229" providerId="ADAL" clId="{858E3F31-6CE0-4B6F-8AB4-97F6337192AE}" dt="2023-06-14T02:39:35.650" v="1719"/>
        <pc:sldMkLst>
          <pc:docMk/>
          <pc:sldMk cId="2289934828" sldId="358"/>
        </pc:sldMkLst>
        <pc:spChg chg="mod">
          <ac:chgData name="NORBEY DANILO MUÑOZ CAÑON" userId="29f64d73-8b12-4c53-a9f3-1c223397a229" providerId="ADAL" clId="{858E3F31-6CE0-4B6F-8AB4-97F6337192AE}" dt="2023-06-14T02:39:21.724" v="1717" actId="20577"/>
          <ac:spMkLst>
            <pc:docMk/>
            <pc:sldMk cId="2289934828" sldId="358"/>
            <ac:spMk id="4" creationId="{00000000-0000-0000-0000-000000000000}"/>
          </ac:spMkLst>
        </pc:spChg>
        <pc:spChg chg="mod">
          <ac:chgData name="NORBEY DANILO MUÑOZ CAÑON" userId="29f64d73-8b12-4c53-a9f3-1c223397a229" providerId="ADAL" clId="{858E3F31-6CE0-4B6F-8AB4-97F6337192AE}" dt="2023-06-14T02:39:35.650" v="1719"/>
          <ac:spMkLst>
            <pc:docMk/>
            <pc:sldMk cId="2289934828" sldId="358"/>
            <ac:spMk id="5" creationId="{00000000-0000-0000-0000-000000000000}"/>
          </ac:spMkLst>
        </pc:spChg>
      </pc:sldChg>
      <pc:sldChg chg="addSp delSp modSp add mod ord">
        <pc:chgData name="NORBEY DANILO MUÑOZ CAÑON" userId="29f64d73-8b12-4c53-a9f3-1c223397a229" providerId="ADAL" clId="{858E3F31-6CE0-4B6F-8AB4-97F6337192AE}" dt="2023-06-14T02:42:15.613" v="1736" actId="1076"/>
        <pc:sldMkLst>
          <pc:docMk/>
          <pc:sldMk cId="769185962" sldId="359"/>
        </pc:sldMkLst>
        <pc:spChg chg="mod">
          <ac:chgData name="NORBEY DANILO MUÑOZ CAÑON" userId="29f64d73-8b12-4c53-a9f3-1c223397a229" providerId="ADAL" clId="{858E3F31-6CE0-4B6F-8AB4-97F6337192AE}" dt="2023-06-14T02:39:45.418" v="1726" actId="20577"/>
          <ac:spMkLst>
            <pc:docMk/>
            <pc:sldMk cId="769185962" sldId="359"/>
            <ac:spMk id="4" creationId="{00000000-0000-0000-0000-000000000000}"/>
          </ac:spMkLst>
        </pc:spChg>
        <pc:spChg chg="mod">
          <ac:chgData name="NORBEY DANILO MUÑOZ CAÑON" userId="29f64d73-8b12-4c53-a9f3-1c223397a229" providerId="ADAL" clId="{858E3F31-6CE0-4B6F-8AB4-97F6337192AE}" dt="2023-06-14T02:40:10.902" v="1732" actId="20577"/>
          <ac:spMkLst>
            <pc:docMk/>
            <pc:sldMk cId="769185962" sldId="359"/>
            <ac:spMk id="5" creationId="{00000000-0000-0000-0000-000000000000}"/>
          </ac:spMkLst>
        </pc:spChg>
        <pc:picChg chg="del">
          <ac:chgData name="NORBEY DANILO MUÑOZ CAÑON" userId="29f64d73-8b12-4c53-a9f3-1c223397a229" providerId="ADAL" clId="{858E3F31-6CE0-4B6F-8AB4-97F6337192AE}" dt="2023-06-14T02:40:31.319" v="1733" actId="478"/>
          <ac:picMkLst>
            <pc:docMk/>
            <pc:sldMk cId="769185962" sldId="359"/>
            <ac:picMk id="3" creationId="{0E2EB663-B439-216F-66F3-B80AEDE05243}"/>
          </ac:picMkLst>
        </pc:picChg>
        <pc:picChg chg="add mod">
          <ac:chgData name="NORBEY DANILO MUÑOZ CAÑON" userId="29f64d73-8b12-4c53-a9f3-1c223397a229" providerId="ADAL" clId="{858E3F31-6CE0-4B6F-8AB4-97F6337192AE}" dt="2023-06-14T02:42:15.613" v="1736" actId="1076"/>
          <ac:picMkLst>
            <pc:docMk/>
            <pc:sldMk cId="769185962" sldId="359"/>
            <ac:picMk id="7" creationId="{51569D28-DB8A-3745-F6A0-56C59655BABF}"/>
          </ac:picMkLst>
        </pc:picChg>
      </pc:sldChg>
      <pc:sldChg chg="modSp add mod ord">
        <pc:chgData name="NORBEY DANILO MUÑOZ CAÑON" userId="29f64d73-8b12-4c53-a9f3-1c223397a229" providerId="ADAL" clId="{858E3F31-6CE0-4B6F-8AB4-97F6337192AE}" dt="2023-06-14T02:44:28.003" v="1797" actId="6549"/>
        <pc:sldMkLst>
          <pc:docMk/>
          <pc:sldMk cId="1905476530" sldId="360"/>
        </pc:sldMkLst>
        <pc:spChg chg="mod">
          <ac:chgData name="NORBEY DANILO MUÑOZ CAÑON" userId="29f64d73-8b12-4c53-a9f3-1c223397a229" providerId="ADAL" clId="{858E3F31-6CE0-4B6F-8AB4-97F6337192AE}" dt="2023-06-14T02:42:39.097" v="1748" actId="20577"/>
          <ac:spMkLst>
            <pc:docMk/>
            <pc:sldMk cId="1905476530" sldId="360"/>
            <ac:spMk id="4" creationId="{00000000-0000-0000-0000-000000000000}"/>
          </ac:spMkLst>
        </pc:spChg>
        <pc:spChg chg="mod">
          <ac:chgData name="NORBEY DANILO MUÑOZ CAÑON" userId="29f64d73-8b12-4c53-a9f3-1c223397a229" providerId="ADAL" clId="{858E3F31-6CE0-4B6F-8AB4-97F6337192AE}" dt="2023-06-14T02:44:28.003" v="1797" actId="6549"/>
          <ac:spMkLst>
            <pc:docMk/>
            <pc:sldMk cId="1905476530" sldId="360"/>
            <ac:spMk id="5" creationId="{00000000-0000-0000-0000-000000000000}"/>
          </ac:spMkLst>
        </pc:spChg>
      </pc:sldChg>
      <pc:sldChg chg="delSp modSp add mod ord">
        <pc:chgData name="NORBEY DANILO MUÑOZ CAÑON" userId="29f64d73-8b12-4c53-a9f3-1c223397a229" providerId="ADAL" clId="{858E3F31-6CE0-4B6F-8AB4-97F6337192AE}" dt="2023-06-14T02:45:38.363" v="1820" actId="20577"/>
        <pc:sldMkLst>
          <pc:docMk/>
          <pc:sldMk cId="1026778492" sldId="361"/>
        </pc:sldMkLst>
        <pc:spChg chg="mod">
          <ac:chgData name="NORBEY DANILO MUÑOZ CAÑON" userId="29f64d73-8b12-4c53-a9f3-1c223397a229" providerId="ADAL" clId="{858E3F31-6CE0-4B6F-8AB4-97F6337192AE}" dt="2023-06-14T02:45:09.377" v="1811" actId="20577"/>
          <ac:spMkLst>
            <pc:docMk/>
            <pc:sldMk cId="1026778492" sldId="361"/>
            <ac:spMk id="4" creationId="{00000000-0000-0000-0000-000000000000}"/>
          </ac:spMkLst>
        </pc:spChg>
        <pc:spChg chg="mod">
          <ac:chgData name="NORBEY DANILO MUÑOZ CAÑON" userId="29f64d73-8b12-4c53-a9f3-1c223397a229" providerId="ADAL" clId="{858E3F31-6CE0-4B6F-8AB4-97F6337192AE}" dt="2023-06-14T02:45:38.363" v="1820" actId="20577"/>
          <ac:spMkLst>
            <pc:docMk/>
            <pc:sldMk cId="1026778492" sldId="361"/>
            <ac:spMk id="5" creationId="{00000000-0000-0000-0000-000000000000}"/>
          </ac:spMkLst>
        </pc:spChg>
        <pc:picChg chg="del">
          <ac:chgData name="NORBEY DANILO MUÑOZ CAÑON" userId="29f64d73-8b12-4c53-a9f3-1c223397a229" providerId="ADAL" clId="{858E3F31-6CE0-4B6F-8AB4-97F6337192AE}" dt="2023-06-14T02:44:44.528" v="1801" actId="478"/>
          <ac:picMkLst>
            <pc:docMk/>
            <pc:sldMk cId="1026778492" sldId="361"/>
            <ac:picMk id="7" creationId="{51569D28-DB8A-3745-F6A0-56C59655BABF}"/>
          </ac:picMkLst>
        </pc:picChg>
      </pc:sldChg>
      <pc:sldChg chg="addSp modSp add mod">
        <pc:chgData name="NORBEY DANILO MUÑOZ CAÑON" userId="29f64d73-8b12-4c53-a9f3-1c223397a229" providerId="ADAL" clId="{858E3F31-6CE0-4B6F-8AB4-97F6337192AE}" dt="2023-06-14T02:47:46.903" v="1835" actId="1076"/>
        <pc:sldMkLst>
          <pc:docMk/>
          <pc:sldMk cId="731209594" sldId="362"/>
        </pc:sldMkLst>
        <pc:spChg chg="mod">
          <ac:chgData name="NORBEY DANILO MUÑOZ CAÑON" userId="29f64d73-8b12-4c53-a9f3-1c223397a229" providerId="ADAL" clId="{858E3F31-6CE0-4B6F-8AB4-97F6337192AE}" dt="2023-06-14T02:45:51.459" v="1831" actId="20577"/>
          <ac:spMkLst>
            <pc:docMk/>
            <pc:sldMk cId="731209594" sldId="362"/>
            <ac:spMk id="5" creationId="{00000000-0000-0000-0000-000000000000}"/>
          </ac:spMkLst>
        </pc:spChg>
        <pc:picChg chg="add mod">
          <ac:chgData name="NORBEY DANILO MUÑOZ CAÑON" userId="29f64d73-8b12-4c53-a9f3-1c223397a229" providerId="ADAL" clId="{858E3F31-6CE0-4B6F-8AB4-97F6337192AE}" dt="2023-06-14T02:47:46.903" v="1835" actId="1076"/>
          <ac:picMkLst>
            <pc:docMk/>
            <pc:sldMk cId="731209594" sldId="362"/>
            <ac:picMk id="3" creationId="{0CE3705B-9DD8-46EB-DC12-BAF4ABA6CFDB}"/>
          </ac:picMkLst>
        </pc:picChg>
      </pc:sldChg>
      <pc:sldChg chg="addSp delSp modSp add mod">
        <pc:chgData name="NORBEY DANILO MUÑOZ CAÑON" userId="29f64d73-8b12-4c53-a9f3-1c223397a229" providerId="ADAL" clId="{858E3F31-6CE0-4B6F-8AB4-97F6337192AE}" dt="2023-06-14T02:55:50.527" v="1851" actId="1076"/>
        <pc:sldMkLst>
          <pc:docMk/>
          <pc:sldMk cId="737629438" sldId="363"/>
        </pc:sldMkLst>
        <pc:spChg chg="mod">
          <ac:chgData name="NORBEY DANILO MUÑOZ CAÑON" userId="29f64d73-8b12-4c53-a9f3-1c223397a229" providerId="ADAL" clId="{858E3F31-6CE0-4B6F-8AB4-97F6337192AE}" dt="2023-06-14T02:47:53.618" v="1847" actId="20577"/>
          <ac:spMkLst>
            <pc:docMk/>
            <pc:sldMk cId="737629438" sldId="363"/>
            <ac:spMk id="5" creationId="{00000000-0000-0000-0000-000000000000}"/>
          </ac:spMkLst>
        </pc:spChg>
        <pc:picChg chg="del">
          <ac:chgData name="NORBEY DANILO MUÑOZ CAÑON" userId="29f64d73-8b12-4c53-a9f3-1c223397a229" providerId="ADAL" clId="{858E3F31-6CE0-4B6F-8AB4-97F6337192AE}" dt="2023-06-14T02:47:55.496" v="1848" actId="478"/>
          <ac:picMkLst>
            <pc:docMk/>
            <pc:sldMk cId="737629438" sldId="363"/>
            <ac:picMk id="3" creationId="{0CE3705B-9DD8-46EB-DC12-BAF4ABA6CFDB}"/>
          </ac:picMkLst>
        </pc:picChg>
        <pc:picChg chg="add mod">
          <ac:chgData name="NORBEY DANILO MUÑOZ CAÑON" userId="29f64d73-8b12-4c53-a9f3-1c223397a229" providerId="ADAL" clId="{858E3F31-6CE0-4B6F-8AB4-97F6337192AE}" dt="2023-06-14T02:55:50.527" v="1851" actId="1076"/>
          <ac:picMkLst>
            <pc:docMk/>
            <pc:sldMk cId="737629438" sldId="363"/>
            <ac:picMk id="7" creationId="{03710A70-7EF2-4214-96DC-D0623EB924F7}"/>
          </ac:picMkLst>
        </pc:picChg>
      </pc:sldChg>
      <pc:sldChg chg="modSp add mod ord">
        <pc:chgData name="NORBEY DANILO MUÑOZ CAÑON" userId="29f64d73-8b12-4c53-a9f3-1c223397a229" providerId="ADAL" clId="{858E3F31-6CE0-4B6F-8AB4-97F6337192AE}" dt="2023-06-14T02:56:17.008" v="1862"/>
        <pc:sldMkLst>
          <pc:docMk/>
          <pc:sldMk cId="208731454" sldId="364"/>
        </pc:sldMkLst>
        <pc:spChg chg="mod">
          <ac:chgData name="NORBEY DANILO MUÑOZ CAÑON" userId="29f64d73-8b12-4c53-a9f3-1c223397a229" providerId="ADAL" clId="{858E3F31-6CE0-4B6F-8AB4-97F6337192AE}" dt="2023-06-14T02:56:06.788" v="1860" actId="20577"/>
          <ac:spMkLst>
            <pc:docMk/>
            <pc:sldMk cId="208731454" sldId="364"/>
            <ac:spMk id="4" creationId="{00000000-0000-0000-0000-000000000000}"/>
          </ac:spMkLst>
        </pc:spChg>
        <pc:spChg chg="mod">
          <ac:chgData name="NORBEY DANILO MUÑOZ CAÑON" userId="29f64d73-8b12-4c53-a9f3-1c223397a229" providerId="ADAL" clId="{858E3F31-6CE0-4B6F-8AB4-97F6337192AE}" dt="2023-06-14T02:56:17.008" v="1862"/>
          <ac:spMkLst>
            <pc:docMk/>
            <pc:sldMk cId="208731454" sldId="364"/>
            <ac:spMk id="5" creationId="{00000000-0000-0000-0000-000000000000}"/>
          </ac:spMkLst>
        </pc:spChg>
      </pc:sldChg>
      <pc:sldChg chg="modSp add mod ord">
        <pc:chgData name="NORBEY DANILO MUÑOZ CAÑON" userId="29f64d73-8b12-4c53-a9f3-1c223397a229" providerId="ADAL" clId="{858E3F31-6CE0-4B6F-8AB4-97F6337192AE}" dt="2023-06-14T02:56:56.265" v="1878" actId="20577"/>
        <pc:sldMkLst>
          <pc:docMk/>
          <pc:sldMk cId="604062081" sldId="365"/>
        </pc:sldMkLst>
        <pc:spChg chg="mod">
          <ac:chgData name="NORBEY DANILO MUÑOZ CAÑON" userId="29f64d73-8b12-4c53-a9f3-1c223397a229" providerId="ADAL" clId="{858E3F31-6CE0-4B6F-8AB4-97F6337192AE}" dt="2023-06-14T02:56:31.125" v="1871" actId="20577"/>
          <ac:spMkLst>
            <pc:docMk/>
            <pc:sldMk cId="604062081" sldId="365"/>
            <ac:spMk id="4" creationId="{00000000-0000-0000-0000-000000000000}"/>
          </ac:spMkLst>
        </pc:spChg>
        <pc:spChg chg="mod">
          <ac:chgData name="NORBEY DANILO MUÑOZ CAÑON" userId="29f64d73-8b12-4c53-a9f3-1c223397a229" providerId="ADAL" clId="{858E3F31-6CE0-4B6F-8AB4-97F6337192AE}" dt="2023-06-14T02:56:56.265" v="1878" actId="20577"/>
          <ac:spMkLst>
            <pc:docMk/>
            <pc:sldMk cId="604062081" sldId="365"/>
            <ac:spMk id="5" creationId="{00000000-0000-0000-0000-000000000000}"/>
          </ac:spMkLst>
        </pc:spChg>
      </pc:sldChg>
      <pc:sldChg chg="addSp delSp modSp add mod ord">
        <pc:chgData name="NORBEY DANILO MUÑOZ CAÑON" userId="29f64d73-8b12-4c53-a9f3-1c223397a229" providerId="ADAL" clId="{858E3F31-6CE0-4B6F-8AB4-97F6337192AE}" dt="2023-06-14T02:59:20.997" v="1892" actId="1076"/>
        <pc:sldMkLst>
          <pc:docMk/>
          <pc:sldMk cId="1692183668" sldId="366"/>
        </pc:sldMkLst>
        <pc:spChg chg="mod">
          <ac:chgData name="NORBEY DANILO MUÑOZ CAÑON" userId="29f64d73-8b12-4c53-a9f3-1c223397a229" providerId="ADAL" clId="{858E3F31-6CE0-4B6F-8AB4-97F6337192AE}" dt="2023-06-14T02:57:05.934" v="1887" actId="20577"/>
          <ac:spMkLst>
            <pc:docMk/>
            <pc:sldMk cId="1692183668" sldId="366"/>
            <ac:spMk id="4" creationId="{00000000-0000-0000-0000-000000000000}"/>
          </ac:spMkLst>
        </pc:spChg>
        <pc:picChg chg="del">
          <ac:chgData name="NORBEY DANILO MUÑOZ CAÑON" userId="29f64d73-8b12-4c53-a9f3-1c223397a229" providerId="ADAL" clId="{858E3F31-6CE0-4B6F-8AB4-97F6337192AE}" dt="2023-06-14T02:57:07.830" v="1888" actId="478"/>
          <ac:picMkLst>
            <pc:docMk/>
            <pc:sldMk cId="1692183668" sldId="366"/>
            <ac:picMk id="3" creationId="{0CE3705B-9DD8-46EB-DC12-BAF4ABA6CFDB}"/>
          </ac:picMkLst>
        </pc:picChg>
        <pc:picChg chg="add mod modCrop">
          <ac:chgData name="NORBEY DANILO MUÑOZ CAÑON" userId="29f64d73-8b12-4c53-a9f3-1c223397a229" providerId="ADAL" clId="{858E3F31-6CE0-4B6F-8AB4-97F6337192AE}" dt="2023-06-14T02:59:20.997" v="1892" actId="1076"/>
          <ac:picMkLst>
            <pc:docMk/>
            <pc:sldMk cId="1692183668" sldId="366"/>
            <ac:picMk id="7" creationId="{E9849F5A-4D17-97D6-3448-B034BDDA7A0D}"/>
          </ac:picMkLst>
        </pc:picChg>
      </pc:sldChg>
      <pc:sldChg chg="addSp delSp modSp add mod">
        <pc:chgData name="NORBEY DANILO MUÑOZ CAÑON" userId="29f64d73-8b12-4c53-a9f3-1c223397a229" providerId="ADAL" clId="{858E3F31-6CE0-4B6F-8AB4-97F6337192AE}" dt="2023-06-14T03:01:36.870" v="1912" actId="1076"/>
        <pc:sldMkLst>
          <pc:docMk/>
          <pc:sldMk cId="554159645" sldId="367"/>
        </pc:sldMkLst>
        <pc:spChg chg="mod">
          <ac:chgData name="NORBEY DANILO MUÑOZ CAÑON" userId="29f64d73-8b12-4c53-a9f3-1c223397a229" providerId="ADAL" clId="{858E3F31-6CE0-4B6F-8AB4-97F6337192AE}" dt="2023-06-14T03:00:01.130" v="1897" actId="20577"/>
          <ac:spMkLst>
            <pc:docMk/>
            <pc:sldMk cId="554159645" sldId="367"/>
            <ac:spMk id="4" creationId="{00000000-0000-0000-0000-000000000000}"/>
          </ac:spMkLst>
        </pc:spChg>
        <pc:spChg chg="mod">
          <ac:chgData name="NORBEY DANILO MUÑOZ CAÑON" userId="29f64d73-8b12-4c53-a9f3-1c223397a229" providerId="ADAL" clId="{858E3F31-6CE0-4B6F-8AB4-97F6337192AE}" dt="2023-06-14T03:00:35.521" v="1904" actId="20577"/>
          <ac:spMkLst>
            <pc:docMk/>
            <pc:sldMk cId="554159645" sldId="367"/>
            <ac:spMk id="5" creationId="{00000000-0000-0000-0000-000000000000}"/>
          </ac:spMkLst>
        </pc:spChg>
        <pc:picChg chg="del">
          <ac:chgData name="NORBEY DANILO MUÑOZ CAÑON" userId="29f64d73-8b12-4c53-a9f3-1c223397a229" providerId="ADAL" clId="{858E3F31-6CE0-4B6F-8AB4-97F6337192AE}" dt="2023-06-14T03:00:02.527" v="1898" actId="478"/>
          <ac:picMkLst>
            <pc:docMk/>
            <pc:sldMk cId="554159645" sldId="367"/>
            <ac:picMk id="7" creationId="{E9849F5A-4D17-97D6-3448-B034BDDA7A0D}"/>
          </ac:picMkLst>
        </pc:picChg>
        <pc:picChg chg="add mod">
          <ac:chgData name="NORBEY DANILO MUÑOZ CAÑON" userId="29f64d73-8b12-4c53-a9f3-1c223397a229" providerId="ADAL" clId="{858E3F31-6CE0-4B6F-8AB4-97F6337192AE}" dt="2023-06-14T03:01:36.870" v="1912" actId="1076"/>
          <ac:picMkLst>
            <pc:docMk/>
            <pc:sldMk cId="554159645" sldId="367"/>
            <ac:picMk id="12290" creationId="{75D44139-2F17-598F-CD88-2D31DEEE4D7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76324" y="1945970"/>
            <a:ext cx="9839350" cy="2282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52525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79067" y="4405325"/>
            <a:ext cx="9833864" cy="1068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12188952" y="0"/>
                </a:moveTo>
                <a:lnTo>
                  <a:pt x="0" y="0"/>
                </a:lnTo>
                <a:lnTo>
                  <a:pt x="0" y="64007"/>
                </a:lnTo>
                <a:lnTo>
                  <a:pt x="12188952" y="64007"/>
                </a:lnTo>
                <a:lnTo>
                  <a:pt x="12188952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498080" y="6397750"/>
            <a:ext cx="492251" cy="42671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8918" y="424052"/>
            <a:ext cx="10094163" cy="6997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32001" y="1837882"/>
            <a:ext cx="10127996" cy="2712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ccount.mongodb.com/account/logi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4"/>
            <a:ext cx="12192000" cy="524510"/>
            <a:chOff x="0" y="6333744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0" y="6400799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2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2000" y="45719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4"/>
              <a:ext cx="12192000" cy="67310"/>
            </a:xfrm>
            <a:custGeom>
              <a:avLst/>
              <a:gdLst/>
              <a:ahLst/>
              <a:cxnLst/>
              <a:rect l="l" t="t" r="r" b="b"/>
              <a:pathLst>
                <a:path w="12192000" h="67310">
                  <a:moveTo>
                    <a:pt x="12192000" y="0"/>
                  </a:moveTo>
                  <a:lnTo>
                    <a:pt x="0" y="0"/>
                  </a:lnTo>
                  <a:lnTo>
                    <a:pt x="0" y="67055"/>
                  </a:lnTo>
                  <a:lnTo>
                    <a:pt x="12192000" y="6705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CAC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xfrm>
            <a:off x="1176324" y="1945970"/>
            <a:ext cx="9839350" cy="1261499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 marR="5080">
              <a:lnSpc>
                <a:spcPts val="8159"/>
              </a:lnSpc>
              <a:spcBef>
                <a:spcPts val="1575"/>
              </a:spcBef>
            </a:pPr>
            <a:r>
              <a:rPr lang="en-US" spc="-55" dirty="0"/>
              <a:t>Basic API REST</a:t>
            </a:r>
            <a:endParaRPr spc="-70" dirty="0"/>
          </a:p>
        </p:txBody>
      </p:sp>
      <p:sp>
        <p:nvSpPr>
          <p:cNvPr id="9" name="object 9"/>
          <p:cNvSpPr txBox="1"/>
          <p:nvPr/>
        </p:nvSpPr>
        <p:spPr>
          <a:xfrm>
            <a:off x="1179067" y="4405325"/>
            <a:ext cx="8167370" cy="575799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  <a:tabLst>
                <a:tab pos="8014334" algn="l"/>
              </a:tabLst>
            </a:pPr>
            <a:r>
              <a:rPr lang="en-US" sz="3600" spc="200" dirty="0">
                <a:solidFill>
                  <a:srgbClr val="1382AC"/>
                </a:solidFill>
                <a:latin typeface="Calibri Light"/>
                <a:cs typeface="Calibri Light"/>
              </a:rPr>
              <a:t>Node, Express &amp; MongoDB</a:t>
            </a:r>
            <a:endParaRPr sz="3600" dirty="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CO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Configuración de la Base de Datos de MongoDB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9613900" cy="1769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Ahora, configuremos la base de datos MongoDB. Dirígete a 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  <a:hlinkClick r:id="rId2"/>
              </a:rPr>
              <a:t>https://account.mongodb.com/account/login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 y crea tu cuenta, o inicia sesión si ya tienes una.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sz="24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Después de iniciar sesión, tenemos que crear una base de datos.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0777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CO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Configuración de la Base de Datos de MongoDB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58683D4-0E5C-BC47-2D7A-B0BD6B7C6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962" y="1874315"/>
            <a:ext cx="5694076" cy="452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142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CO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Configuración de la Base de Datos de MongoDB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9613900" cy="3590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Utilizando la cuenta de GitHub: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1C48421-B8FB-733B-5630-977E3D1EC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327" y="1914602"/>
            <a:ext cx="4269345" cy="492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696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CO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Configuración de la Base de Datos de MongoDB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E24A070-9F81-4F9E-2466-694DFCB63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624" y="1600200"/>
            <a:ext cx="6211792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84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CO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Configuración de la Base de Datos de MongoDB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A1A9ACB-70C9-727F-BF5C-839361A0B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981200"/>
            <a:ext cx="10896600" cy="423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461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CO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Configuración de la Base de Datos de MongoDB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CCE7CF4-CC17-D156-6896-06D6F1DC9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1828800"/>
            <a:ext cx="47244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464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CO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Configuración de la Base de Datos de MongoDB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9613900" cy="3590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Creando una base de datos.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050" name="Picture 2" descr="Screenshot-2022-02-19-132848">
            <a:extLst>
              <a:ext uri="{FF2B5EF4-FFF2-40B4-BE49-F238E27FC236}">
                <a16:creationId xmlns:a16="http://schemas.microsoft.com/office/drawing/2014/main" id="{CDC3F43D-09A3-2FDC-BE00-0A613B997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220" y="2665469"/>
            <a:ext cx="10134600" cy="395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2162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CO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Configuración de la Base de Datos de MongoDB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9613900" cy="718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Por lo tanto, cree un clúster compartido gratuito.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Te pedirá el nombre de usuario y la contraseña, así que complétalos.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074" name="Picture 2" descr="Captura de pantalla-2022-02-19-132958">
            <a:extLst>
              <a:ext uri="{FF2B5EF4-FFF2-40B4-BE49-F238E27FC236}">
                <a16:creationId xmlns:a16="http://schemas.microsoft.com/office/drawing/2014/main" id="{B53DE345-9894-68B1-5D57-975687864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7" y="2943423"/>
            <a:ext cx="5495925" cy="371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68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CO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Configuración de la Base de Datos de MongoDB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9613900" cy="3590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Luego agregue su dirección IP.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098" name="Picture 2" descr="Captura de pantalla-2022-02-19-133131">
            <a:extLst>
              <a:ext uri="{FF2B5EF4-FFF2-40B4-BE49-F238E27FC236}">
                <a16:creationId xmlns:a16="http://schemas.microsoft.com/office/drawing/2014/main" id="{9B5F53E8-B1A2-53AF-B002-F4E1ED3A2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253" y="2416123"/>
            <a:ext cx="5274533" cy="439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86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CO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Configuración de la Base de Datos de MongoDB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9613900" cy="14234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Nuestro clúster tardará un tiempo en finalizar, así que esperemos. Mientras tanto, cree un archivo llamado </a:t>
            </a:r>
            <a:r>
              <a:rPr lang="es-ES" sz="2400" b="1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r>
              <a:rPr lang="es-ES" sz="2400" b="1" spc="-10" dirty="0" err="1">
                <a:solidFill>
                  <a:srgbClr val="404040"/>
                </a:solidFill>
                <a:latin typeface="Calibri"/>
                <a:cs typeface="Calibri"/>
              </a:rPr>
              <a:t>env</a:t>
            </a:r>
            <a:r>
              <a:rPr lang="es-ES"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en la carpeta del proyecto.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sz="24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Y en la página de inicio del clúster, haga clic en el botón de conexión.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122" name="Picture 2" descr="Captura de pantalla-2022-02-19-133319">
            <a:extLst>
              <a:ext uri="{FF2B5EF4-FFF2-40B4-BE49-F238E27FC236}">
                <a16:creationId xmlns:a16="http://schemas.microsoft.com/office/drawing/2014/main" id="{F9D2B27B-C4EE-E1C7-74A9-21A003ABF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2" y="3505200"/>
            <a:ext cx="8524875" cy="319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121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CO" sz="4000" spc="-50">
                <a:solidFill>
                  <a:srgbClr val="FFFFFF"/>
                </a:solidFill>
                <a:latin typeface="Calibri Light"/>
                <a:cs typeface="Calibri Light"/>
              </a:rPr>
              <a:t>Configuración básica</a:t>
            </a:r>
            <a:endParaRPr lang="es-CO" sz="40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9613900" cy="24878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sz="2400" spc="-10" dirty="0">
                <a:solidFill>
                  <a:srgbClr val="404040"/>
                </a:solidFill>
                <a:latin typeface="Calibri"/>
                <a:cs typeface="Calibri"/>
              </a:rPr>
              <a:t>En </a:t>
            </a:r>
            <a:r>
              <a:rPr lang="es-CO" sz="2400" spc="-10" dirty="0">
                <a:solidFill>
                  <a:srgbClr val="404040"/>
                </a:solidFill>
                <a:latin typeface="Calibri"/>
                <a:cs typeface="Calibri"/>
              </a:rPr>
              <a:t>una</a:t>
            </a:r>
            <a:r>
              <a:rPr lang="en-US"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s-CO" sz="2400" spc="-10" dirty="0">
                <a:solidFill>
                  <a:srgbClr val="404040"/>
                </a:solidFill>
                <a:latin typeface="Calibri"/>
                <a:cs typeface="Calibri"/>
              </a:rPr>
              <a:t>carpeta</a:t>
            </a:r>
            <a:r>
              <a:rPr lang="en-US"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s-CO" sz="2400" spc="-10" dirty="0">
                <a:solidFill>
                  <a:srgbClr val="404040"/>
                </a:solidFill>
                <a:latin typeface="Calibri"/>
                <a:cs typeface="Calibri"/>
              </a:rPr>
              <a:t>vacía</a:t>
            </a:r>
            <a:r>
              <a:rPr lang="en-US"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s-CO" sz="2400" spc="-10" dirty="0">
                <a:solidFill>
                  <a:srgbClr val="404040"/>
                </a:solidFill>
                <a:latin typeface="Calibri"/>
                <a:cs typeface="Calibri"/>
              </a:rPr>
              <a:t>ejecute</a:t>
            </a:r>
            <a:r>
              <a:rPr lang="en-US" sz="24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n-US" sz="24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 algn="ctr">
              <a:lnSpc>
                <a:spcPts val="2740"/>
              </a:lnSpc>
              <a:spcBef>
                <a:spcPts val="100"/>
              </a:spcBef>
            </a:pPr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npm </a:t>
            </a:r>
            <a:r>
              <a:rPr lang="en-U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init</a:t>
            </a:r>
            <a:endParaRPr lang="en-US" dirty="0">
              <a:latin typeface="Roboto Mono" panose="00000009000000000000" pitchFamily="49" charset="0"/>
              <a:ea typeface="Roboto Mono" panose="00000009000000000000" pitchFamily="49" charset="0"/>
              <a:cs typeface="Calibri"/>
            </a:endParaRPr>
          </a:p>
          <a:p>
            <a:pPr marL="12700" algn="ctr">
              <a:lnSpc>
                <a:spcPts val="2740"/>
              </a:lnSpc>
              <a:spcBef>
                <a:spcPts val="100"/>
              </a:spcBef>
            </a:pPr>
            <a:endParaRPr lang="en-US" dirty="0">
              <a:latin typeface="Roboto Mono" panose="00000009000000000000" pitchFamily="49" charset="0"/>
              <a:ea typeface="Roboto Mono" panose="00000009000000000000" pitchFamily="49" charset="0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Este comando le pedirá varios detalles, como el nombre de su proyecto, el autor, el repositorio y más. Luego generará un archivo </a:t>
            </a:r>
            <a:r>
              <a:rPr lang="es-ES" sz="2400" i="1" spc="-10" dirty="0" err="1">
                <a:solidFill>
                  <a:srgbClr val="404040"/>
                </a:solidFill>
                <a:latin typeface="Calibri"/>
                <a:cs typeface="Calibri"/>
              </a:rPr>
              <a:t>package.json</a:t>
            </a:r>
            <a:r>
              <a:rPr lang="es-ES" sz="2400" i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en esa carpeta.</a:t>
            </a:r>
            <a:endParaRPr sz="2400" spc="-10" dirty="0">
              <a:solidFill>
                <a:srgbClr val="404040"/>
              </a:solidFill>
              <a:latin typeface="Calibri"/>
              <a:cs typeface="Calibri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CO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Configuración de la Base de Datos de MongoDB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2578228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Aparecerá la siguiente ventana.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88FBB9A-1FF8-BAC0-692B-9A4B1A048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1938442"/>
            <a:ext cx="6851684" cy="462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079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CO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Configuración de la Base de Datos de MongoDB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2578228" cy="28084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Haga clic en MongoDB </a:t>
            </a:r>
            <a:r>
              <a:rPr lang="es-ES" sz="2400" spc="-10" dirty="0" err="1">
                <a:solidFill>
                  <a:srgbClr val="404040"/>
                </a:solidFill>
                <a:latin typeface="Calibri"/>
                <a:cs typeface="Calibri"/>
              </a:rPr>
              <a:t>Compass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 y devolverá la siguiente cadena. 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sz="24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Además, descargue e instale MongoDB </a:t>
            </a:r>
            <a:r>
              <a:rPr lang="es-ES" sz="2400" spc="-10" dirty="0" err="1">
                <a:solidFill>
                  <a:srgbClr val="404040"/>
                </a:solidFill>
                <a:latin typeface="Calibri"/>
                <a:cs typeface="Calibri"/>
              </a:rPr>
              <a:t>Compass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D339B4B-84E6-0A56-4B8B-E6116FFE9E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714"/>
          <a:stretch/>
        </p:blipFill>
        <p:spPr>
          <a:xfrm>
            <a:off x="4207668" y="1905000"/>
            <a:ext cx="7586663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555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CO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Configuración de la Base de Datos de MongoDB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2578228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Si ya tiene instalado MongoDB </a:t>
            </a:r>
            <a:r>
              <a:rPr lang="es-ES" sz="2400" spc="-10" dirty="0" err="1">
                <a:solidFill>
                  <a:srgbClr val="404040"/>
                </a:solidFill>
                <a:latin typeface="Calibri"/>
                <a:cs typeface="Calibri"/>
              </a:rPr>
              <a:t>Compass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623B9EB-24AE-1284-B87A-2FAA0580E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237" y="2209800"/>
            <a:ext cx="76295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012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CO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Configuración de la Base de Datos de MongoDB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9613900" cy="32060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Agregue su nombre de usuario y contraseña a esta cadena que ha usado antes. La cadena de conexión final se verá así: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sz="24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>
              <a:lnSpc>
                <a:spcPts val="2740"/>
              </a:lnSpc>
              <a:spcBef>
                <a:spcPts val="100"/>
              </a:spcBef>
            </a:pP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mongodb+srv://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norbeymunoz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:&lt;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password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&gt;@cluster0.n8i0ul0.mongodb.net/</a:t>
            </a:r>
          </a:p>
          <a:p>
            <a:pPr marL="12700">
              <a:lnSpc>
                <a:spcPts val="2740"/>
              </a:lnSpc>
              <a:spcBef>
                <a:spcPts val="100"/>
              </a:spcBef>
            </a:pPr>
            <a:endParaRPr lang="es-ES" dirty="0">
              <a:latin typeface="Roboto Mono" panose="00000009000000000000" pitchFamily="49" charset="0"/>
              <a:ea typeface="Roboto Mono" panose="00000009000000000000" pitchFamily="49" charset="0"/>
              <a:cs typeface="Calibri"/>
            </a:endParaRPr>
          </a:p>
          <a:p>
            <a:pPr marL="12700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Aquí, 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norbeymunoz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 es el nombre de usuario, seguido de la contraseña 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&lt;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password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&gt; 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y, por último, el nombre de la base de datos.</a:t>
            </a:r>
          </a:p>
          <a:p>
            <a:pPr marL="12700">
              <a:lnSpc>
                <a:spcPts val="2740"/>
              </a:lnSpc>
              <a:spcBef>
                <a:spcPts val="100"/>
              </a:spcBef>
            </a:pPr>
            <a:endParaRPr lang="es-ES" sz="24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Entonces, pegue esta cadena en el archivo </a:t>
            </a:r>
            <a:r>
              <a:rPr lang="es-ES" sz="2400" b="1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r>
              <a:rPr lang="es-ES" sz="2400" b="1" spc="-10" dirty="0" err="1">
                <a:solidFill>
                  <a:srgbClr val="404040"/>
                </a:solidFill>
                <a:latin typeface="Calibri"/>
                <a:cs typeface="Calibri"/>
              </a:rPr>
              <a:t>env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4863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CO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Configuración de la Base de Datos de MongoDB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9613900" cy="10772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nn-NO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DATABASE_URL = mongodb+srv://norbeymunoz:***********@cluster0.n8i0ul0.mongodb.net/</a:t>
            </a:r>
            <a:endParaRPr lang="es-ES" sz="1400" dirty="0">
              <a:latin typeface="Roboto Mono" panose="00000009000000000000" pitchFamily="49" charset="0"/>
              <a:ea typeface="Roboto Mono" panose="00000009000000000000" pitchFamily="49" charset="0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sz="24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Ahora en MongoDB </a:t>
            </a:r>
            <a:r>
              <a:rPr lang="es-ES" sz="2400" spc="-10" dirty="0" err="1">
                <a:solidFill>
                  <a:srgbClr val="404040"/>
                </a:solidFill>
                <a:latin typeface="Calibri"/>
                <a:cs typeface="Calibri"/>
              </a:rPr>
              <a:t>Compass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, agregue esta cadena también.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0313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CO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Configuración de la Base de Datos de MongoDB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6B58EE2-3800-5F74-E898-A3D6C4EC2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244" y="1865798"/>
            <a:ext cx="5644551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94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CO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Configuración de la Base de Datos de MongoDB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9613900" cy="14234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Luego haga clic en </a:t>
            </a:r>
            <a:r>
              <a:rPr lang="es-ES" sz="2400" i="1" spc="-10" dirty="0">
                <a:solidFill>
                  <a:srgbClr val="404040"/>
                </a:solidFill>
                <a:latin typeface="Calibri"/>
                <a:cs typeface="Calibri"/>
              </a:rPr>
              <a:t>conectar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sz="24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Aquí, obtendremos dos bases de datos que son predeterminadas. Un tercero se creará automáticamente más tarde.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37B5508-B475-DA8E-0FCD-9ED86A92D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893" y="3746970"/>
            <a:ext cx="6272213" cy="24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3697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CO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Configuración de la Base de Datos de MongoDB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9613900" cy="28597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Ahora, importemos el contenido de nuestro archivo </a:t>
            </a:r>
            <a:r>
              <a:rPr lang="es-ES" sz="2400" b="1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r>
              <a:rPr lang="es-ES" sz="2400" b="1" spc="-10" dirty="0" err="1">
                <a:solidFill>
                  <a:srgbClr val="404040"/>
                </a:solidFill>
                <a:latin typeface="Calibri"/>
                <a:cs typeface="Calibri"/>
              </a:rPr>
              <a:t>env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 en el archivo de script, </a:t>
            </a:r>
            <a:r>
              <a:rPr lang="es-ES" sz="2400" i="1" spc="-10" dirty="0">
                <a:solidFill>
                  <a:srgbClr val="404040"/>
                </a:solidFill>
                <a:latin typeface="Calibri"/>
                <a:cs typeface="Calibri"/>
              </a:rPr>
              <a:t>index.js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sz="24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require('</a:t>
            </a:r>
            <a:r>
              <a:rPr lang="en-U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dotenv</a:t>
            </a:r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').config();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n-US" dirty="0">
              <a:latin typeface="Roboto Mono" panose="00000009000000000000" pitchFamily="49" charset="0"/>
              <a:ea typeface="Roboto Mono" panose="00000009000000000000" pitchFamily="49" charset="0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const </a:t>
            </a:r>
            <a:r>
              <a:rPr lang="en-U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mongoString</a:t>
            </a:r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= </a:t>
            </a:r>
            <a:r>
              <a:rPr lang="en-U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process.env.DATABASE_URL</a:t>
            </a:r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;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n-US" dirty="0">
              <a:latin typeface="Roboto Mono" panose="00000009000000000000" pitchFamily="49" charset="0"/>
              <a:ea typeface="Roboto Mono" panose="00000009000000000000" pitchFamily="49" charset="0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Aquí, estamos almacenando la cadena en una variable llamada </a:t>
            </a:r>
            <a:r>
              <a:rPr lang="es-ES" sz="2400" i="1" spc="-10" dirty="0" err="1">
                <a:solidFill>
                  <a:srgbClr val="404040"/>
                </a:solidFill>
                <a:latin typeface="Calibri"/>
                <a:cs typeface="Calibri"/>
              </a:rPr>
              <a:t>mongoString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93056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CO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Configuración de la Base de Datos de MongoDB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9613900" cy="14362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Ahora, conectemos la base de datos a nuestro servidor usando </a:t>
            </a:r>
            <a:r>
              <a:rPr lang="es-ES" sz="2400" spc="-10" dirty="0" err="1">
                <a:solidFill>
                  <a:srgbClr val="404040"/>
                </a:solidFill>
                <a:latin typeface="Calibri"/>
                <a:cs typeface="Calibri"/>
              </a:rPr>
              <a:t>Mongoose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sz="24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mongoose.connect</a:t>
            </a:r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</a:t>
            </a:r>
            <a:r>
              <a:rPr lang="en-U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mongoString</a:t>
            </a:r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);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const database = </a:t>
            </a:r>
            <a:r>
              <a:rPr lang="en-U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mongoose.connection</a:t>
            </a:r>
            <a:endParaRPr lang="es-ES" dirty="0">
              <a:latin typeface="Roboto Mono" panose="00000009000000000000" pitchFamily="49" charset="0"/>
              <a:ea typeface="Roboto Mono" panose="00000009000000000000" pitchFamily="49" charset="0"/>
              <a:cs typeface="Calibri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0364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CO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Configuración de la Base de Datos de MongoDB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9613900" cy="354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Ahora, tenemos que lanzar un mensaje de éxito o de error dependiendo de si nuestra conexión a la base de datos es exitosa o falla.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sz="24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database.on</a:t>
            </a:r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('error', (error) =&gt; {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console.log(error)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})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n-US" dirty="0">
              <a:latin typeface="Roboto Mono" panose="00000009000000000000" pitchFamily="49" charset="0"/>
              <a:ea typeface="Roboto Mono" panose="00000009000000000000" pitchFamily="49" charset="0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database.once</a:t>
            </a:r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('connected', () =&gt; {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console.log('Database Connected');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})</a:t>
            </a:r>
            <a:endParaRPr lang="es-ES" dirty="0">
              <a:latin typeface="Roboto Mono" panose="00000009000000000000" pitchFamily="49" charset="0"/>
              <a:ea typeface="Roboto Mono" panose="00000009000000000000" pitchFamily="49" charset="0"/>
              <a:cs typeface="Calibri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0574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CO" sz="4000" spc="-50">
                <a:solidFill>
                  <a:srgbClr val="FFFFFF"/>
                </a:solidFill>
                <a:latin typeface="Calibri Light"/>
                <a:cs typeface="Calibri Light"/>
              </a:rPr>
              <a:t>Configuración básica</a:t>
            </a:r>
            <a:endParaRPr lang="es-CO" sz="40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9613900" cy="39201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0"/>
              </a:lnSpc>
              <a:spcBef>
                <a:spcPts val="100"/>
              </a:spcBef>
            </a:pPr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{</a:t>
            </a:r>
          </a:p>
          <a:p>
            <a:pPr marL="12700">
              <a:lnSpc>
                <a:spcPts val="2740"/>
              </a:lnSpc>
              <a:spcBef>
                <a:spcPts val="100"/>
              </a:spcBef>
            </a:pPr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"name": “NOMBRE",</a:t>
            </a:r>
          </a:p>
          <a:p>
            <a:pPr marL="12700">
              <a:lnSpc>
                <a:spcPts val="2740"/>
              </a:lnSpc>
              <a:spcBef>
                <a:spcPts val="100"/>
              </a:spcBef>
            </a:pPr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"version": "1.0.0",</a:t>
            </a:r>
          </a:p>
          <a:p>
            <a:pPr marL="12700">
              <a:lnSpc>
                <a:spcPts val="2740"/>
              </a:lnSpc>
              <a:spcBef>
                <a:spcPts val="100"/>
              </a:spcBef>
            </a:pPr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"description": "",</a:t>
            </a:r>
          </a:p>
          <a:p>
            <a:pPr marL="12700">
              <a:lnSpc>
                <a:spcPts val="2740"/>
              </a:lnSpc>
              <a:spcBef>
                <a:spcPts val="100"/>
              </a:spcBef>
            </a:pPr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"main": "index.js",</a:t>
            </a:r>
          </a:p>
          <a:p>
            <a:pPr marL="12700">
              <a:lnSpc>
                <a:spcPts val="2740"/>
              </a:lnSpc>
              <a:spcBef>
                <a:spcPts val="100"/>
              </a:spcBef>
            </a:pPr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"scripts": {</a:t>
            </a:r>
          </a:p>
          <a:p>
            <a:pPr marL="12700">
              <a:lnSpc>
                <a:spcPts val="2740"/>
              </a:lnSpc>
              <a:spcBef>
                <a:spcPts val="100"/>
              </a:spcBef>
            </a:pPr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"test": "echo \"Error: no test specified\" &amp;&amp; exit 1"</a:t>
            </a:r>
          </a:p>
          <a:p>
            <a:pPr marL="12700">
              <a:lnSpc>
                <a:spcPts val="2740"/>
              </a:lnSpc>
              <a:spcBef>
                <a:spcPts val="100"/>
              </a:spcBef>
            </a:pPr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},</a:t>
            </a:r>
          </a:p>
          <a:p>
            <a:pPr marL="12700">
              <a:lnSpc>
                <a:spcPts val="2740"/>
              </a:lnSpc>
              <a:spcBef>
                <a:spcPts val="100"/>
              </a:spcBef>
            </a:pPr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"author": "",</a:t>
            </a:r>
          </a:p>
          <a:p>
            <a:pPr marL="12700">
              <a:lnSpc>
                <a:spcPts val="2740"/>
              </a:lnSpc>
              <a:spcBef>
                <a:spcPts val="100"/>
              </a:spcBef>
            </a:pPr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"license": "ISC"</a:t>
            </a:r>
          </a:p>
          <a:p>
            <a:pPr marL="12700">
              <a:lnSpc>
                <a:spcPts val="2740"/>
              </a:lnSpc>
              <a:spcBef>
                <a:spcPts val="100"/>
              </a:spcBef>
            </a:pPr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}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50188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CO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Configuración de la Base de Datos de MongoDB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9613900" cy="21159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Aquí, </a:t>
            </a:r>
            <a:r>
              <a:rPr lang="es-ES" sz="2400" b="1" spc="-10" dirty="0" err="1">
                <a:solidFill>
                  <a:srgbClr val="404040"/>
                </a:solidFill>
                <a:latin typeface="Calibri"/>
                <a:cs typeface="Calibri"/>
              </a:rPr>
              <a:t>database.on</a:t>
            </a:r>
            <a:r>
              <a:rPr lang="es-ES"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significa que se conectará a la base de datos y arrojará cualquier error si falla la conexión. Y </a:t>
            </a:r>
            <a:r>
              <a:rPr lang="es-ES" sz="2400" b="1" spc="-10" dirty="0" err="1">
                <a:solidFill>
                  <a:srgbClr val="404040"/>
                </a:solidFill>
                <a:latin typeface="Calibri"/>
                <a:cs typeface="Calibri"/>
              </a:rPr>
              <a:t>database.once</a:t>
            </a:r>
            <a:r>
              <a:rPr lang="es-ES"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significa que se ejecutará solo una vez. Si tiene éxito, mostrará un mensaje que dice </a:t>
            </a:r>
            <a:r>
              <a:rPr lang="es-ES" sz="2400" i="1" spc="-10" dirty="0">
                <a:solidFill>
                  <a:srgbClr val="404040"/>
                </a:solidFill>
                <a:latin typeface="Calibri"/>
                <a:cs typeface="Calibri"/>
              </a:rPr>
              <a:t>Base de datos conectada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sz="24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sz="2400" spc="-10" dirty="0">
              <a:solidFill>
                <a:srgbClr val="404040"/>
              </a:solidFill>
              <a:latin typeface="Calibri"/>
              <a:cs typeface="Calibri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B86D13F-C3F1-3E91-14B6-FD16288FB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682" y="3886200"/>
            <a:ext cx="5126636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878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ES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Cómo crear nuestras rutas para los </a:t>
            </a:r>
            <a:r>
              <a:rPr lang="es-ES" sz="4000" spc="-50" dirty="0" err="1">
                <a:solidFill>
                  <a:srgbClr val="FFFFFF"/>
                </a:solidFill>
                <a:latin typeface="Calibri Light"/>
                <a:cs typeface="Calibri Light"/>
              </a:rPr>
              <a:t>endpoints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9613900" cy="39497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Cree una carpeta llamada </a:t>
            </a:r>
            <a:r>
              <a:rPr lang="es-ES" sz="2400" i="1" spc="-10" dirty="0" err="1">
                <a:solidFill>
                  <a:srgbClr val="404040"/>
                </a:solidFill>
                <a:latin typeface="Calibri"/>
                <a:cs typeface="Calibri"/>
              </a:rPr>
              <a:t>routes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 y dentro cree un archivo llamado </a:t>
            </a:r>
            <a:r>
              <a:rPr lang="es-ES" sz="2400" b="1" spc="-10" dirty="0">
                <a:solidFill>
                  <a:srgbClr val="404040"/>
                </a:solidFill>
                <a:latin typeface="Calibri"/>
                <a:cs typeface="Calibri"/>
              </a:rPr>
              <a:t>routes.js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sz="24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Importe este archivo a nuestro fichero de script principal, </a:t>
            </a:r>
            <a:r>
              <a:rPr lang="es-ES" sz="2400" i="1" spc="-10" dirty="0">
                <a:solidFill>
                  <a:srgbClr val="404040"/>
                </a:solidFill>
                <a:latin typeface="Calibri"/>
                <a:cs typeface="Calibri"/>
              </a:rPr>
              <a:t>index.js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sz="24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fr-FR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const</a:t>
            </a:r>
            <a:r>
              <a:rPr lang="fr-FR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routes = </a:t>
            </a:r>
            <a:r>
              <a:rPr lang="fr-FR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require</a:t>
            </a:r>
            <a:r>
              <a:rPr lang="fr-FR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('./routes/routes’);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fr-FR" dirty="0">
              <a:latin typeface="Roboto Mono" panose="00000009000000000000" pitchFamily="49" charset="0"/>
              <a:ea typeface="Roboto Mono" panose="00000009000000000000" pitchFamily="49" charset="0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Además, usemos este archivo de rutas.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sz="24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fr-FR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const</a:t>
            </a:r>
            <a:r>
              <a:rPr lang="fr-FR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routes = </a:t>
            </a:r>
            <a:r>
              <a:rPr lang="fr-FR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require</a:t>
            </a:r>
            <a:r>
              <a:rPr lang="fr-FR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('./routes/routes');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fr-FR" dirty="0">
              <a:latin typeface="Roboto Mono" panose="00000009000000000000" pitchFamily="49" charset="0"/>
              <a:ea typeface="Roboto Mono" panose="00000009000000000000" pitchFamily="49" charset="0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fr-FR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app.use</a:t>
            </a:r>
            <a:r>
              <a:rPr lang="fr-FR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('/api', routes);</a:t>
            </a:r>
            <a:endParaRPr lang="es-ES" dirty="0">
              <a:latin typeface="Roboto Mono" panose="00000009000000000000" pitchFamily="49" charset="0"/>
              <a:ea typeface="Roboto Mono" panose="00000009000000000000" pitchFamily="49" charset="0"/>
              <a:cs typeface="Calibri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01785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ES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Cómo crear nuestras rutas para los </a:t>
            </a:r>
            <a:r>
              <a:rPr lang="es-ES" sz="4000" spc="-50" dirty="0" err="1">
                <a:solidFill>
                  <a:srgbClr val="FFFFFF"/>
                </a:solidFill>
                <a:latin typeface="Calibri Light"/>
                <a:cs typeface="Calibri Light"/>
              </a:rPr>
              <a:t>endpoints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9613900" cy="427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Aquí, esta </a:t>
            </a:r>
            <a:r>
              <a:rPr lang="es-ES" sz="2400" b="1" spc="-10" dirty="0" err="1">
                <a:solidFill>
                  <a:srgbClr val="404040"/>
                </a:solidFill>
                <a:latin typeface="Calibri"/>
                <a:cs typeface="Calibri"/>
              </a:rPr>
              <a:t>app.use</a:t>
            </a:r>
            <a:r>
              <a:rPr lang="es-ES"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requiere dos cosas. Uno es el punto final base y el otro es el contenido de las rutas. Ahora, todos nuestros puntos finales comenzarán desde </a:t>
            </a:r>
            <a:r>
              <a:rPr lang="es-ES" sz="2400" b="1" spc="-10" dirty="0">
                <a:solidFill>
                  <a:srgbClr val="404040"/>
                </a:solidFill>
                <a:latin typeface="Calibri"/>
                <a:cs typeface="Calibri"/>
              </a:rPr>
              <a:t>'/api’.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sz="2400" b="1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Obtendremos un error porque no tenemos nada dentro del archivo de rutas. Entonces, vamos a agregarlos.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sz="24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const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express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= 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require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('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express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');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dirty="0">
              <a:latin typeface="Roboto Mono" panose="00000009000000000000" pitchFamily="49" charset="0"/>
              <a:ea typeface="Roboto Mono" panose="00000009000000000000" pitchFamily="49" charset="0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const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router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= 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express.Router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()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dirty="0">
              <a:latin typeface="Roboto Mono" panose="00000009000000000000" pitchFamily="49" charset="0"/>
              <a:ea typeface="Roboto Mono" panose="00000009000000000000" pitchFamily="49" charset="0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module.exports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= 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router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;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17303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ES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Cómo crear nuestras rutas para los </a:t>
            </a:r>
            <a:r>
              <a:rPr lang="es-ES" sz="4000" spc="-50" dirty="0" err="1">
                <a:solidFill>
                  <a:srgbClr val="FFFFFF"/>
                </a:solidFill>
                <a:latin typeface="Calibri Light"/>
                <a:cs typeface="Calibri Light"/>
              </a:rPr>
              <a:t>endpoints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9613900" cy="28332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const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express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= 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require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('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express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');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dirty="0">
              <a:latin typeface="Roboto Mono" panose="00000009000000000000" pitchFamily="49" charset="0"/>
              <a:ea typeface="Roboto Mono" panose="00000009000000000000" pitchFamily="49" charset="0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const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router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= 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express.Router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()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dirty="0">
              <a:latin typeface="Roboto Mono" panose="00000009000000000000" pitchFamily="49" charset="0"/>
              <a:ea typeface="Roboto Mono" panose="00000009000000000000" pitchFamily="49" charset="0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module.exports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= 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router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;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dirty="0">
              <a:latin typeface="Roboto Mono" panose="00000009000000000000" pitchFamily="49" charset="0"/>
              <a:ea typeface="Roboto Mono" panose="00000009000000000000" pitchFamily="49" charset="0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Aquí, estamos usando </a:t>
            </a:r>
            <a:r>
              <a:rPr lang="es-ES" sz="2400" b="1" spc="-10" dirty="0" err="1">
                <a:solidFill>
                  <a:srgbClr val="404040"/>
                </a:solidFill>
                <a:latin typeface="Calibri"/>
                <a:cs typeface="Calibri"/>
              </a:rPr>
              <a:t>Router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 de Express, y también lo estamos exportando usando </a:t>
            </a:r>
            <a:r>
              <a:rPr lang="es-ES" sz="2400" i="1" spc="-10" dirty="0" err="1">
                <a:solidFill>
                  <a:srgbClr val="404040"/>
                </a:solidFill>
                <a:latin typeface="Calibri"/>
                <a:cs typeface="Calibri"/>
              </a:rPr>
              <a:t>module.exports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. Y ahora, nuestra aplicación funcionará bien.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58982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ES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Cómo escribir nuestros </a:t>
            </a:r>
            <a:r>
              <a:rPr lang="es-ES" sz="4000" spc="-50" dirty="0" err="1">
                <a:solidFill>
                  <a:srgbClr val="FFFFFF"/>
                </a:solidFill>
                <a:latin typeface="Calibri Light"/>
                <a:cs typeface="Calibri Light"/>
              </a:rPr>
              <a:t>endpoints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9613900" cy="35779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Ahora, escribamos nuestros </a:t>
            </a:r>
            <a:r>
              <a:rPr lang="es-ES" sz="2400" spc="-10" dirty="0" err="1">
                <a:solidFill>
                  <a:srgbClr val="404040"/>
                </a:solidFill>
                <a:latin typeface="Calibri"/>
                <a:cs typeface="Calibri"/>
              </a:rPr>
              <a:t>endpoints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 aquí en este archivo de rutas. Tendremos cinco rutas para las siguientes acciones: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sz="24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469900" indent="-457200" algn="just">
              <a:lnSpc>
                <a:spcPts val="2740"/>
              </a:lnSpc>
              <a:spcBef>
                <a:spcPts val="100"/>
              </a:spcBef>
              <a:buFont typeface="+mj-lt"/>
              <a:buAutoNum type="arabicPeriod"/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Publicación de datos en la base de datos [POST].</a:t>
            </a:r>
          </a:p>
          <a:p>
            <a:pPr marL="469900" indent="-457200" algn="just">
              <a:lnSpc>
                <a:spcPts val="2740"/>
              </a:lnSpc>
              <a:spcBef>
                <a:spcPts val="100"/>
              </a:spcBef>
              <a:buFont typeface="+mj-lt"/>
              <a:buAutoNum type="arabicPeriod"/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Obtener todos los datos de la base de datos [GET -- ALL].</a:t>
            </a:r>
          </a:p>
          <a:p>
            <a:pPr marL="469900" indent="-457200" algn="just">
              <a:lnSpc>
                <a:spcPts val="2740"/>
              </a:lnSpc>
              <a:spcBef>
                <a:spcPts val="100"/>
              </a:spcBef>
              <a:buFont typeface="+mj-lt"/>
              <a:buAutoNum type="arabicPeriod"/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Obtención de datos con base al DNI [GET -- </a:t>
            </a:r>
            <a:r>
              <a:rPr lang="es-ES" sz="2400" spc="-10" dirty="0" err="1">
                <a:solidFill>
                  <a:srgbClr val="404040"/>
                </a:solidFill>
                <a:latin typeface="Calibri"/>
                <a:cs typeface="Calibri"/>
              </a:rPr>
              <a:t>ByID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].</a:t>
            </a:r>
          </a:p>
          <a:p>
            <a:pPr marL="469900" indent="-457200" algn="just">
              <a:lnSpc>
                <a:spcPts val="2740"/>
              </a:lnSpc>
              <a:spcBef>
                <a:spcPts val="100"/>
              </a:spcBef>
              <a:buFont typeface="+mj-lt"/>
              <a:buAutoNum type="arabicPeriod"/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Actualización de datos con base al DNI [PATCH -- </a:t>
            </a:r>
            <a:r>
              <a:rPr lang="es-ES" sz="2400" spc="-10" dirty="0" err="1">
                <a:solidFill>
                  <a:srgbClr val="404040"/>
                </a:solidFill>
                <a:latin typeface="Calibri"/>
                <a:cs typeface="Calibri"/>
              </a:rPr>
              <a:t>ByID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].</a:t>
            </a:r>
          </a:p>
          <a:p>
            <a:pPr marL="469900" indent="-457200" algn="just">
              <a:lnSpc>
                <a:spcPts val="2740"/>
              </a:lnSpc>
              <a:spcBef>
                <a:spcPts val="100"/>
              </a:spcBef>
              <a:buFont typeface="+mj-lt"/>
              <a:buAutoNum type="arabicPeriod"/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Eliminación de datos en función del ID [DELETE].</a:t>
            </a:r>
          </a:p>
          <a:p>
            <a:pPr marL="469900" indent="-457200" algn="just">
              <a:lnSpc>
                <a:spcPts val="2740"/>
              </a:lnSpc>
              <a:spcBef>
                <a:spcPts val="100"/>
              </a:spcBef>
              <a:buFont typeface="+mj-lt"/>
              <a:buAutoNum type="arabicPeriod"/>
            </a:pPr>
            <a:endParaRPr lang="es-ES" sz="24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Entonces, vamos a crear las rutas para estas acciones: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71274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ES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Cómo escribir nuestros </a:t>
            </a:r>
            <a:r>
              <a:rPr lang="es-ES" sz="4000" spc="-50" dirty="0" err="1">
                <a:solidFill>
                  <a:srgbClr val="FFFFFF"/>
                </a:solidFill>
                <a:latin typeface="Calibri Light"/>
                <a:cs typeface="Calibri Light"/>
              </a:rPr>
              <a:t>endpoints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9613900" cy="35611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//Post 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Method</a:t>
            </a:r>
            <a:endParaRPr lang="es-ES" dirty="0">
              <a:latin typeface="Roboto Mono" panose="00000009000000000000" pitchFamily="49" charset="0"/>
              <a:ea typeface="Roboto Mono" panose="00000009000000000000" pitchFamily="49" charset="0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router.post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</a:t>
            </a:r>
            <a:r>
              <a:rPr lang="es-ES" dirty="0">
                <a:solidFill>
                  <a:srgbClr val="FF0000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'/post'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, (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req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, res) =&gt; {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res.send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('Post API')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})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dirty="0">
              <a:latin typeface="Roboto Mono" panose="00000009000000000000" pitchFamily="49" charset="0"/>
              <a:ea typeface="Roboto Mono" panose="00000009000000000000" pitchFamily="49" charset="0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//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Get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all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Method</a:t>
            </a:r>
            <a:endParaRPr lang="es-ES" dirty="0">
              <a:latin typeface="Roboto Mono" panose="00000009000000000000" pitchFamily="49" charset="0"/>
              <a:ea typeface="Roboto Mono" panose="00000009000000000000" pitchFamily="49" charset="0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router.get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('/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getAll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', (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req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, res) =&gt; {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res.send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('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Get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All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API')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})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dirty="0">
              <a:latin typeface="Roboto Mono" panose="00000009000000000000" pitchFamily="49" charset="0"/>
              <a:ea typeface="Roboto Mono" panose="00000009000000000000" pitchFamily="49" charset="0"/>
              <a:cs typeface="Calibri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Rectángulo: esquinas superiores, una redondeada y la otra cortada 1">
            <a:extLst>
              <a:ext uri="{FF2B5EF4-FFF2-40B4-BE49-F238E27FC236}">
                <a16:creationId xmlns:a16="http://schemas.microsoft.com/office/drawing/2014/main" id="{21C4222C-5492-BD0D-577B-6B2C386B6D53}"/>
              </a:ext>
            </a:extLst>
          </p:cNvPr>
          <p:cNvSpPr/>
          <p:nvPr/>
        </p:nvSpPr>
        <p:spPr>
          <a:xfrm>
            <a:off x="7772400" y="2781895"/>
            <a:ext cx="3810000" cy="1981200"/>
          </a:xfrm>
          <a:prstGeom prst="snip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rgbClr val="FF0000"/>
                </a:solidFill>
                <a:latin typeface="Arial Nova" panose="020B0504020202020204" pitchFamily="34" charset="0"/>
              </a:rPr>
              <a:t>NOTA: </a:t>
            </a:r>
            <a:r>
              <a:rPr lang="es-CO" dirty="0">
                <a:solidFill>
                  <a:schemeClr val="tx1"/>
                </a:solidFill>
                <a:latin typeface="Arial Nova" panose="020B0504020202020204" pitchFamily="34" charset="0"/>
              </a:rPr>
              <a:t>Aquí las rutas están utilizando el nombre de la acción, lo cual es una </a:t>
            </a:r>
            <a:r>
              <a:rPr lang="es-CO" b="1" dirty="0">
                <a:solidFill>
                  <a:srgbClr val="FF0000"/>
                </a:solidFill>
                <a:latin typeface="Arial Nova" panose="020B0504020202020204" pitchFamily="34" charset="0"/>
              </a:rPr>
              <a:t>mala práctica </a:t>
            </a:r>
            <a:r>
              <a:rPr lang="es-CO" dirty="0">
                <a:solidFill>
                  <a:schemeClr val="tx1"/>
                </a:solidFill>
                <a:latin typeface="Arial Nova" panose="020B0504020202020204" pitchFamily="34" charset="0"/>
              </a:rPr>
              <a:t>al momento de definir endpoints. Se hace así al ser un </a:t>
            </a:r>
            <a:r>
              <a:rPr lang="es-CO" b="1" dirty="0">
                <a:solidFill>
                  <a:schemeClr val="tx1"/>
                </a:solidFill>
                <a:latin typeface="Arial Nova" panose="020B0504020202020204" pitchFamily="34" charset="0"/>
              </a:rPr>
              <a:t>ejemplo genérico.</a:t>
            </a:r>
          </a:p>
        </p:txBody>
      </p:sp>
    </p:spTree>
    <p:extLst>
      <p:ext uri="{BB962C8B-B14F-4D97-AF65-F5344CB8AC3E}">
        <p14:creationId xmlns:p14="http://schemas.microsoft.com/office/powerpoint/2010/main" val="16223251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ES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Cómo escribir nuestros </a:t>
            </a:r>
            <a:r>
              <a:rPr lang="es-ES" sz="4000" spc="-50" dirty="0" err="1">
                <a:solidFill>
                  <a:srgbClr val="FFFFFF"/>
                </a:solidFill>
                <a:latin typeface="Calibri Light"/>
                <a:cs typeface="Calibri Light"/>
              </a:rPr>
              <a:t>endpoints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9613900" cy="35611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//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Get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by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ID 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Method</a:t>
            </a:r>
            <a:endParaRPr lang="es-ES" dirty="0">
              <a:latin typeface="Roboto Mono" panose="00000009000000000000" pitchFamily="49" charset="0"/>
              <a:ea typeface="Roboto Mono" panose="00000009000000000000" pitchFamily="49" charset="0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router.get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('/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getOne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/:id', (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req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, res) =&gt; {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res.send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('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Get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by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ID API')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})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dirty="0">
              <a:latin typeface="Roboto Mono" panose="00000009000000000000" pitchFamily="49" charset="0"/>
              <a:ea typeface="Roboto Mono" panose="00000009000000000000" pitchFamily="49" charset="0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//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Update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by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ID 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Method</a:t>
            </a:r>
            <a:endParaRPr lang="es-ES" dirty="0">
              <a:latin typeface="Roboto Mono" panose="00000009000000000000" pitchFamily="49" charset="0"/>
              <a:ea typeface="Roboto Mono" panose="00000009000000000000" pitchFamily="49" charset="0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router.patch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('/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update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/:id', (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req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, res) =&gt; {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res.send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('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Update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by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ID API')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})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dirty="0">
              <a:latin typeface="Roboto Mono" panose="00000009000000000000" pitchFamily="49" charset="0"/>
              <a:ea typeface="Roboto Mono" panose="00000009000000000000" pitchFamily="49" charset="0"/>
              <a:cs typeface="Calibri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Rectángulo: esquinas superiores, una redondeada y la otra cortada 1">
            <a:extLst>
              <a:ext uri="{FF2B5EF4-FFF2-40B4-BE49-F238E27FC236}">
                <a16:creationId xmlns:a16="http://schemas.microsoft.com/office/drawing/2014/main" id="{A4849EF9-03D6-C892-8DBD-97FA7CFC4432}"/>
              </a:ext>
            </a:extLst>
          </p:cNvPr>
          <p:cNvSpPr/>
          <p:nvPr/>
        </p:nvSpPr>
        <p:spPr>
          <a:xfrm>
            <a:off x="7772400" y="2781895"/>
            <a:ext cx="3810000" cy="1981200"/>
          </a:xfrm>
          <a:prstGeom prst="snip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rgbClr val="FF0000"/>
                </a:solidFill>
                <a:latin typeface="Arial Nova" panose="020B0504020202020204" pitchFamily="34" charset="0"/>
              </a:rPr>
              <a:t>NOTA: </a:t>
            </a:r>
            <a:r>
              <a:rPr lang="es-CO" dirty="0">
                <a:solidFill>
                  <a:schemeClr val="tx1"/>
                </a:solidFill>
                <a:latin typeface="Arial Nova" panose="020B0504020202020204" pitchFamily="34" charset="0"/>
              </a:rPr>
              <a:t>Aquí las rutas están utilizando el nombre de la acción, lo cual es una </a:t>
            </a:r>
            <a:r>
              <a:rPr lang="es-CO" b="1" dirty="0">
                <a:solidFill>
                  <a:srgbClr val="FF0000"/>
                </a:solidFill>
                <a:latin typeface="Arial Nova" panose="020B0504020202020204" pitchFamily="34" charset="0"/>
              </a:rPr>
              <a:t>mala práctica </a:t>
            </a:r>
            <a:r>
              <a:rPr lang="es-CO" dirty="0">
                <a:solidFill>
                  <a:schemeClr val="tx1"/>
                </a:solidFill>
                <a:latin typeface="Arial Nova" panose="020B0504020202020204" pitchFamily="34" charset="0"/>
              </a:rPr>
              <a:t>al momento de definir endpoints. Se hace así al ser un </a:t>
            </a:r>
            <a:r>
              <a:rPr lang="es-CO" b="1" dirty="0">
                <a:solidFill>
                  <a:schemeClr val="tx1"/>
                </a:solidFill>
                <a:latin typeface="Arial Nova" panose="020B0504020202020204" pitchFamily="34" charset="0"/>
              </a:rPr>
              <a:t>ejemplo genérico.</a:t>
            </a:r>
          </a:p>
        </p:txBody>
      </p:sp>
    </p:spTree>
    <p:extLst>
      <p:ext uri="{BB962C8B-B14F-4D97-AF65-F5344CB8AC3E}">
        <p14:creationId xmlns:p14="http://schemas.microsoft.com/office/powerpoint/2010/main" val="36614469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ES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Cómo escribir nuestros </a:t>
            </a:r>
            <a:r>
              <a:rPr lang="es-ES" sz="4000" spc="-50" dirty="0" err="1">
                <a:solidFill>
                  <a:srgbClr val="FFFFFF"/>
                </a:solidFill>
                <a:latin typeface="Calibri Light"/>
                <a:cs typeface="Calibri Light"/>
              </a:rPr>
              <a:t>endpoints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9613900" cy="1765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//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Delete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by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ID 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Method</a:t>
            </a:r>
            <a:endParaRPr lang="es-ES" dirty="0">
              <a:latin typeface="Roboto Mono" panose="00000009000000000000" pitchFamily="49" charset="0"/>
              <a:ea typeface="Roboto Mono" panose="00000009000000000000" pitchFamily="49" charset="0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router.delete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('/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delete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/:id', (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req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, res) =&gt; {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res.send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('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Delete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by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ID API')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})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dirty="0">
              <a:latin typeface="Roboto Mono" panose="00000009000000000000" pitchFamily="49" charset="0"/>
              <a:ea typeface="Roboto Mono" panose="00000009000000000000" pitchFamily="49" charset="0"/>
              <a:cs typeface="Calibri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Rectángulo: esquinas superiores, una redondeada y la otra cortada 1">
            <a:extLst>
              <a:ext uri="{FF2B5EF4-FFF2-40B4-BE49-F238E27FC236}">
                <a16:creationId xmlns:a16="http://schemas.microsoft.com/office/drawing/2014/main" id="{92D3FD1A-30FC-573A-BB2B-D478959B7124}"/>
              </a:ext>
            </a:extLst>
          </p:cNvPr>
          <p:cNvSpPr/>
          <p:nvPr/>
        </p:nvSpPr>
        <p:spPr>
          <a:xfrm>
            <a:off x="7734300" y="1884214"/>
            <a:ext cx="3810000" cy="1981200"/>
          </a:xfrm>
          <a:prstGeom prst="snip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rgbClr val="FF0000"/>
                </a:solidFill>
                <a:latin typeface="Arial Nova" panose="020B0504020202020204" pitchFamily="34" charset="0"/>
              </a:rPr>
              <a:t>NOTA: </a:t>
            </a:r>
            <a:r>
              <a:rPr lang="es-CO" dirty="0">
                <a:solidFill>
                  <a:schemeClr val="tx1"/>
                </a:solidFill>
                <a:latin typeface="Arial Nova" panose="020B0504020202020204" pitchFamily="34" charset="0"/>
              </a:rPr>
              <a:t>Aquí las rutas están utilizando el nombre de la acción, lo cual es una </a:t>
            </a:r>
            <a:r>
              <a:rPr lang="es-CO" b="1" dirty="0">
                <a:solidFill>
                  <a:srgbClr val="FF0000"/>
                </a:solidFill>
                <a:latin typeface="Arial Nova" panose="020B0504020202020204" pitchFamily="34" charset="0"/>
              </a:rPr>
              <a:t>mala práctica </a:t>
            </a:r>
            <a:r>
              <a:rPr lang="es-CO" dirty="0">
                <a:solidFill>
                  <a:schemeClr val="tx1"/>
                </a:solidFill>
                <a:latin typeface="Arial Nova" panose="020B0504020202020204" pitchFamily="34" charset="0"/>
              </a:rPr>
              <a:t>al momento de definir endpoints. Se hace así al ser un </a:t>
            </a:r>
            <a:r>
              <a:rPr lang="es-CO" b="1" dirty="0">
                <a:solidFill>
                  <a:schemeClr val="tx1"/>
                </a:solidFill>
                <a:latin typeface="Arial Nova" panose="020B0504020202020204" pitchFamily="34" charset="0"/>
              </a:rPr>
              <a:t>ejemplo genérico.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99CAE71-061E-02BE-522D-08FE79E6EB97}"/>
              </a:ext>
            </a:extLst>
          </p:cNvPr>
          <p:cNvSpPr txBox="1"/>
          <p:nvPr/>
        </p:nvSpPr>
        <p:spPr>
          <a:xfrm>
            <a:off x="1536572" y="4020007"/>
            <a:ext cx="6094378" cy="14861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//Post 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Method</a:t>
            </a:r>
            <a:endParaRPr lang="es-ES" dirty="0">
              <a:latin typeface="Roboto Mono" panose="00000009000000000000" pitchFamily="49" charset="0"/>
              <a:ea typeface="Roboto Mono" panose="00000009000000000000" pitchFamily="49" charset="0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router.post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('</a:t>
            </a:r>
            <a:r>
              <a:rPr lang="es-ES" dirty="0">
                <a:solidFill>
                  <a:schemeClr val="accent3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/</a:t>
            </a:r>
            <a:r>
              <a:rPr lang="es-ES" dirty="0" err="1">
                <a:solidFill>
                  <a:schemeClr val="accent3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user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', (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req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, res) =&gt; {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res.send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('Post API 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into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USER')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})</a:t>
            </a:r>
          </a:p>
        </p:txBody>
      </p:sp>
      <p:sp>
        <p:nvSpPr>
          <p:cNvPr id="8" name="Globo: línea 7">
            <a:extLst>
              <a:ext uri="{FF2B5EF4-FFF2-40B4-BE49-F238E27FC236}">
                <a16:creationId xmlns:a16="http://schemas.microsoft.com/office/drawing/2014/main" id="{7D9363C5-8F3D-A1FF-AE8E-98991B5FBA79}"/>
              </a:ext>
            </a:extLst>
          </p:cNvPr>
          <p:cNvSpPr/>
          <p:nvPr/>
        </p:nvSpPr>
        <p:spPr>
          <a:xfrm>
            <a:off x="7989651" y="4338276"/>
            <a:ext cx="2057400" cy="843511"/>
          </a:xfrm>
          <a:prstGeom prst="borderCallout1">
            <a:avLst>
              <a:gd name="adj1" fmla="val 49887"/>
              <a:gd name="adj2" fmla="val -7860"/>
              <a:gd name="adj3" fmla="val 89435"/>
              <a:gd name="adj4" fmla="val -44007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  <a:latin typeface="Arial Nova" panose="020B0504020202020204" pitchFamily="34" charset="0"/>
              </a:rPr>
              <a:t>Este es ejemplo de </a:t>
            </a:r>
            <a:r>
              <a:rPr lang="es-CO" b="1" dirty="0">
                <a:solidFill>
                  <a:schemeClr val="accent3"/>
                </a:solidFill>
                <a:latin typeface="Arial Nova" panose="020B0504020202020204" pitchFamily="34" charset="0"/>
              </a:rPr>
              <a:t>buena práctica</a:t>
            </a:r>
          </a:p>
        </p:txBody>
      </p:sp>
    </p:spTree>
    <p:extLst>
      <p:ext uri="{BB962C8B-B14F-4D97-AF65-F5344CB8AC3E}">
        <p14:creationId xmlns:p14="http://schemas.microsoft.com/office/powerpoint/2010/main" val="12704727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ES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Cómo escribir nuestros </a:t>
            </a:r>
            <a:r>
              <a:rPr lang="es-ES" sz="4000" spc="-50" dirty="0" err="1">
                <a:solidFill>
                  <a:srgbClr val="FFFFFF"/>
                </a:solidFill>
                <a:latin typeface="Calibri Light"/>
                <a:cs typeface="Calibri Light"/>
              </a:rPr>
              <a:t>endpoints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9613900" cy="35266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Tenemos cinco métodos que utilizan REST para POST, GET, PATCH y DELETE.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sz="24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Este enrutador está tomando la ruta como primer parámetro. Luego, en el segundo parámetro, recibe una devolución de llamada.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sz="24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En la devolución de llamada, tenemos un </a:t>
            </a:r>
            <a:r>
              <a:rPr lang="es-ES" sz="2400" b="1" spc="-10" dirty="0">
                <a:solidFill>
                  <a:srgbClr val="404040"/>
                </a:solidFill>
                <a:latin typeface="Calibri"/>
                <a:cs typeface="Calibri"/>
              </a:rPr>
              <a:t>res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 y un </a:t>
            </a:r>
            <a:r>
              <a:rPr lang="es-ES" sz="2400" b="1" spc="-10" dirty="0" err="1">
                <a:solidFill>
                  <a:srgbClr val="404040"/>
                </a:solidFill>
                <a:latin typeface="Calibri"/>
                <a:cs typeface="Calibri"/>
              </a:rPr>
              <a:t>req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. </a:t>
            </a:r>
            <a:r>
              <a:rPr lang="es-ES" sz="2400" b="1" spc="-10" dirty="0">
                <a:solidFill>
                  <a:srgbClr val="404040"/>
                </a:solidFill>
                <a:latin typeface="Calibri"/>
                <a:cs typeface="Calibri"/>
              </a:rPr>
              <a:t>res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 significa respuesta y </a:t>
            </a:r>
            <a:r>
              <a:rPr lang="es-ES" sz="2400" b="1" spc="-10" dirty="0" err="1">
                <a:solidFill>
                  <a:srgbClr val="404040"/>
                </a:solidFill>
                <a:latin typeface="Calibri"/>
                <a:cs typeface="Calibri"/>
              </a:rPr>
              <a:t>req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 significa solicitud. Usamos </a:t>
            </a:r>
            <a:r>
              <a:rPr lang="es-ES" sz="2400" b="1" spc="-10" dirty="0">
                <a:solidFill>
                  <a:srgbClr val="404040"/>
                </a:solidFill>
                <a:latin typeface="Calibri"/>
                <a:cs typeface="Calibri"/>
              </a:rPr>
              <a:t>res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 para enviar respuestas a nuestro cliente, como </a:t>
            </a:r>
            <a:r>
              <a:rPr lang="es-ES" sz="2400" spc="-10" dirty="0" err="1">
                <a:solidFill>
                  <a:srgbClr val="404040"/>
                </a:solidFill>
                <a:latin typeface="Calibri"/>
                <a:cs typeface="Calibri"/>
              </a:rPr>
              <a:t>Postman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, o cualquier cliente </a:t>
            </a:r>
            <a:r>
              <a:rPr lang="es-ES" sz="2400" spc="-10" dirty="0" err="1">
                <a:solidFill>
                  <a:srgbClr val="404040"/>
                </a:solidFill>
                <a:latin typeface="Calibri"/>
                <a:cs typeface="Calibri"/>
              </a:rPr>
              <a:t>front-end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. Y usamos </a:t>
            </a:r>
            <a:r>
              <a:rPr lang="es-ES" sz="2400" b="1" spc="-10" dirty="0" err="1">
                <a:solidFill>
                  <a:srgbClr val="404040"/>
                </a:solidFill>
                <a:latin typeface="Calibri"/>
                <a:cs typeface="Calibri"/>
              </a:rPr>
              <a:t>req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 para recibir solicitudes de una aplicación de cliente como </a:t>
            </a:r>
            <a:r>
              <a:rPr lang="es-ES" sz="2400" spc="-10" dirty="0" err="1">
                <a:solidFill>
                  <a:srgbClr val="404040"/>
                </a:solidFill>
                <a:latin typeface="Calibri"/>
                <a:cs typeface="Calibri"/>
              </a:rPr>
              <a:t>Postman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, o cualquier cliente </a:t>
            </a:r>
            <a:r>
              <a:rPr lang="es-ES" sz="2400" spc="-10" dirty="0" err="1">
                <a:solidFill>
                  <a:srgbClr val="404040"/>
                </a:solidFill>
                <a:latin typeface="Calibri"/>
                <a:cs typeface="Calibri"/>
              </a:rPr>
              <a:t>front-end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37878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ES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Cómo escribir nuestros </a:t>
            </a:r>
            <a:r>
              <a:rPr lang="es-ES" sz="4000" spc="-50" dirty="0" err="1">
                <a:solidFill>
                  <a:srgbClr val="FFFFFF"/>
                </a:solidFill>
                <a:latin typeface="Calibri Light"/>
                <a:cs typeface="Calibri Light"/>
              </a:rPr>
              <a:t>endpoints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9613900" cy="1769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Luego, en el cuerpo de la devolución de llamada, estamos imprimiendo un mensaje que dice el mensaje API respectivo.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sz="24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Guarde esto y abra </a:t>
            </a:r>
            <a:r>
              <a:rPr lang="es-ES" sz="2400" spc="-10" dirty="0" err="1">
                <a:solidFill>
                  <a:srgbClr val="404040"/>
                </a:solidFill>
                <a:latin typeface="Calibri"/>
                <a:cs typeface="Calibri"/>
              </a:rPr>
              <a:t>Postman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 para verificar los </a:t>
            </a:r>
            <a:r>
              <a:rPr lang="es-ES" sz="2400" spc="-10" dirty="0" err="1">
                <a:solidFill>
                  <a:srgbClr val="404040"/>
                </a:solidFill>
                <a:latin typeface="Calibri"/>
                <a:cs typeface="Calibri"/>
              </a:rPr>
              <a:t>endpoints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. Descarga </a:t>
            </a:r>
            <a:r>
              <a:rPr lang="es-ES" sz="2400" spc="-10" dirty="0" err="1">
                <a:solidFill>
                  <a:srgbClr val="404040"/>
                </a:solidFill>
                <a:latin typeface="Calibri"/>
                <a:cs typeface="Calibri"/>
              </a:rPr>
              <a:t>Postman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 si no lo tienes. Es una herramienta increíble para probar </a:t>
            </a:r>
            <a:r>
              <a:rPr lang="es-ES" sz="2400" spc="-10" dirty="0" err="1">
                <a:solidFill>
                  <a:srgbClr val="404040"/>
                </a:solidFill>
                <a:latin typeface="Calibri"/>
                <a:cs typeface="Calibri"/>
              </a:rPr>
              <a:t>endpoints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 de API.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194" name="Picture 2" descr="Captura de pantalla-2022-02-19-141237">
            <a:extLst>
              <a:ext uri="{FF2B5EF4-FFF2-40B4-BE49-F238E27FC236}">
                <a16:creationId xmlns:a16="http://schemas.microsoft.com/office/drawing/2014/main" id="{734C54E8-C94A-154F-DE69-34B06EE62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987" y="4267200"/>
            <a:ext cx="4772025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335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CO" sz="4000" spc="-50">
                <a:solidFill>
                  <a:srgbClr val="FFFFFF"/>
                </a:solidFill>
                <a:latin typeface="Calibri Light"/>
                <a:cs typeface="Calibri Light"/>
              </a:rPr>
              <a:t>Configuración básica</a:t>
            </a:r>
            <a:endParaRPr lang="es-CO" sz="40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9613900" cy="21416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Este archivo </a:t>
            </a:r>
            <a:r>
              <a:rPr lang="es-ES" sz="2400" i="1" spc="-10" dirty="0" err="1">
                <a:solidFill>
                  <a:srgbClr val="404040"/>
                </a:solidFill>
                <a:latin typeface="Calibri"/>
                <a:cs typeface="Calibri"/>
              </a:rPr>
              <a:t>package.json</a:t>
            </a:r>
            <a:r>
              <a:rPr lang="es-ES" sz="2400" i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contendrá todos los scripts, cómo ejecutar la aplicación o cómo probar la aplicación, así como todas las dependencias.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sz="24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Necesitamos instalar algunas dependencias ahora: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sz="24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 algn="ctr">
              <a:lnSpc>
                <a:spcPts val="2740"/>
              </a:lnSpc>
              <a:spcBef>
                <a:spcPts val="100"/>
              </a:spcBef>
            </a:pPr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npm </a:t>
            </a:r>
            <a:r>
              <a:rPr lang="en-U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i</a:t>
            </a:r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express mongoose </a:t>
            </a:r>
            <a:r>
              <a:rPr lang="en-U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nodemon</a:t>
            </a:r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</a:t>
            </a:r>
            <a:r>
              <a:rPr lang="en-U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dotenv</a:t>
            </a:r>
            <a:endParaRPr dirty="0">
              <a:latin typeface="Roboto Mono" panose="00000009000000000000" pitchFamily="49" charset="0"/>
              <a:ea typeface="Roboto Mono" panose="00000009000000000000" pitchFamily="49" charset="0"/>
              <a:cs typeface="Calibri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28584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ES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Cómo escribir nuestros </a:t>
            </a:r>
            <a:r>
              <a:rPr lang="es-ES" sz="4000" spc="-50" dirty="0" err="1">
                <a:solidFill>
                  <a:srgbClr val="FFFFFF"/>
                </a:solidFill>
                <a:latin typeface="Calibri Light"/>
                <a:cs typeface="Calibri Light"/>
              </a:rPr>
              <a:t>endpoints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96139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Agregue esta dirección en la barra de direcciones, luego haga clic en Enviar o presione </a:t>
            </a:r>
            <a:r>
              <a:rPr lang="es-ES" sz="2400" spc="-10" dirty="0" err="1">
                <a:solidFill>
                  <a:srgbClr val="404040"/>
                </a:solidFill>
                <a:latin typeface="Calibri"/>
                <a:cs typeface="Calibri"/>
              </a:rPr>
              <a:t>Intro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218" name="Picture 2" descr="Captura de pantalla-2022-02-19-141328">
            <a:extLst>
              <a:ext uri="{FF2B5EF4-FFF2-40B4-BE49-F238E27FC236}">
                <a16:creationId xmlns:a16="http://schemas.microsoft.com/office/drawing/2014/main" id="{378E5CFD-5544-92F8-92CC-5BE198C0C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839" y="2697265"/>
            <a:ext cx="2072322" cy="356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729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ES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Cómo escribir nuestros </a:t>
            </a:r>
            <a:r>
              <a:rPr lang="es-ES" sz="4000" spc="-50" dirty="0" err="1">
                <a:solidFill>
                  <a:srgbClr val="FFFFFF"/>
                </a:solidFill>
                <a:latin typeface="Calibri Light"/>
                <a:cs typeface="Calibri Light"/>
              </a:rPr>
              <a:t>endpoints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9613900" cy="28341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Obtendremos este mensaje en el cuerpo de </a:t>
            </a:r>
            <a:r>
              <a:rPr lang="es-ES" sz="2400" spc="-10" dirty="0" err="1">
                <a:solidFill>
                  <a:srgbClr val="404040"/>
                </a:solidFill>
                <a:latin typeface="Calibri"/>
                <a:cs typeface="Calibri"/>
              </a:rPr>
              <a:t>Postman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, porque simplemente estamos enviando un mensaje usando </a:t>
            </a:r>
            <a:r>
              <a:rPr lang="es-ES" sz="2400" b="1" spc="-10" dirty="0" err="1">
                <a:solidFill>
                  <a:srgbClr val="404040"/>
                </a:solidFill>
                <a:latin typeface="Calibri"/>
                <a:cs typeface="Calibri"/>
              </a:rPr>
              <a:t>res.send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sz="24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Ahora, tomemos una respuesta de una aplicación cliente. Simplemente imprimamos una identificación.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sz="24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Primero tenemos que cambiar la función </a:t>
            </a:r>
            <a:r>
              <a:rPr lang="es-ES" sz="2400" b="1" spc="-10" dirty="0" err="1">
                <a:solidFill>
                  <a:srgbClr val="404040"/>
                </a:solidFill>
                <a:latin typeface="Calibri"/>
                <a:cs typeface="Calibri"/>
              </a:rPr>
              <a:t>getOne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. Obtenemos la ID usando </a:t>
            </a:r>
            <a:r>
              <a:rPr lang="es-ES" sz="2400" b="1" spc="-10" dirty="0" err="1">
                <a:solidFill>
                  <a:srgbClr val="404040"/>
                </a:solidFill>
                <a:latin typeface="Calibri"/>
                <a:cs typeface="Calibri"/>
              </a:rPr>
              <a:t>req.params.id</a:t>
            </a:r>
            <a:r>
              <a:rPr lang="es-ES"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y luego la enviamos a la aplicación cliente usando </a:t>
            </a:r>
            <a:r>
              <a:rPr lang="es-ES" sz="2400" b="1" spc="-10" dirty="0" err="1">
                <a:solidFill>
                  <a:srgbClr val="404040"/>
                </a:solidFill>
                <a:latin typeface="Calibri"/>
                <a:cs typeface="Calibri"/>
              </a:rPr>
              <a:t>res.send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29177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ES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Cómo escribir nuestros </a:t>
            </a:r>
            <a:r>
              <a:rPr lang="es-ES" sz="4000" spc="-50" dirty="0" err="1">
                <a:solidFill>
                  <a:srgbClr val="FFFFFF"/>
                </a:solidFill>
                <a:latin typeface="Calibri Light"/>
                <a:cs typeface="Calibri Light"/>
              </a:rPr>
              <a:t>endpoints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9613900" cy="21544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//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Get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by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ID 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Method</a:t>
            </a:r>
            <a:endParaRPr lang="es-ES" dirty="0">
              <a:latin typeface="Roboto Mono" panose="00000009000000000000" pitchFamily="49" charset="0"/>
              <a:ea typeface="Roboto Mono" panose="00000009000000000000" pitchFamily="49" charset="0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router.get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('/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getOne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/:id', (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req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, res) =&gt; {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</a:t>
            </a:r>
            <a:r>
              <a:rPr lang="es-ES" dirty="0" err="1">
                <a:solidFill>
                  <a:schemeClr val="accent3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res.send</a:t>
            </a:r>
            <a:r>
              <a:rPr lang="es-ES" dirty="0">
                <a:solidFill>
                  <a:schemeClr val="accent3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</a:t>
            </a:r>
            <a:r>
              <a:rPr lang="es-ES" dirty="0" err="1">
                <a:solidFill>
                  <a:schemeClr val="accent3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req.params.id</a:t>
            </a:r>
            <a:r>
              <a:rPr lang="es-ES" dirty="0">
                <a:solidFill>
                  <a:schemeClr val="accent3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)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})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sz="24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localhost:3000/</a:t>
            </a:r>
            <a:r>
              <a:rPr lang="en-U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api</a:t>
            </a:r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/</a:t>
            </a:r>
            <a:r>
              <a:rPr lang="en-U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getOne</a:t>
            </a:r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/1000</a:t>
            </a:r>
            <a:endParaRPr lang="es-ES" dirty="0">
              <a:latin typeface="Roboto Mono" panose="00000009000000000000" pitchFamily="49" charset="0"/>
              <a:ea typeface="Roboto Mono" panose="00000009000000000000" pitchFamily="49" charset="0"/>
              <a:cs typeface="Calibri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83809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ES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Cómo escribir nuestros </a:t>
            </a:r>
            <a:r>
              <a:rPr lang="es-ES" sz="4000" spc="-50" dirty="0" err="1">
                <a:solidFill>
                  <a:srgbClr val="FFFFFF"/>
                </a:solidFill>
                <a:latin typeface="Calibri Light"/>
                <a:cs typeface="Calibri Light"/>
              </a:rPr>
              <a:t>endpoints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96139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Agregue este punto final en la barra de direcciones. Aquí, estamos usando </a:t>
            </a:r>
            <a:r>
              <a:rPr lang="es-ES" sz="2400" b="1" spc="-10" dirty="0" err="1">
                <a:solidFill>
                  <a:srgbClr val="404040"/>
                </a:solidFill>
                <a:latin typeface="Calibri"/>
                <a:cs typeface="Calibri"/>
              </a:rPr>
              <a:t>getOne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, seguido de la </a:t>
            </a:r>
            <a:r>
              <a:rPr lang="es-ES" sz="2400" b="1" spc="-10" dirty="0">
                <a:solidFill>
                  <a:srgbClr val="404040"/>
                </a:solidFill>
                <a:latin typeface="Calibri"/>
                <a:cs typeface="Calibri"/>
              </a:rPr>
              <a:t>ID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. Luego, haga clic en Enviar.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1266" name="Picture 2" descr="Captura de pantalla-2022-02-19-142619">
            <a:extLst>
              <a:ext uri="{FF2B5EF4-FFF2-40B4-BE49-F238E27FC236}">
                <a16:creationId xmlns:a16="http://schemas.microsoft.com/office/drawing/2014/main" id="{807A99A1-B896-074C-3757-13D35DF2C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040" y="2831624"/>
            <a:ext cx="2541919" cy="374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8484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ES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Cómo crear el modelo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9613900" cy="14234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Ahora, creemos un modelo que definirá la estructura de nuestra base de datos.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sz="24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Cree una carpeta llamada </a:t>
            </a:r>
            <a:r>
              <a:rPr lang="es-ES" sz="2400" i="1" spc="-10" dirty="0" err="1">
                <a:solidFill>
                  <a:srgbClr val="404040"/>
                </a:solidFill>
                <a:latin typeface="Calibri"/>
                <a:cs typeface="Calibri"/>
              </a:rPr>
              <a:t>models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 y dentro, un archivo llamado </a:t>
            </a:r>
            <a:r>
              <a:rPr lang="es-ES" sz="2400" b="1" spc="-10" dirty="0">
                <a:solidFill>
                  <a:srgbClr val="404040"/>
                </a:solidFill>
                <a:latin typeface="Calibri"/>
                <a:cs typeface="Calibri"/>
              </a:rPr>
              <a:t>models.js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47457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ES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Cómo crear el modelo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9613900" cy="42729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6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const</a:t>
            </a:r>
            <a:r>
              <a:rPr lang="es-ES" sz="16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</a:t>
            </a:r>
            <a:r>
              <a:rPr lang="es-ES" sz="16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mongoose</a:t>
            </a:r>
            <a:r>
              <a:rPr lang="es-ES" sz="16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= </a:t>
            </a:r>
            <a:r>
              <a:rPr lang="es-ES" sz="16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require</a:t>
            </a:r>
            <a:r>
              <a:rPr lang="es-ES" sz="16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('</a:t>
            </a:r>
            <a:r>
              <a:rPr lang="es-ES" sz="16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mongoose</a:t>
            </a:r>
            <a:r>
              <a:rPr lang="es-ES" sz="16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');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6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const</a:t>
            </a:r>
            <a:r>
              <a:rPr lang="es-ES" sz="16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</a:t>
            </a:r>
            <a:r>
              <a:rPr lang="es-ES" sz="16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dataSchema</a:t>
            </a:r>
            <a:r>
              <a:rPr lang="es-ES" sz="16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= new </a:t>
            </a:r>
            <a:r>
              <a:rPr lang="es-ES" sz="16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mongoose.Schema</a:t>
            </a:r>
            <a:r>
              <a:rPr lang="es-ES" sz="16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({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6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</a:t>
            </a:r>
            <a:r>
              <a:rPr lang="es-ES" sz="16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name</a:t>
            </a:r>
            <a:r>
              <a:rPr lang="es-ES" sz="16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: {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6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    </a:t>
            </a:r>
            <a:r>
              <a:rPr lang="es-ES" sz="16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required</a:t>
            </a:r>
            <a:r>
              <a:rPr lang="es-ES" sz="16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: true,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6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    </a:t>
            </a:r>
            <a:r>
              <a:rPr lang="es-ES" sz="16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type</a:t>
            </a:r>
            <a:r>
              <a:rPr lang="es-ES" sz="16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: </a:t>
            </a:r>
            <a:r>
              <a:rPr lang="es-ES" sz="16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String</a:t>
            </a:r>
            <a:endParaRPr lang="es-ES" sz="1600" dirty="0">
              <a:latin typeface="Roboto Mono" panose="00000009000000000000" pitchFamily="49" charset="0"/>
              <a:ea typeface="Roboto Mono" panose="00000009000000000000" pitchFamily="49" charset="0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6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},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6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</a:t>
            </a:r>
            <a:r>
              <a:rPr lang="es-ES" sz="16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age</a:t>
            </a:r>
            <a:r>
              <a:rPr lang="es-ES" sz="16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: {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6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    </a:t>
            </a:r>
            <a:r>
              <a:rPr lang="es-ES" sz="16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required</a:t>
            </a:r>
            <a:r>
              <a:rPr lang="es-ES" sz="16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: true,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6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    </a:t>
            </a:r>
            <a:r>
              <a:rPr lang="es-ES" sz="16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type</a:t>
            </a:r>
            <a:r>
              <a:rPr lang="es-ES" sz="16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: </a:t>
            </a:r>
            <a:r>
              <a:rPr lang="es-ES" sz="16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Number</a:t>
            </a:r>
            <a:endParaRPr lang="es-ES" sz="1600" dirty="0">
              <a:latin typeface="Roboto Mono" panose="00000009000000000000" pitchFamily="49" charset="0"/>
              <a:ea typeface="Roboto Mono" panose="00000009000000000000" pitchFamily="49" charset="0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6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}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6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})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6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module.exports</a:t>
            </a:r>
            <a:r>
              <a:rPr lang="es-ES" sz="16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= </a:t>
            </a:r>
            <a:r>
              <a:rPr lang="es-ES" sz="16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mongoose.model</a:t>
            </a:r>
            <a:r>
              <a:rPr lang="es-ES" sz="16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('Data', </a:t>
            </a:r>
            <a:r>
              <a:rPr lang="es-ES" sz="16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dataSchema</a:t>
            </a:r>
            <a:r>
              <a:rPr lang="es-ES" sz="16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14755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ES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Cómo crear el modelo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9613900" cy="32060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Aquí tenemos un esquema que define la estructura de nuestra base de datos. Tiene un </a:t>
            </a:r>
            <a:r>
              <a:rPr lang="es-ES" sz="2400" b="1" spc="-10" dirty="0">
                <a:solidFill>
                  <a:srgbClr val="404040"/>
                </a:solidFill>
                <a:latin typeface="Calibri"/>
                <a:cs typeface="Calibri"/>
              </a:rPr>
              <a:t>nombre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 y una propiedad de </a:t>
            </a:r>
            <a:r>
              <a:rPr lang="es-ES" sz="2400" b="1" spc="-10" dirty="0">
                <a:solidFill>
                  <a:srgbClr val="404040"/>
                </a:solidFill>
                <a:latin typeface="Calibri"/>
                <a:cs typeface="Calibri"/>
              </a:rPr>
              <a:t>edad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. Ambos campos tienen tipos y ambos son obligatorios.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sz="24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Entonces, simplemente estamos exportando el modelo de esquema.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sz="24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Ahora, importa este modelo dentro del archivo </a:t>
            </a:r>
            <a:r>
              <a:rPr lang="es-ES" sz="2400" i="1" spc="-10" dirty="0">
                <a:solidFill>
                  <a:srgbClr val="404040"/>
                </a:solidFill>
                <a:latin typeface="Calibri"/>
                <a:cs typeface="Calibri"/>
              </a:rPr>
              <a:t>route.js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sz="24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sz="16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const Model = require('../models/model');</a:t>
            </a:r>
            <a:endParaRPr lang="es-ES" sz="1600" dirty="0">
              <a:latin typeface="Roboto Mono" panose="00000009000000000000" pitchFamily="49" charset="0"/>
              <a:ea typeface="Roboto Mono" panose="00000009000000000000" pitchFamily="49" charset="0"/>
              <a:cs typeface="Calibri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78288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ES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POST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9613900" cy="31828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Vamos a crear el cuerpo de datos para publicar usando el modelo que acabamos de crear.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sz="24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sz="16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router.post</a:t>
            </a:r>
            <a:r>
              <a:rPr lang="en-US" sz="16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('/post', (req, res) =&gt; {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sz="16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const data = new Model({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sz="16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    name: req.body.name,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sz="16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    age: </a:t>
            </a:r>
            <a:r>
              <a:rPr lang="en-US" sz="16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req.body.age</a:t>
            </a:r>
            <a:endParaRPr lang="en-US" sz="1600" dirty="0">
              <a:latin typeface="Roboto Mono" panose="00000009000000000000" pitchFamily="49" charset="0"/>
              <a:ea typeface="Roboto Mono" panose="00000009000000000000" pitchFamily="49" charset="0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sz="16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})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sz="16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})</a:t>
            </a:r>
            <a:endParaRPr lang="es-ES" sz="1600" dirty="0">
              <a:latin typeface="Roboto Mono" panose="00000009000000000000" pitchFamily="49" charset="0"/>
              <a:ea typeface="Roboto Mono" panose="00000009000000000000" pitchFamily="49" charset="0"/>
              <a:cs typeface="Calibri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15307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ES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POST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9613900" cy="38947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También crearemos un bloque try-catch para manejar mensajes de éxito y errores.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//Post Method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router.post('/post', (req, res) =&gt; {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const data = new Model({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    name: req.body.name,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    age: </a:t>
            </a:r>
            <a:r>
              <a:rPr lang="en-U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req.body.age</a:t>
            </a:r>
            <a:endParaRPr lang="en-US" sz="1400" dirty="0">
              <a:latin typeface="Roboto Mono" panose="00000009000000000000" pitchFamily="49" charset="0"/>
              <a:ea typeface="Roboto Mono" panose="00000009000000000000" pitchFamily="49" charset="0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})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try{		}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catch(error){    }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n-U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})</a:t>
            </a:r>
            <a:endParaRPr lang="es-ES" sz="1400" dirty="0">
              <a:latin typeface="Roboto Mono" panose="00000009000000000000" pitchFamily="49" charset="0"/>
              <a:ea typeface="Roboto Mono" panose="00000009000000000000" pitchFamily="49" charset="0"/>
              <a:cs typeface="Calibri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74442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ES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POST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9613900" cy="24878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En el bloque de prueba, estamos guardando los datos usando </a:t>
            </a:r>
            <a:r>
              <a:rPr lang="es-ES" sz="2400" b="1" spc="-10" dirty="0" err="1">
                <a:solidFill>
                  <a:srgbClr val="404040"/>
                </a:solidFill>
                <a:latin typeface="Calibri"/>
                <a:cs typeface="Calibri"/>
              </a:rPr>
              <a:t>data.save</a:t>
            </a:r>
            <a:r>
              <a:rPr lang="es-ES" sz="2400" b="1" spc="-10" dirty="0">
                <a:solidFill>
                  <a:srgbClr val="404040"/>
                </a:solidFill>
                <a:latin typeface="Calibri"/>
                <a:cs typeface="Calibri"/>
              </a:rPr>
              <a:t>()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. Luego, almacenamos los datos en una </a:t>
            </a:r>
            <a:r>
              <a:rPr lang="es-ES" sz="2400" spc="-10" dirty="0" err="1">
                <a:solidFill>
                  <a:srgbClr val="404040"/>
                </a:solidFill>
                <a:latin typeface="Calibri"/>
                <a:cs typeface="Calibri"/>
              </a:rPr>
              <a:t>const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 llamada </a:t>
            </a:r>
            <a:r>
              <a:rPr lang="es-ES" sz="2400" b="1" spc="-10" dirty="0" err="1">
                <a:solidFill>
                  <a:srgbClr val="404040"/>
                </a:solidFill>
                <a:latin typeface="Calibri"/>
                <a:cs typeface="Calibri"/>
              </a:rPr>
              <a:t>dataToSave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sz="24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También enviamos el mensaje de éxito con los datos en el cuerpo de la respuesta.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sz="24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Y en el bloque catch, estamos capturando errores si los recibimos.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1611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CO" sz="4000" spc="-50">
                <a:solidFill>
                  <a:srgbClr val="FFFFFF"/>
                </a:solidFill>
                <a:latin typeface="Calibri Light"/>
                <a:cs typeface="Calibri Light"/>
              </a:rPr>
              <a:t>Configuración básica</a:t>
            </a:r>
            <a:endParaRPr lang="es-CO" sz="40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9613900" cy="28469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Aquí: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sz="24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469900" indent="-457200" algn="just">
              <a:lnSpc>
                <a:spcPts val="2740"/>
              </a:lnSpc>
              <a:spcBef>
                <a:spcPts val="100"/>
              </a:spcBef>
              <a:buFont typeface="+mj-lt"/>
              <a:buAutoNum type="arabicPeriod"/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Express se utilizará para crear el servidor y las capas del middleware para definir varios </a:t>
            </a:r>
            <a:r>
              <a:rPr lang="es-ES" sz="2400" spc="-10" dirty="0" err="1">
                <a:solidFill>
                  <a:srgbClr val="404040"/>
                </a:solidFill>
                <a:latin typeface="Calibri"/>
                <a:cs typeface="Calibri"/>
              </a:rPr>
              <a:t>endpoints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 CRUD.</a:t>
            </a:r>
          </a:p>
          <a:p>
            <a:pPr marL="469900" indent="-457200" algn="just">
              <a:lnSpc>
                <a:spcPts val="2740"/>
              </a:lnSpc>
              <a:spcBef>
                <a:spcPts val="100"/>
              </a:spcBef>
              <a:buFont typeface="+mj-lt"/>
              <a:buAutoNum type="arabicPeriod"/>
            </a:pPr>
            <a:r>
              <a:rPr lang="es-ES" sz="2400" spc="-10" dirty="0" err="1">
                <a:solidFill>
                  <a:srgbClr val="404040"/>
                </a:solidFill>
                <a:latin typeface="Calibri"/>
                <a:cs typeface="Calibri"/>
              </a:rPr>
              <a:t>Mongoose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 para administrar datos en MongoDB usando varias consultas.</a:t>
            </a:r>
          </a:p>
          <a:p>
            <a:pPr marL="469900" indent="-457200" algn="just">
              <a:lnSpc>
                <a:spcPts val="2740"/>
              </a:lnSpc>
              <a:spcBef>
                <a:spcPts val="100"/>
              </a:spcBef>
              <a:buFont typeface="+mj-lt"/>
              <a:buAutoNum type="arabicPeriod"/>
            </a:pPr>
            <a:r>
              <a:rPr lang="es-ES" sz="2400" spc="-10" dirty="0" err="1">
                <a:solidFill>
                  <a:srgbClr val="404040"/>
                </a:solidFill>
                <a:latin typeface="Calibri"/>
                <a:cs typeface="Calibri"/>
              </a:rPr>
              <a:t>Nodemon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 para reiniciar nuestro servidor cada vez que guardamos nuestro archivo.</a:t>
            </a:r>
          </a:p>
          <a:p>
            <a:pPr marL="469900" indent="-457200" algn="just">
              <a:lnSpc>
                <a:spcPts val="2740"/>
              </a:lnSpc>
              <a:spcBef>
                <a:spcPts val="100"/>
              </a:spcBef>
              <a:buFont typeface="+mj-lt"/>
              <a:buAutoNum type="arabicPeriod"/>
            </a:pPr>
            <a:r>
              <a:rPr lang="es-ES" sz="2400" spc="-10" dirty="0" err="1">
                <a:solidFill>
                  <a:srgbClr val="404040"/>
                </a:solidFill>
                <a:latin typeface="Calibri"/>
                <a:cs typeface="Calibri"/>
              </a:rPr>
              <a:t>Dotenv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 para administrar un archivo .</a:t>
            </a:r>
            <a:r>
              <a:rPr lang="es-ES" sz="2400" spc="-10" dirty="0" err="1">
                <a:solidFill>
                  <a:srgbClr val="404040"/>
                </a:solidFill>
                <a:latin typeface="Calibri"/>
                <a:cs typeface="Calibri"/>
              </a:rPr>
              <a:t>env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82196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ES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POST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12570" y="1750792"/>
            <a:ext cx="9613900" cy="4625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router.post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('/post', (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req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, res) =&gt; {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const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data = new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Model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({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   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name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: req.body.name,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   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age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: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req.body.age</a:t>
            </a:r>
            <a:endParaRPr lang="es-ES" sz="1400" dirty="0">
              <a:latin typeface="Roboto Mono" panose="00000009000000000000" pitchFamily="49" charset="0"/>
              <a:ea typeface="Roboto Mono" panose="00000009000000000000" pitchFamily="49" charset="0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})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try {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   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const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dataToSave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=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data.save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();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   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res.status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(200).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json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dataToSave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)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}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catch (error) {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   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res.status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(400).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json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({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message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: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error.message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})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}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})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08159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ES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POST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96139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Ahora, agreguemos algunos datos por </a:t>
            </a:r>
            <a:r>
              <a:rPr lang="es-ES" sz="2400" spc="-10" dirty="0" err="1">
                <a:solidFill>
                  <a:srgbClr val="404040"/>
                </a:solidFill>
                <a:latin typeface="Calibri"/>
                <a:cs typeface="Calibri"/>
              </a:rPr>
              <a:t>Postman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. Pero antes de eso, esta función debe ser asíncrona. Entonces, usaremos </a:t>
            </a:r>
            <a:r>
              <a:rPr lang="es-ES" sz="2400" b="1" spc="-10" dirty="0" err="1">
                <a:solidFill>
                  <a:srgbClr val="404040"/>
                </a:solidFill>
                <a:latin typeface="Calibri"/>
                <a:cs typeface="Calibri"/>
              </a:rPr>
              <a:t>async-await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77962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ES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POST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12570" y="1750792"/>
            <a:ext cx="9613900" cy="4625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router.post('/post', </a:t>
            </a:r>
            <a:r>
              <a:rPr lang="es-ES" sz="1400" dirty="0" err="1">
                <a:solidFill>
                  <a:schemeClr val="accent3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async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(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req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, res) =&gt; {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const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data = new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Model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({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   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name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: req.body.name,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   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age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: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req.body.age</a:t>
            </a:r>
            <a:endParaRPr lang="es-ES" sz="1400" dirty="0">
              <a:latin typeface="Roboto Mono" panose="00000009000000000000" pitchFamily="49" charset="0"/>
              <a:ea typeface="Roboto Mono" panose="00000009000000000000" pitchFamily="49" charset="0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})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try {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   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const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dataToSave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= </a:t>
            </a:r>
            <a:r>
              <a:rPr lang="es-ES" sz="1400" dirty="0" err="1">
                <a:solidFill>
                  <a:schemeClr val="accent3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await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data.save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();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   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res.status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(200).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json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dataToSave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)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}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catch (error) {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   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res.status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(400).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json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({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message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: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error.message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})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}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})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83569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ES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POST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9613900" cy="3590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En </a:t>
            </a:r>
            <a:r>
              <a:rPr lang="es-ES" sz="2400" spc="-10" dirty="0" err="1">
                <a:solidFill>
                  <a:srgbClr val="404040"/>
                </a:solidFill>
                <a:latin typeface="Calibri"/>
                <a:cs typeface="Calibri"/>
              </a:rPr>
              <a:t>Postman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EF07C33-D29B-A552-0E2F-B179AAF2D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5" y="1515619"/>
            <a:ext cx="721995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5381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ES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POST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96139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También está generando una identificación única. Abra la aplicación MongoDB </a:t>
            </a:r>
            <a:r>
              <a:rPr lang="es-ES" sz="2400" spc="-10" dirty="0" err="1">
                <a:solidFill>
                  <a:srgbClr val="404040"/>
                </a:solidFill>
                <a:latin typeface="Calibri"/>
                <a:cs typeface="Calibri"/>
              </a:rPr>
              <a:t>Compass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 y verá la base de datos y este registro que acaba de crear: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AFCACD0-AA5F-402B-8387-1EEFD8625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7" y="2990430"/>
            <a:ext cx="8963025" cy="357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3937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ES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GET -- ALL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12570" y="1750792"/>
            <a:ext cx="9613900" cy="31893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router.get('/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getAll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',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async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(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req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, res) =&gt; {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try {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   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const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data =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await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Model.find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();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   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res.json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(data)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}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catch (error) {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   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res.status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(500).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json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({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message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: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error.message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})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}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})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12038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ES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GET -- ALL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9613900" cy="1051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Aquí, estamos usando el método </a:t>
            </a:r>
            <a:r>
              <a:rPr lang="es-ES" sz="2400" b="1" spc="-10" dirty="0" err="1">
                <a:solidFill>
                  <a:srgbClr val="404040"/>
                </a:solidFill>
                <a:latin typeface="Calibri"/>
                <a:cs typeface="Calibri"/>
              </a:rPr>
              <a:t>Model.find</a:t>
            </a:r>
            <a:r>
              <a:rPr lang="es-ES"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para obtener todos los datos de la base de datos. Luego, lo devolvemos en formato JSON. Si tenemos un error, también lo obtendremos.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E2EB663-B439-216F-66F3-B80AEDE05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213" y="3004255"/>
            <a:ext cx="3615573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825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ES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GET -- </a:t>
            </a:r>
            <a:r>
              <a:rPr lang="es-ES" sz="4000" spc="-50" dirty="0" err="1">
                <a:solidFill>
                  <a:srgbClr val="FFFFFF"/>
                </a:solidFill>
                <a:latin typeface="Calibri Light"/>
                <a:cs typeface="Calibri Light"/>
              </a:rPr>
              <a:t>ByID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12570" y="1750792"/>
            <a:ext cx="9613900" cy="35484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//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Get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by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ID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Method</a:t>
            </a:r>
            <a:endParaRPr lang="es-ES" sz="1400" dirty="0">
              <a:latin typeface="Roboto Mono" panose="00000009000000000000" pitchFamily="49" charset="0"/>
              <a:ea typeface="Roboto Mono" panose="00000009000000000000" pitchFamily="49" charset="0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router.get('/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getOne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/:id',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async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(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req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, res) =&gt; {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try{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   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const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data =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await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Model.findById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req.params.id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);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   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res.json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(data)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}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catch(error){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   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res.status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(500).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json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({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message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: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error.message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})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}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})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99348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ES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GET -- </a:t>
            </a:r>
            <a:r>
              <a:rPr lang="es-ES" sz="4000" spc="-50" dirty="0" err="1">
                <a:solidFill>
                  <a:srgbClr val="FFFFFF"/>
                </a:solidFill>
                <a:latin typeface="Calibri Light"/>
                <a:cs typeface="Calibri Light"/>
              </a:rPr>
              <a:t>ByID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96139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Solo tenemos que pasar el ID del documento, que es </a:t>
            </a:r>
            <a:r>
              <a:rPr lang="es-ES" sz="2400" b="1" spc="-10" dirty="0" err="1">
                <a:solidFill>
                  <a:srgbClr val="404040"/>
                </a:solidFill>
                <a:latin typeface="Calibri"/>
                <a:cs typeface="Calibri"/>
              </a:rPr>
              <a:t>req.params.id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, en un método llamado </a:t>
            </a:r>
            <a:r>
              <a:rPr lang="es-ES" sz="2400" b="1" spc="-10" dirty="0" err="1">
                <a:solidFill>
                  <a:srgbClr val="404040"/>
                </a:solidFill>
                <a:latin typeface="Calibri"/>
                <a:cs typeface="Calibri"/>
              </a:rPr>
              <a:t>findById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1569D28-DB8A-3745-F6A0-56C59655B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751" y="2728069"/>
            <a:ext cx="4576497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859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ES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PATCH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12570" y="1750792"/>
            <a:ext cx="9613900" cy="42666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router.patch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('/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update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/:id',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async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(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req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, res) =&gt; {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try {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   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const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id =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req.params.id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;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   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const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updatedData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=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req.body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;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   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const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options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= { new: true };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   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const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result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=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await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Model.findByIdAndUpdate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(id,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updatedData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,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options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)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   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res.send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result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)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}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catch (error) {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   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res.status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(400).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json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({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message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: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error.message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})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}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})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5476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CO" sz="4000" spc="-50">
                <a:solidFill>
                  <a:srgbClr val="FFFFFF"/>
                </a:solidFill>
                <a:latin typeface="Calibri Light"/>
                <a:cs typeface="Calibri Light"/>
              </a:rPr>
              <a:t>Configuración básica</a:t>
            </a:r>
            <a:endParaRPr lang="es-CO" sz="40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9613900" cy="28725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Una vez que hayan terminado de instalar, cree un archivo llamado </a:t>
            </a:r>
            <a:r>
              <a:rPr lang="es-ES" sz="2400" i="1" spc="-10" dirty="0">
                <a:solidFill>
                  <a:srgbClr val="404040"/>
                </a:solidFill>
                <a:latin typeface="Calibri"/>
                <a:cs typeface="Calibri"/>
              </a:rPr>
              <a:t>index.js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sz="24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Este será el punto de entrada de nuestra aplicación.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sz="24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Y en este archivo, agreguemos Express y </a:t>
            </a:r>
            <a:r>
              <a:rPr lang="es-ES" sz="2400" spc="-10" dirty="0" err="1">
                <a:solidFill>
                  <a:srgbClr val="404040"/>
                </a:solidFill>
                <a:latin typeface="Calibri"/>
                <a:cs typeface="Calibri"/>
              </a:rPr>
              <a:t>Mongoose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sz="24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>
              <a:lnSpc>
                <a:spcPts val="2740"/>
              </a:lnSpc>
              <a:spcBef>
                <a:spcPts val="100"/>
              </a:spcBef>
            </a:pPr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const express = require('express');</a:t>
            </a:r>
          </a:p>
          <a:p>
            <a:pPr marL="12700">
              <a:lnSpc>
                <a:spcPts val="2740"/>
              </a:lnSpc>
              <a:spcBef>
                <a:spcPts val="100"/>
              </a:spcBef>
            </a:pPr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const mongoose = require('mongoose');</a:t>
            </a:r>
            <a:endParaRPr lang="es-ES" dirty="0">
              <a:latin typeface="Roboto Mono" panose="00000009000000000000" pitchFamily="49" charset="0"/>
              <a:ea typeface="Roboto Mono" panose="00000009000000000000" pitchFamily="49" charset="0"/>
              <a:cs typeface="Calibri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906499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ES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PATCH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9613900" cy="21159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Aquí tenemos tres parámetros que estamos pasando en el método </a:t>
            </a:r>
            <a:r>
              <a:rPr lang="es-ES" sz="2400" b="1" spc="-10" dirty="0" err="1">
                <a:solidFill>
                  <a:srgbClr val="404040"/>
                </a:solidFill>
                <a:latin typeface="Calibri"/>
                <a:cs typeface="Calibri"/>
              </a:rPr>
              <a:t>findByIdAndUpdate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, que usamos para buscar un documento por ID y actualizarlo.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sz="24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El </a:t>
            </a:r>
            <a:r>
              <a:rPr lang="es-ES" sz="2400" b="1" spc="-10" dirty="0" err="1">
                <a:solidFill>
                  <a:srgbClr val="404040"/>
                </a:solidFill>
                <a:latin typeface="Calibri"/>
                <a:cs typeface="Calibri"/>
              </a:rPr>
              <a:t>req.params.id</a:t>
            </a:r>
            <a:r>
              <a:rPr lang="es-ES"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es el </a:t>
            </a:r>
            <a:r>
              <a:rPr lang="es-ES" sz="2400" spc="-10" dirty="0" err="1">
                <a:solidFill>
                  <a:srgbClr val="404040"/>
                </a:solidFill>
                <a:latin typeface="Calibri"/>
                <a:cs typeface="Calibri"/>
              </a:rPr>
              <a:t>const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s-ES" sz="2400" b="1" spc="-10" dirty="0">
                <a:solidFill>
                  <a:srgbClr val="404040"/>
                </a:solidFill>
                <a:latin typeface="Calibri"/>
                <a:cs typeface="Calibri"/>
              </a:rPr>
              <a:t>id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, </a:t>
            </a:r>
            <a:r>
              <a:rPr lang="es-ES" sz="2400" b="1" spc="-10" dirty="0" err="1">
                <a:solidFill>
                  <a:srgbClr val="404040"/>
                </a:solidFill>
                <a:latin typeface="Calibri"/>
                <a:cs typeface="Calibri"/>
              </a:rPr>
              <a:t>updatedData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 que contiene el </a:t>
            </a:r>
            <a:r>
              <a:rPr lang="es-ES" sz="2400" b="1" spc="-10" dirty="0" err="1">
                <a:solidFill>
                  <a:srgbClr val="404040"/>
                </a:solidFill>
                <a:latin typeface="Calibri"/>
                <a:cs typeface="Calibri"/>
              </a:rPr>
              <a:t>req.body</a:t>
            </a:r>
            <a:r>
              <a:rPr lang="es-ES"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y las opciones, que especifican si devolver los datos actualizados en el cuerpo o no.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67784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ES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PATCH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9613900" cy="3590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Probando.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CE3705B-9DD8-46EB-DC12-BAF4ABA6C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272" y="1828800"/>
            <a:ext cx="4910138" cy="424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20959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ES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PATCH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9613900" cy="3590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Verificando.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3710A70-7EF2-4214-96DC-D0623EB92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426337"/>
            <a:ext cx="9082088" cy="394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6294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ES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DELETE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12570" y="1750792"/>
            <a:ext cx="9613900" cy="390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//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Delete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by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ID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Method</a:t>
            </a:r>
            <a:endParaRPr lang="es-ES" sz="1400" dirty="0">
              <a:latin typeface="Roboto Mono" panose="00000009000000000000" pitchFamily="49" charset="0"/>
              <a:ea typeface="Roboto Mono" panose="00000009000000000000" pitchFamily="49" charset="0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router.delete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('/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delete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/:id',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async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(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req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, res) =&gt; {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try {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   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const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id =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req.params.id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;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   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const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data =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await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Model.findByIdAndDelete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(id)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   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res.send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(`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Document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with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${data.name} has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been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deleted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..`)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}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catch (error) {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   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res.status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(400).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json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({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message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: </a:t>
            </a:r>
            <a:r>
              <a:rPr lang="es-ES" sz="1400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error.message</a:t>
            </a: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})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}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1400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})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73145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ES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DELETE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9613900" cy="28341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Estamos obteniendo la identificación aquí, y luego estamos usando </a:t>
            </a:r>
            <a:r>
              <a:rPr lang="es-ES" sz="2400" b="1" spc="-10" dirty="0" err="1">
                <a:solidFill>
                  <a:srgbClr val="404040"/>
                </a:solidFill>
                <a:latin typeface="Calibri"/>
                <a:cs typeface="Calibri"/>
              </a:rPr>
              <a:t>Model.findByIdAndDelete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 para eliminar ese campo, mientras pasamos la identificación.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sz="24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Estamos almacenando los datos actualizados en un </a:t>
            </a:r>
            <a:r>
              <a:rPr lang="es-ES" sz="2400" spc="-10" dirty="0" err="1">
                <a:solidFill>
                  <a:srgbClr val="404040"/>
                </a:solidFill>
                <a:latin typeface="Calibri"/>
                <a:cs typeface="Calibri"/>
              </a:rPr>
              <a:t>const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 data.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sz="24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En la respuesta, obtendremos el mensaje de que ese documento con el nombre específico ha sido eliminado.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40620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ES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DELETE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9613900" cy="3590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Probando.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9849F5A-4D17-97D6-3448-B034BDDA7A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266"/>
          <a:stretch/>
        </p:blipFill>
        <p:spPr>
          <a:xfrm>
            <a:off x="4538662" y="1896895"/>
            <a:ext cx="585787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1836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ES"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CORS</a:t>
            </a:r>
            <a:endParaRPr lang="es-CO"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9613900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CORS (Cross-</a:t>
            </a:r>
            <a:r>
              <a:rPr lang="es-ES" sz="2400" spc="-10" dirty="0" err="1">
                <a:solidFill>
                  <a:srgbClr val="404040"/>
                </a:solidFill>
                <a:latin typeface="Calibri"/>
                <a:cs typeface="Calibri"/>
              </a:rPr>
              <a:t>Origin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s-ES" sz="2400" spc="-10" dirty="0" err="1">
                <a:solidFill>
                  <a:srgbClr val="404040"/>
                </a:solidFill>
                <a:latin typeface="Calibri"/>
                <a:cs typeface="Calibri"/>
              </a:rPr>
              <a:t>Resource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s-ES" sz="2400" spc="-10" dirty="0" err="1">
                <a:solidFill>
                  <a:srgbClr val="404040"/>
                </a:solidFill>
                <a:latin typeface="Calibri"/>
                <a:cs typeface="Calibri"/>
              </a:rPr>
              <a:t>Sharing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) es un mecanismo o política de seguridad que permite controlar las peticiones HTTP asíncronas que se pueden realizar desde un navegador a un servidor con un dominio diferente de la página cargada originalmente.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2290" name="Picture 2" descr="Qué es el CORS? Te explicamos el cross-origin resource ...">
            <a:extLst>
              <a:ext uri="{FF2B5EF4-FFF2-40B4-BE49-F238E27FC236}">
                <a16:creationId xmlns:a16="http://schemas.microsoft.com/office/drawing/2014/main" id="{75D44139-2F17-598F-CD88-2D31DEEE4D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1" t="13675" r="3418" b="10351"/>
          <a:stretch/>
        </p:blipFill>
        <p:spPr bwMode="auto">
          <a:xfrm>
            <a:off x="2895600" y="3473102"/>
            <a:ext cx="6629400" cy="2986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15964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76324" y="908684"/>
            <a:ext cx="76466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spc="-55" dirty="0">
                <a:solidFill>
                  <a:srgbClr val="404040"/>
                </a:solidFill>
                <a:latin typeface="Calibri Light"/>
                <a:cs typeface="Calibri Light"/>
              </a:rPr>
              <a:t>Basic API REST</a:t>
            </a:r>
            <a:endParaRPr sz="4800" dirty="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97934" y="3036188"/>
            <a:ext cx="48571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124262"/>
                </a:solidFill>
                <a:latin typeface="Calibri"/>
                <a:cs typeface="Calibri"/>
              </a:rPr>
              <a:t>Gracias</a:t>
            </a:r>
            <a:r>
              <a:rPr sz="4000" spc="-10" dirty="0">
                <a:solidFill>
                  <a:srgbClr val="124262"/>
                </a:solidFill>
                <a:latin typeface="Calibri"/>
                <a:cs typeface="Calibri"/>
              </a:rPr>
              <a:t> por</a:t>
            </a:r>
            <a:r>
              <a:rPr sz="4000" spc="-15" dirty="0">
                <a:solidFill>
                  <a:srgbClr val="124262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124262"/>
                </a:solidFill>
                <a:latin typeface="Calibri"/>
                <a:cs typeface="Calibri"/>
              </a:rPr>
              <a:t>su</a:t>
            </a:r>
            <a:r>
              <a:rPr sz="4000" spc="-15" dirty="0">
                <a:solidFill>
                  <a:srgbClr val="124262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124262"/>
                </a:solidFill>
                <a:latin typeface="Calibri"/>
                <a:cs typeface="Calibri"/>
              </a:rPr>
              <a:t>atención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BD37765-3247-A9B5-92BB-F975844624AA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CO" sz="4000" spc="-50">
                <a:solidFill>
                  <a:srgbClr val="FFFFFF"/>
                </a:solidFill>
                <a:latin typeface="Calibri Light"/>
                <a:cs typeface="Calibri Light"/>
              </a:rPr>
              <a:t>Configuración básica</a:t>
            </a:r>
            <a:endParaRPr lang="es-CO" sz="40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9613900" cy="42792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Ahora, transfiera el contenido de Express a una nueva constante llamada </a:t>
            </a:r>
            <a:r>
              <a:rPr lang="es-ES" sz="2400" b="1" spc="-10" dirty="0">
                <a:solidFill>
                  <a:srgbClr val="404040"/>
                </a:solidFill>
                <a:latin typeface="Calibri"/>
                <a:cs typeface="Calibri"/>
              </a:rPr>
              <a:t>app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sz="24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>
              <a:lnSpc>
                <a:spcPts val="2740"/>
              </a:lnSpc>
              <a:spcBef>
                <a:spcPts val="100"/>
              </a:spcBef>
            </a:pPr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const app = express();</a:t>
            </a:r>
          </a:p>
          <a:p>
            <a:pPr marL="12700" algn="ctr">
              <a:lnSpc>
                <a:spcPts val="2740"/>
              </a:lnSpc>
              <a:spcBef>
                <a:spcPts val="100"/>
              </a:spcBef>
            </a:pPr>
            <a:endParaRPr lang="en-US" dirty="0">
              <a:latin typeface="Roboto Mono" panose="00000009000000000000" pitchFamily="49" charset="0"/>
              <a:ea typeface="Roboto Mono" panose="00000009000000000000" pitchFamily="49" charset="0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Ahora, escuchemos los cambios de este archivo en el puerto 3000.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sz="24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>
              <a:lnSpc>
                <a:spcPts val="2740"/>
              </a:lnSpc>
              <a:spcBef>
                <a:spcPts val="100"/>
              </a:spcBef>
            </a:pP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app.use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express.json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());</a:t>
            </a:r>
          </a:p>
          <a:p>
            <a:pPr marL="12700">
              <a:lnSpc>
                <a:spcPts val="2740"/>
              </a:lnSpc>
              <a:spcBef>
                <a:spcPts val="100"/>
              </a:spcBef>
            </a:pPr>
            <a:endParaRPr lang="es-ES" dirty="0">
              <a:latin typeface="Roboto Mono" panose="00000009000000000000" pitchFamily="49" charset="0"/>
              <a:ea typeface="Roboto Mono" panose="00000009000000000000" pitchFamily="49" charset="0"/>
              <a:cs typeface="Calibri"/>
            </a:endParaRPr>
          </a:p>
          <a:p>
            <a:pPr marL="12700">
              <a:lnSpc>
                <a:spcPts val="2740"/>
              </a:lnSpc>
              <a:spcBef>
                <a:spcPts val="100"/>
              </a:spcBef>
            </a:pP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app.listen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(3000, () =&gt; {</a:t>
            </a:r>
          </a:p>
          <a:p>
            <a:pPr marL="12700">
              <a:lnSpc>
                <a:spcPts val="2740"/>
              </a:lnSpc>
              <a:spcBef>
                <a:spcPts val="100"/>
              </a:spcBef>
            </a:pP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console.log(`Server 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Started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at ${3000}`)</a:t>
            </a:r>
          </a:p>
          <a:p>
            <a:pPr marL="12700">
              <a:lnSpc>
                <a:spcPts val="2740"/>
              </a:lnSpc>
              <a:spcBef>
                <a:spcPts val="100"/>
              </a:spcBef>
            </a:pP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</a:t>
            </a:r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console.log(`Go to http://127.0.0.1:${3000}`)</a:t>
            </a:r>
            <a:endParaRPr lang="es-ES" dirty="0">
              <a:latin typeface="Roboto Mono" panose="00000009000000000000" pitchFamily="49" charset="0"/>
              <a:ea typeface="Roboto Mono" panose="00000009000000000000" pitchFamily="49" charset="0"/>
              <a:cs typeface="Calibri"/>
            </a:endParaRPr>
          </a:p>
          <a:p>
            <a:pPr marL="12700">
              <a:lnSpc>
                <a:spcPts val="2740"/>
              </a:lnSpc>
              <a:spcBef>
                <a:spcPts val="100"/>
              </a:spcBef>
            </a:pP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})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0890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CO" sz="4000" spc="-50">
                <a:solidFill>
                  <a:srgbClr val="FFFFFF"/>
                </a:solidFill>
                <a:latin typeface="Calibri Light"/>
                <a:cs typeface="Calibri Light"/>
              </a:rPr>
              <a:t>Configuración básica</a:t>
            </a:r>
            <a:endParaRPr lang="es-CO" sz="40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9613900" cy="42832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Ahora, el servidor está configurado en el puerto 3000. 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sz="24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Escribamos el script para iniciar nuestro servidor. También hemos agregado </a:t>
            </a:r>
            <a:r>
              <a:rPr lang="es-ES" sz="2400" i="1" spc="-10" dirty="0" err="1">
                <a:solidFill>
                  <a:srgbClr val="404040"/>
                </a:solidFill>
                <a:latin typeface="Calibri"/>
                <a:cs typeface="Calibri"/>
              </a:rPr>
              <a:t>app.use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. Dentro de eso, tenemos un fragmento de código que nos permite aceptar los datos en formato JSON.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sz="24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En el archivo </a:t>
            </a:r>
            <a:r>
              <a:rPr lang="es-ES" sz="2400" spc="-10" dirty="0" err="1">
                <a:solidFill>
                  <a:srgbClr val="404040"/>
                </a:solidFill>
                <a:latin typeface="Calibri"/>
                <a:cs typeface="Calibri"/>
              </a:rPr>
              <a:t>package.json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, agregue un script que diga lo siguiente: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sz="24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"scripts": {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   "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start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": "</a:t>
            </a:r>
            <a:r>
              <a:rPr lang="es-ES" dirty="0" err="1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nodemon</a:t>
            </a: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 index.js"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dirty="0">
                <a:latin typeface="Roboto Mono" panose="00000009000000000000" pitchFamily="49" charset="0"/>
                <a:ea typeface="Roboto Mono" panose="00000009000000000000" pitchFamily="49" charset="0"/>
                <a:cs typeface="Calibri"/>
              </a:rPr>
              <a:t>},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sz="2400" spc="-10" dirty="0">
              <a:solidFill>
                <a:srgbClr val="404040"/>
              </a:solidFill>
              <a:latin typeface="Calibri"/>
              <a:cs typeface="Calibri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3567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294131"/>
            <a:ext cx="9895840" cy="965008"/>
          </a:xfrm>
          <a:prstGeom prst="rect">
            <a:avLst/>
          </a:prstGeom>
          <a:solidFill>
            <a:srgbClr val="2583C5"/>
          </a:solidFill>
        </p:spPr>
        <p:txBody>
          <a:bodyPr vert="horz" wrap="square" lIns="0" tIns="346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25"/>
              </a:spcBef>
            </a:pPr>
            <a:r>
              <a:rPr lang="es-CO" sz="4000" spc="-50">
                <a:solidFill>
                  <a:srgbClr val="FFFFFF"/>
                </a:solidFill>
                <a:latin typeface="Calibri Light"/>
                <a:cs typeface="Calibri Light"/>
              </a:rPr>
              <a:t>Configuración básica</a:t>
            </a:r>
            <a:endParaRPr lang="es-CO" sz="40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572" y="1991944"/>
            <a:ext cx="9613900" cy="14234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Esto significa que podemos iniciar nuestro servidor usando </a:t>
            </a:r>
            <a:r>
              <a:rPr lang="es-ES" sz="2400" b="1" spc="-10" dirty="0" err="1">
                <a:solidFill>
                  <a:srgbClr val="404040"/>
                </a:solidFill>
                <a:latin typeface="Calibri"/>
                <a:cs typeface="Calibri"/>
              </a:rPr>
              <a:t>npm</a:t>
            </a:r>
            <a:r>
              <a:rPr lang="es-ES"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s-ES" sz="2400" b="1" spc="-10" dirty="0" err="1">
                <a:solidFill>
                  <a:srgbClr val="404040"/>
                </a:solidFill>
                <a:latin typeface="Calibri"/>
                <a:cs typeface="Calibri"/>
              </a:rPr>
              <a:t>start</a:t>
            </a:r>
            <a:r>
              <a:rPr lang="es-ES"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y se ejecutará usando el paquete </a:t>
            </a:r>
            <a:r>
              <a:rPr lang="es-ES" sz="2400" b="1" spc="-10" dirty="0" err="1">
                <a:solidFill>
                  <a:srgbClr val="404040"/>
                </a:solidFill>
                <a:latin typeface="Calibri"/>
                <a:cs typeface="Calibri"/>
              </a:rPr>
              <a:t>Nodemon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 que instalamos previamente.</a:t>
            </a: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endParaRPr lang="es-ES" sz="24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 algn="just">
              <a:lnSpc>
                <a:spcPts val="2740"/>
              </a:lnSpc>
              <a:spcBef>
                <a:spcPts val="100"/>
              </a:spcBef>
            </a:pP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Escriba </a:t>
            </a:r>
            <a:r>
              <a:rPr lang="es-ES" sz="2400" b="1" spc="-10" dirty="0" err="1">
                <a:solidFill>
                  <a:srgbClr val="404040"/>
                </a:solidFill>
                <a:latin typeface="Calibri"/>
                <a:cs typeface="Calibri"/>
              </a:rPr>
              <a:t>npm</a:t>
            </a:r>
            <a:r>
              <a:rPr lang="es-ES"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s-ES" sz="2400" b="1" spc="-10" dirty="0" err="1">
                <a:solidFill>
                  <a:srgbClr val="404040"/>
                </a:solidFill>
                <a:latin typeface="Calibri"/>
                <a:cs typeface="Calibri"/>
              </a:rPr>
              <a:t>start</a:t>
            </a:r>
            <a:r>
              <a:rPr lang="es-ES"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s-ES" sz="2400" spc="-10" dirty="0">
                <a:solidFill>
                  <a:srgbClr val="404040"/>
                </a:solidFill>
                <a:latin typeface="Calibri"/>
                <a:cs typeface="Calibri"/>
              </a:rPr>
              <a:t>en la terminal y veremos el siguiente resultado en pantalla: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391DAC-CE4F-B946-83C7-AEF24C28F5F3}"/>
              </a:ext>
            </a:extLst>
          </p:cNvPr>
          <p:cNvSpPr/>
          <p:nvPr/>
        </p:nvSpPr>
        <p:spPr>
          <a:xfrm>
            <a:off x="7467600" y="6400801"/>
            <a:ext cx="533400" cy="439074"/>
          </a:xfrm>
          <a:prstGeom prst="rect">
            <a:avLst/>
          </a:prstGeom>
          <a:solidFill>
            <a:srgbClr val="2583C5"/>
          </a:solidFill>
          <a:ln>
            <a:solidFill>
              <a:srgbClr val="2583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621434A-B27A-3ED9-C5D8-C0A024401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50" y="3810000"/>
            <a:ext cx="49911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173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DAC1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</TotalTime>
  <Words>3152</Words>
  <Application>Microsoft Office PowerPoint</Application>
  <PresentationFormat>Panorámica</PresentationFormat>
  <Paragraphs>395</Paragraphs>
  <Slides>67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67</vt:i4>
      </vt:variant>
    </vt:vector>
  </HeadingPairs>
  <TitlesOfParts>
    <vt:vector size="72" baseType="lpstr">
      <vt:lpstr>Arial Nova</vt:lpstr>
      <vt:lpstr>Calibri</vt:lpstr>
      <vt:lpstr>Calibri Light</vt:lpstr>
      <vt:lpstr>Roboto Mono</vt:lpstr>
      <vt:lpstr>Office Theme</vt:lpstr>
      <vt:lpstr>Basic API REST</vt:lpstr>
      <vt:lpstr>Configuración básica</vt:lpstr>
      <vt:lpstr>Configuración básica</vt:lpstr>
      <vt:lpstr>Configuración básica</vt:lpstr>
      <vt:lpstr>Configuración básica</vt:lpstr>
      <vt:lpstr>Configuración básica</vt:lpstr>
      <vt:lpstr>Configuración básica</vt:lpstr>
      <vt:lpstr>Configuración básica</vt:lpstr>
      <vt:lpstr>Configuración básica</vt:lpstr>
      <vt:lpstr>Configuración de la Base de Datos de MongoDB</vt:lpstr>
      <vt:lpstr>Configuración de la Base de Datos de MongoDB</vt:lpstr>
      <vt:lpstr>Configuración de la Base de Datos de MongoDB</vt:lpstr>
      <vt:lpstr>Configuración de la Base de Datos de MongoDB</vt:lpstr>
      <vt:lpstr>Configuración de la Base de Datos de MongoDB</vt:lpstr>
      <vt:lpstr>Configuración de la Base de Datos de MongoDB</vt:lpstr>
      <vt:lpstr>Configuración de la Base de Datos de MongoDB</vt:lpstr>
      <vt:lpstr>Configuración de la Base de Datos de MongoDB</vt:lpstr>
      <vt:lpstr>Configuración de la Base de Datos de MongoDB</vt:lpstr>
      <vt:lpstr>Configuración de la Base de Datos de MongoDB</vt:lpstr>
      <vt:lpstr>Configuración de la Base de Datos de MongoDB</vt:lpstr>
      <vt:lpstr>Configuración de la Base de Datos de MongoDB</vt:lpstr>
      <vt:lpstr>Configuración de la Base de Datos de MongoDB</vt:lpstr>
      <vt:lpstr>Configuración de la Base de Datos de MongoDB</vt:lpstr>
      <vt:lpstr>Configuración de la Base de Datos de MongoDB</vt:lpstr>
      <vt:lpstr>Configuración de la Base de Datos de MongoDB</vt:lpstr>
      <vt:lpstr>Configuración de la Base de Datos de MongoDB</vt:lpstr>
      <vt:lpstr>Configuración de la Base de Datos de MongoDB</vt:lpstr>
      <vt:lpstr>Configuración de la Base de Datos de MongoDB</vt:lpstr>
      <vt:lpstr>Configuración de la Base de Datos de MongoDB</vt:lpstr>
      <vt:lpstr>Configuración de la Base de Datos de MongoDB</vt:lpstr>
      <vt:lpstr>Cómo crear nuestras rutas para los endpoints</vt:lpstr>
      <vt:lpstr>Cómo crear nuestras rutas para los endpoints</vt:lpstr>
      <vt:lpstr>Cómo crear nuestras rutas para los endpoints</vt:lpstr>
      <vt:lpstr>Cómo escribir nuestros endpoints</vt:lpstr>
      <vt:lpstr>Cómo escribir nuestros endpoints</vt:lpstr>
      <vt:lpstr>Cómo escribir nuestros endpoints</vt:lpstr>
      <vt:lpstr>Cómo escribir nuestros endpoints</vt:lpstr>
      <vt:lpstr>Cómo escribir nuestros endpoints</vt:lpstr>
      <vt:lpstr>Cómo escribir nuestros endpoints</vt:lpstr>
      <vt:lpstr>Cómo escribir nuestros endpoints</vt:lpstr>
      <vt:lpstr>Cómo escribir nuestros endpoints</vt:lpstr>
      <vt:lpstr>Cómo escribir nuestros endpoints</vt:lpstr>
      <vt:lpstr>Cómo escribir nuestros endpoints</vt:lpstr>
      <vt:lpstr>Cómo crear el modelo</vt:lpstr>
      <vt:lpstr>Cómo crear el modelo</vt:lpstr>
      <vt:lpstr>Cómo crear el modelo</vt:lpstr>
      <vt:lpstr>POST</vt:lpstr>
      <vt:lpstr>POST</vt:lpstr>
      <vt:lpstr>POST</vt:lpstr>
      <vt:lpstr>POST</vt:lpstr>
      <vt:lpstr>POST</vt:lpstr>
      <vt:lpstr>POST</vt:lpstr>
      <vt:lpstr>POST</vt:lpstr>
      <vt:lpstr>POST</vt:lpstr>
      <vt:lpstr>GET -- ALL</vt:lpstr>
      <vt:lpstr>GET -- ALL</vt:lpstr>
      <vt:lpstr>GET -- ByID</vt:lpstr>
      <vt:lpstr>GET -- ByID</vt:lpstr>
      <vt:lpstr>PATCH</vt:lpstr>
      <vt:lpstr>PATCH</vt:lpstr>
      <vt:lpstr>PATCH</vt:lpstr>
      <vt:lpstr>PATCH</vt:lpstr>
      <vt:lpstr>DELETE</vt:lpstr>
      <vt:lpstr>DELETE</vt:lpstr>
      <vt:lpstr>DELETE</vt:lpstr>
      <vt:lpstr>CORS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MANEJADORES DE BASES DE DATOS</dc:title>
  <dc:creator>Erika Meneses</dc:creator>
  <cp:lastModifiedBy>Norbey Danilo Muñoz Cañon</cp:lastModifiedBy>
  <cp:revision>9</cp:revision>
  <dcterms:created xsi:type="dcterms:W3CDTF">2023-06-13T16:13:15Z</dcterms:created>
  <dcterms:modified xsi:type="dcterms:W3CDTF">2023-06-14T03:01:43Z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2021-06-02T00:00:00Z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2023-06-13T00:00:00Z</vt:filetime>
  </property>
</Properties>
</file>