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08" y="28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010EA-0DA0-4DEA-A2D0-07B4B9198691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24D92-B650-4820-B62C-01163C9AA5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nurik.github.io/SlidesCodeHighlighter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/>
              <a:t>欢迎大家来到进击的</a:t>
            </a:r>
            <a:r>
              <a:rPr lang="en-US" altLang="zh-CN" dirty="0"/>
              <a:t>GPX</a:t>
            </a:r>
            <a:r>
              <a:rPr lang="zh-CN" altLang="en-US" dirty="0"/>
              <a:t>的</a:t>
            </a:r>
            <a:r>
              <a:rPr lang="en-US" altLang="zh-CN" dirty="0"/>
              <a:t>Prompt</a:t>
            </a:r>
            <a:r>
              <a:rPr lang="zh-CN" altLang="en-US" dirty="0"/>
              <a:t>工程学习</a:t>
            </a:r>
            <a:r>
              <a:rPr lang="en-US" altLang="zh-CN" dirty="0"/>
              <a:t>Channel</a:t>
            </a:r>
            <a:r>
              <a:rPr lang="zh-CN" altLang="en-US" dirty="0"/>
              <a:t>，我是</a:t>
            </a:r>
            <a:r>
              <a:rPr lang="en-US" altLang="zh-CN" dirty="0"/>
              <a:t>MS</a:t>
            </a:r>
          </a:p>
          <a:p>
            <a:pPr marL="171450" indent="-171450">
              <a:buFontTx/>
              <a:buChar char="-"/>
            </a:pPr>
            <a:r>
              <a:rPr lang="en-US" altLang="zh-CN" dirty="0"/>
              <a:t>OpenAI ChatGPT </a:t>
            </a:r>
            <a:r>
              <a:rPr lang="zh-CN" altLang="en-US" dirty="0"/>
              <a:t>大火后，</a:t>
            </a:r>
            <a:r>
              <a:rPr lang="en-US" altLang="zh-CN" dirty="0"/>
              <a:t>Prompt</a:t>
            </a:r>
            <a:r>
              <a:rPr lang="zh-CN" altLang="en-US" dirty="0"/>
              <a:t>工程也随即大火，但相信很多人对此并不了解，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面向所有人的，无论编程基础，亦或学科背景（计算机，法律，文学），希望能帮助所有愿意学习的人在</a:t>
            </a:r>
            <a:r>
              <a:rPr lang="en-US" altLang="zh-CN" dirty="0"/>
              <a:t>AI</a:t>
            </a:r>
            <a:r>
              <a:rPr lang="zh-CN" altLang="en-US" dirty="0"/>
              <a:t>浪潮里找到自己的位置，为愿意在</a:t>
            </a:r>
            <a:r>
              <a:rPr lang="en-US" altLang="zh-CN" dirty="0"/>
              <a:t>AI</a:t>
            </a:r>
            <a:r>
              <a:rPr lang="zh-CN" altLang="en-US" dirty="0"/>
              <a:t>中淘金的人提供工具。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65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2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8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1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760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8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7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6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7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9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70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3"/>
              </a:rPr>
              <a:t>SlidesCodeHighlighter</a:t>
            </a:r>
            <a:r>
              <a:rPr lang="en-US" altLang="zh-CN" dirty="0">
                <a:hlinkClick r:id="rId3"/>
              </a:rPr>
              <a:t> (romannurik.github.io)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24D92-B650-4820-B62C-01163C9AA5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3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5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0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29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72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1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08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12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0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6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2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1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9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4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1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C85CB0-959B-4882-A721-5EEA879A72FD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0FF004-19D7-493F-91D0-CA183FC5D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82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embedding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baidu.com/doc/WENXINWORKSHOP/index.html" TargetMode="External"/><Relationship Id="rId4" Type="http://schemas.openxmlformats.org/officeDocument/2006/relationships/hyperlink" Target="https://platform.openai.com/docs/models/overvie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over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google/" TargetMode="External"/><Relationship Id="rId4" Type="http://schemas.openxmlformats.org/officeDocument/2006/relationships/hyperlink" Target="https://tianchi.aliyun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8A779E-76EC-0EEB-089F-DA61259EF1D5}"/>
              </a:ext>
            </a:extLst>
          </p:cNvPr>
          <p:cNvSpPr txBox="1"/>
          <p:nvPr/>
        </p:nvSpPr>
        <p:spPr>
          <a:xfrm>
            <a:off x="5139236" y="1097280"/>
            <a:ext cx="6043875" cy="4626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Prompt Engineering </a:t>
            </a:r>
            <a:r>
              <a:rPr lang="zh-CN" altLang="en-US" sz="5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引言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徽标, 公司名称&#10;&#10;描述已自动生成">
            <a:extLst>
              <a:ext uri="{FF2B5EF4-FFF2-40B4-BE49-F238E27FC236}">
                <a16:creationId xmlns:a16="http://schemas.microsoft.com/office/drawing/2014/main" id="{6A9F6A1C-AF29-CFA2-4E7C-8B8176BCF7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5030" y1="44200" x2="13775" y2="41050"/>
                        <a14:foregroundMark x1="13546" y1="51600" x2="12823" y2="55300"/>
                        <a14:foregroundMark x1="21119" y1="51950" x2="21347" y2="57400"/>
                        <a14:foregroundMark x1="32648" y1="44300" x2="32648" y2="48350"/>
                        <a14:foregroundMark x1="45434" y1="48200" x2="46119" y2="52250"/>
                        <a14:foregroundMark x1="46043" y1="43200" x2="46043" y2="43200"/>
                        <a14:foregroundMark x1="50533" y1="47250" x2="49429" y2="48800"/>
                        <a14:foregroundMark x1="55784" y1="47850" x2="55898" y2="51100"/>
                        <a14:foregroundMark x1="61872" y1="47500" x2="60693" y2="49800"/>
                        <a14:foregroundMark x1="70586" y1="46650" x2="68836" y2="47950"/>
                        <a14:foregroundMark x1="77435" y1="47100" x2="75647" y2="48200"/>
                        <a14:foregroundMark x1="83562" y1="44100" x2="83562" y2="47500"/>
                        <a14:foregroundMark x1="85388" y1="47350" x2="85388" y2="47350"/>
                        <a14:backgroundMark x1="18037" y1="22100" x2="39650" y2="24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17" t="35652" r="6139" b="37102"/>
          <a:stretch/>
        </p:blipFill>
        <p:spPr>
          <a:xfrm>
            <a:off x="1698795" y="2623346"/>
            <a:ext cx="2636826" cy="626705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A5C4E621-E0BF-0E37-C31A-7F15FE152A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8712" y1="45509" x2="68712" y2="45509"/>
                        <a14:foregroundMark x1="76657" y1="44772" x2="76657" y2="44772"/>
                        <a14:foregroundMark x1="76883" y1="45643" x2="76883" y2="46984"/>
                        <a14:foregroundMark x1="59827" y1="50000" x2="59827" y2="51005"/>
                        <a14:foregroundMark x1="53351" y1="50938" x2="53351" y2="52145"/>
                        <a14:foregroundMark x1="46273" y1="50268" x2="46310" y2="52413"/>
                        <a14:foregroundMark x1="37801" y1="47453" x2="37801" y2="50000"/>
                        <a14:backgroundMark x1="26544" y1="40818" x2="26017" y2="41287"/>
                        <a14:backgroundMark x1="31551" y1="42761" x2="31024" y2="42694"/>
                        <a14:backgroundMark x1="32078" y1="48995" x2="32304" y2="49129"/>
                        <a14:backgroundMark x1="30610" y1="54223" x2="30610" y2="55161"/>
                        <a14:backgroundMark x1="28087" y1="49799" x2="27485" y2="50000"/>
                        <a14:backgroundMark x1="23908" y1="57172" x2="24360" y2="57373"/>
                        <a14:backgroundMark x1="22892" y1="46582" x2="22967" y2="47855"/>
                        <a14:backgroundMark x1="55158" y1="50737" x2="55271" y2="50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19" t="35237" r="18643" b="34501"/>
          <a:stretch/>
        </p:blipFill>
        <p:spPr>
          <a:xfrm>
            <a:off x="1821526" y="3472804"/>
            <a:ext cx="2391363" cy="6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73"/>
    </mc:Choice>
    <mc:Fallback xmlns="">
      <p:transition spd="slow" advTm="477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基础</a:t>
            </a:r>
            <a:r>
              <a:rPr lang="en-US" altLang="zh-CN" sz="3200" dirty="0">
                <a:ea typeface="隶书" panose="02010509060101010101" pitchFamily="49" charset="-122"/>
              </a:rPr>
              <a:t>Prompt – </a:t>
            </a:r>
            <a:r>
              <a:rPr lang="zh-CN" altLang="en-US" sz="3200" dirty="0">
                <a:ea typeface="隶书" panose="02010509060101010101" pitchFamily="49" charset="-122"/>
              </a:rPr>
              <a:t>总结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6B1BE4-9F33-8608-70C8-CF52A099FB9F}"/>
              </a:ext>
            </a:extLst>
          </p:cNvPr>
          <p:cNvSpPr/>
          <p:nvPr/>
        </p:nvSpPr>
        <p:spPr>
          <a:xfrm>
            <a:off x="3266303" y="2325274"/>
            <a:ext cx="2947086" cy="4448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Instruction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804AB7-D188-D74A-CAE6-A24C983F50E7}"/>
              </a:ext>
            </a:extLst>
          </p:cNvPr>
          <p:cNvSpPr/>
          <p:nvPr/>
        </p:nvSpPr>
        <p:spPr>
          <a:xfrm>
            <a:off x="3266303" y="2824961"/>
            <a:ext cx="2947086" cy="444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Output Indicator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C54D4C5-BFF5-DFD2-8402-2F5121741168}"/>
              </a:ext>
            </a:extLst>
          </p:cNvPr>
          <p:cNvSpPr/>
          <p:nvPr/>
        </p:nvSpPr>
        <p:spPr>
          <a:xfrm>
            <a:off x="3859431" y="3329508"/>
            <a:ext cx="2947086" cy="44484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Context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AC2B8C1-A62F-3CDA-3FEA-B38F77A1CC09}"/>
              </a:ext>
            </a:extLst>
          </p:cNvPr>
          <p:cNvSpPr/>
          <p:nvPr/>
        </p:nvSpPr>
        <p:spPr>
          <a:xfrm>
            <a:off x="3266303" y="3834055"/>
            <a:ext cx="2947086" cy="44484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Input Data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CDCA3E6-6027-7003-0F99-63CC547AF3BA}"/>
              </a:ext>
            </a:extLst>
          </p:cNvPr>
          <p:cNvSpPr/>
          <p:nvPr/>
        </p:nvSpPr>
        <p:spPr>
          <a:xfrm>
            <a:off x="7372113" y="3083803"/>
            <a:ext cx="2947086" cy="444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Few-shot Prompting</a:t>
            </a:r>
            <a:endParaRPr lang="zh-CN" altLang="en-US" sz="2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E46D8AD-4F39-584B-8D4D-6C482AB7084B}"/>
              </a:ext>
            </a:extLst>
          </p:cNvPr>
          <p:cNvSpPr/>
          <p:nvPr/>
        </p:nvSpPr>
        <p:spPr>
          <a:xfrm>
            <a:off x="7372113" y="3617852"/>
            <a:ext cx="2947086" cy="444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Zero-shot Prompting</a:t>
            </a:r>
            <a:endParaRPr lang="zh-CN" altLang="en-US" sz="2400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CA9CC6A0-38B4-B166-3D99-DBC4B7B9EE49}"/>
              </a:ext>
            </a:extLst>
          </p:cNvPr>
          <p:cNvSpPr/>
          <p:nvPr/>
        </p:nvSpPr>
        <p:spPr>
          <a:xfrm>
            <a:off x="6863804" y="3107086"/>
            <a:ext cx="451022" cy="949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40"/>
    </mc:Choice>
    <mc:Fallback xmlns="">
      <p:transition spd="slow" advTm="1368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OpenAI – Models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43FDAC-D369-2644-B4A4-69848677CE72}"/>
              </a:ext>
            </a:extLst>
          </p:cNvPr>
          <p:cNvSpPr/>
          <p:nvPr/>
        </p:nvSpPr>
        <p:spPr>
          <a:xfrm>
            <a:off x="920289" y="2934052"/>
            <a:ext cx="2947086" cy="4448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text-davinci-003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7740620-E13E-486B-C8A1-AAA2D9118575}"/>
              </a:ext>
            </a:extLst>
          </p:cNvPr>
          <p:cNvSpPr/>
          <p:nvPr/>
        </p:nvSpPr>
        <p:spPr>
          <a:xfrm>
            <a:off x="920289" y="3556178"/>
            <a:ext cx="2947086" cy="444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text-davinci-002</a:t>
            </a:r>
            <a:endParaRPr lang="zh-CN" altLang="en-US" sz="2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CEBD0D8-4EA4-E8F4-BD77-0D3F819A305A}"/>
              </a:ext>
            </a:extLst>
          </p:cNvPr>
          <p:cNvSpPr/>
          <p:nvPr/>
        </p:nvSpPr>
        <p:spPr>
          <a:xfrm>
            <a:off x="4375571" y="2934052"/>
            <a:ext cx="2947086" cy="44484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gpt-4-turbo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DB774C-37ED-D253-C80C-DDBC6DF0B205}"/>
              </a:ext>
            </a:extLst>
          </p:cNvPr>
          <p:cNvSpPr/>
          <p:nvPr/>
        </p:nvSpPr>
        <p:spPr>
          <a:xfrm>
            <a:off x="4375571" y="3556178"/>
            <a:ext cx="2947086" cy="444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gpt-4</a:t>
            </a:r>
            <a:endParaRPr lang="zh-CN" altLang="en-US" sz="2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6447BC6-9AC0-4175-A80E-8ADEE22A0C2D}"/>
              </a:ext>
            </a:extLst>
          </p:cNvPr>
          <p:cNvSpPr/>
          <p:nvPr/>
        </p:nvSpPr>
        <p:spPr>
          <a:xfrm>
            <a:off x="7830854" y="2934052"/>
            <a:ext cx="3440857" cy="44484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text-embedding-3-large</a:t>
            </a:r>
            <a:endParaRPr lang="zh-CN" altLang="en-US" sz="24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76D931-F89A-BB95-77DD-8C1D0D21E704}"/>
              </a:ext>
            </a:extLst>
          </p:cNvPr>
          <p:cNvSpPr/>
          <p:nvPr/>
        </p:nvSpPr>
        <p:spPr>
          <a:xfrm>
            <a:off x="7830854" y="3556178"/>
            <a:ext cx="3440858" cy="44484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text-embedding-3-small</a:t>
            </a:r>
            <a:endParaRPr lang="zh-CN" altLang="en-US" sz="2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8F43C0-1133-6126-4925-A10B0AACEE84}"/>
              </a:ext>
            </a:extLst>
          </p:cNvPr>
          <p:cNvSpPr/>
          <p:nvPr/>
        </p:nvSpPr>
        <p:spPr>
          <a:xfrm>
            <a:off x="7830853" y="4180731"/>
            <a:ext cx="3440859" cy="4448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text-embedding-ada-002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F380AA-B52B-946A-FA02-35C5227204F4}"/>
              </a:ext>
            </a:extLst>
          </p:cNvPr>
          <p:cNvSpPr txBox="1"/>
          <p:nvPr/>
        </p:nvSpPr>
        <p:spPr>
          <a:xfrm>
            <a:off x="8077739" y="2348468"/>
            <a:ext cx="2947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3"/>
              </a:rPr>
              <a:t>Embeddings - OpenAI API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B066C1-EEF0-1042-9F15-A38368E7D5BB}"/>
              </a:ext>
            </a:extLst>
          </p:cNvPr>
          <p:cNvSpPr txBox="1"/>
          <p:nvPr/>
        </p:nvSpPr>
        <p:spPr>
          <a:xfrm>
            <a:off x="4195678" y="2348468"/>
            <a:ext cx="330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4"/>
              </a:rPr>
              <a:t>Chat Models - OpenAI API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A647E0-D1FC-42BD-F369-BE8AAEFB1F69}"/>
              </a:ext>
            </a:extLst>
          </p:cNvPr>
          <p:cNvSpPr txBox="1"/>
          <p:nvPr/>
        </p:nvSpPr>
        <p:spPr>
          <a:xfrm>
            <a:off x="583456" y="2209968"/>
            <a:ext cx="3620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hlinkClick r:id="rId4"/>
              </a:rPr>
              <a:t>Complation</a:t>
            </a:r>
            <a:r>
              <a:rPr lang="en-US" altLang="zh-CN" dirty="0">
                <a:hlinkClick r:id="rId4"/>
              </a:rPr>
              <a:t> Models</a:t>
            </a:r>
          </a:p>
          <a:p>
            <a:pPr algn="ctr"/>
            <a:r>
              <a:rPr lang="en-US" altLang="zh-CN" dirty="0">
                <a:hlinkClick r:id="rId4"/>
              </a:rPr>
              <a:t>OpenAI API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07BFA96-876D-0187-E29C-151161F35ACC}"/>
              </a:ext>
            </a:extLst>
          </p:cNvPr>
          <p:cNvSpPr/>
          <p:nvPr/>
        </p:nvSpPr>
        <p:spPr>
          <a:xfrm>
            <a:off x="4375571" y="4180731"/>
            <a:ext cx="2947086" cy="444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gpt-3.5-turbo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C950147-D2DF-87FD-32C2-20BAF715823B}"/>
              </a:ext>
            </a:extLst>
          </p:cNvPr>
          <p:cNvSpPr/>
          <p:nvPr/>
        </p:nvSpPr>
        <p:spPr>
          <a:xfrm>
            <a:off x="726510" y="1691014"/>
            <a:ext cx="3306871" cy="4236820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DB513E8-D702-E571-BF8C-6EF921D22DD5}"/>
              </a:ext>
            </a:extLst>
          </p:cNvPr>
          <p:cNvSpPr/>
          <p:nvPr/>
        </p:nvSpPr>
        <p:spPr>
          <a:xfrm>
            <a:off x="4202481" y="1691014"/>
            <a:ext cx="3306871" cy="4236820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14CC424-E9FD-EDC4-EB17-6B182F054E46}"/>
              </a:ext>
            </a:extLst>
          </p:cNvPr>
          <p:cNvSpPr/>
          <p:nvPr/>
        </p:nvSpPr>
        <p:spPr>
          <a:xfrm>
            <a:off x="7717954" y="1691013"/>
            <a:ext cx="3680731" cy="4236819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0BF5123-F80E-AFAA-02CF-D49485FBF5EE}"/>
              </a:ext>
            </a:extLst>
          </p:cNvPr>
          <p:cNvSpPr/>
          <p:nvPr/>
        </p:nvSpPr>
        <p:spPr>
          <a:xfrm>
            <a:off x="920288" y="4960114"/>
            <a:ext cx="2947086" cy="444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ERNIE-Bot-turbo</a:t>
            </a:r>
            <a:endParaRPr lang="zh-CN" altLang="en-US" sz="2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8D06C15-1B71-A6CB-E7BD-4A6B87131815}"/>
              </a:ext>
            </a:extLst>
          </p:cNvPr>
          <p:cNvSpPr/>
          <p:nvPr/>
        </p:nvSpPr>
        <p:spPr>
          <a:xfrm>
            <a:off x="4375571" y="4960114"/>
            <a:ext cx="2947086" cy="4448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ERNIE-Bot-turbo</a:t>
            </a:r>
            <a:endParaRPr lang="zh-CN" altLang="en-US" sz="2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9D304FA-7968-98B1-4503-D04422C7C075}"/>
              </a:ext>
            </a:extLst>
          </p:cNvPr>
          <p:cNvSpPr/>
          <p:nvPr/>
        </p:nvSpPr>
        <p:spPr>
          <a:xfrm>
            <a:off x="7830852" y="4960114"/>
            <a:ext cx="3440859" cy="4448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ERNIE-Bot-turbo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B9EC118-7C98-60B1-0ED6-B19BCAD781B0}"/>
              </a:ext>
            </a:extLst>
          </p:cNvPr>
          <p:cNvSpPr/>
          <p:nvPr/>
        </p:nvSpPr>
        <p:spPr>
          <a:xfrm>
            <a:off x="409903" y="4802856"/>
            <a:ext cx="11332253" cy="942097"/>
          </a:xfrm>
          <a:prstGeom prst="round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D9388D-78B2-A3CE-FC23-B518DE6ABED7}"/>
              </a:ext>
            </a:extLst>
          </p:cNvPr>
          <p:cNvSpPr txBox="1"/>
          <p:nvPr/>
        </p:nvSpPr>
        <p:spPr>
          <a:xfrm>
            <a:off x="2779567" y="5431826"/>
            <a:ext cx="61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5"/>
              </a:rPr>
              <a:t>文心千帆文档首页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hlinkClick r:id="rId5"/>
              </a:rPr>
              <a:t>-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5"/>
              </a:rPr>
              <a:t>百度智能云 </a:t>
            </a:r>
            <a:r>
              <a:rPr lang="en-US" altLang="zh-CN" dirty="0">
                <a:hlinkClick r:id="rId5"/>
              </a:rPr>
              <a:t>(baidu.com)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357"/>
    </mc:Choice>
    <mc:Fallback xmlns="">
      <p:transition spd="slow" advTm="153357"/>
    </mc:Fallback>
  </mc:AlternateContent>
  <p:extLst>
    <p:ext uri="{3A86A75C-4F4B-4683-9AE1-C65F6400EC91}">
      <p14:laserTraceLst xmlns:p14="http://schemas.microsoft.com/office/powerpoint/2010/main">
        <p14:tracePtLst>
          <p14:tracePt t="43855" x="8264525" y="458788"/>
          <p14:tracePt t="43864" x="8197850" y="701675"/>
          <p14:tracePt t="43872" x="8075613" y="1039813"/>
          <p14:tracePt t="43881" x="7988300" y="1201738"/>
          <p14:tracePt t="43884" x="7832725" y="1444625"/>
          <p14:tracePt t="43891" x="7691438" y="1700213"/>
          <p14:tracePt t="43898" x="7577138" y="1897063"/>
          <p14:tracePt t="43905" x="7496175" y="2025650"/>
          <p14:tracePt t="43914" x="7421563" y="2152650"/>
          <p14:tracePt t="43922" x="7354888" y="2268538"/>
          <p14:tracePt t="43930" x="7286625" y="2376488"/>
          <p14:tracePt t="43940" x="7232650" y="2457450"/>
          <p14:tracePt t="43941" x="7158038" y="2538413"/>
          <p14:tracePt t="43949" x="7097713" y="2625725"/>
          <p14:tracePt t="43956" x="7010400" y="2747963"/>
          <p14:tracePt t="43964" x="6942138" y="2862263"/>
          <p14:tracePt t="43973" x="6888163" y="2928938"/>
          <p14:tracePt t="43981" x="6827838" y="2982913"/>
          <p14:tracePt t="43989" x="6780213" y="3030538"/>
          <p14:tracePt t="43998" x="6719888" y="3084513"/>
          <p14:tracePt t="43999" x="6692900" y="3105150"/>
          <p14:tracePt t="44007" x="6665913" y="3125788"/>
          <p14:tracePt t="44014" x="6638925" y="3132138"/>
          <p14:tracePt t="44022" x="6618288" y="3138488"/>
          <p14:tracePt t="44031" x="6605588" y="3138488"/>
          <p14:tracePt t="44040" x="6584950" y="3132138"/>
          <p14:tracePt t="44047" x="6572250" y="3125788"/>
          <p14:tracePt t="44056" x="6537325" y="3105150"/>
          <p14:tracePt t="44065" x="6456363" y="3084513"/>
          <p14:tracePt t="44074" x="6389688" y="3063875"/>
          <p14:tracePt t="44081" x="6342063" y="3057525"/>
          <p14:tracePt t="44089" x="6281738" y="3057525"/>
          <p14:tracePt t="44098" x="6248400" y="3051175"/>
          <p14:tracePt t="44106" x="6213475" y="3051175"/>
          <p14:tracePt t="44107" x="6173788" y="3044825"/>
          <p14:tracePt t="44116" x="6146800" y="3044825"/>
          <p14:tracePt t="44123" x="6072188" y="3009900"/>
          <p14:tracePt t="44131" x="6024563" y="2990850"/>
          <p14:tracePt t="44140" x="5964238" y="2928938"/>
          <p14:tracePt t="44147" x="5889625" y="2841625"/>
          <p14:tracePt t="44156" x="5829300" y="2774950"/>
          <p14:tracePt t="44158" x="5795963" y="2693988"/>
          <p14:tracePt t="44166" x="5781675" y="2659063"/>
          <p14:tracePt t="44174" x="5768975" y="2619375"/>
          <p14:tracePt t="44180" x="5768975" y="2578100"/>
          <p14:tracePt t="44190" x="5768975" y="2530475"/>
          <p14:tracePt t="44197" x="5768975" y="2490788"/>
          <p14:tracePt t="44207" x="5781675" y="2430463"/>
          <p14:tracePt t="44209" x="5808663" y="2362200"/>
          <p14:tracePt t="44217" x="5835650" y="2308225"/>
          <p14:tracePt t="44224" x="5870575" y="2247900"/>
          <p14:tracePt t="44231" x="5903913" y="2200275"/>
          <p14:tracePt t="44240" x="5937250" y="2160588"/>
          <p14:tracePt t="44247" x="5970588" y="2119313"/>
          <p14:tracePt t="44256" x="5997575" y="2092325"/>
          <p14:tracePt t="44264" x="6018213" y="2079625"/>
          <p14:tracePt t="44273" x="6038850" y="2065338"/>
          <p14:tracePt t="44275" x="6045200" y="2058988"/>
          <p14:tracePt t="44282" x="6059488" y="2052638"/>
          <p14:tracePt t="44290" x="6072188" y="2052638"/>
          <p14:tracePt t="44303" x="6078538" y="2052638"/>
          <p14:tracePt t="44310" x="6086475" y="2058988"/>
          <p14:tracePt t="44317" x="6092825" y="2065338"/>
          <p14:tracePt t="44325" x="6113463" y="2085975"/>
          <p14:tracePt t="44331" x="6119813" y="2106613"/>
          <p14:tracePt t="44340" x="6132513" y="2119313"/>
          <p14:tracePt t="44348" x="6153150" y="2166938"/>
          <p14:tracePt t="44355" x="6173788" y="2220913"/>
          <p14:tracePt t="44364" x="6213475" y="2301875"/>
          <p14:tracePt t="44372" x="6248400" y="2382838"/>
          <p14:tracePt t="44381" x="6281738" y="2443163"/>
          <p14:tracePt t="44383" x="6315075" y="2511425"/>
          <p14:tracePt t="44390" x="6335713" y="2557463"/>
          <p14:tracePt t="44398" x="6383338" y="2640013"/>
          <p14:tracePt t="44405" x="6410325" y="2706688"/>
          <p14:tracePt t="44415" x="6423025" y="2760663"/>
          <p14:tracePt t="44422" x="6437313" y="2847975"/>
          <p14:tracePt t="44431" x="6443663" y="2916238"/>
          <p14:tracePt t="44434" x="6443663" y="2955925"/>
          <p14:tracePt t="44441" x="6443663" y="3024188"/>
          <p14:tracePt t="44449" x="6423025" y="3125788"/>
          <p14:tracePt t="44456" x="6396038" y="3233738"/>
          <p14:tracePt t="44466" x="6369050" y="3341688"/>
          <p14:tracePt t="44473" x="6342063" y="3408363"/>
          <p14:tracePt t="44480" x="6308725" y="3497263"/>
          <p14:tracePt t="44490" x="6254750" y="3590925"/>
          <p14:tracePt t="44492" x="6194425" y="3719513"/>
          <p14:tracePt t="44498" x="6140450" y="3813175"/>
          <p14:tracePt t="44507" x="6086475" y="3881438"/>
          <p14:tracePt t="44513" x="5970588" y="3983038"/>
          <p14:tracePt t="44523" x="5856288" y="4070350"/>
          <p14:tracePt t="44530" x="5741988" y="4164013"/>
          <p14:tracePt t="44539" x="5661025" y="4238625"/>
          <p14:tracePt t="44547" x="5600700" y="4286250"/>
          <p14:tracePt t="44549" x="5532438" y="4319588"/>
          <p14:tracePt t="44558" x="5465763" y="4340225"/>
          <p14:tracePt t="44566" x="5397500" y="4346575"/>
          <p14:tracePt t="44572" x="5343525" y="4346575"/>
          <p14:tracePt t="44582" x="5283200" y="4333875"/>
          <p14:tracePt t="44589" x="5229225" y="4313238"/>
          <p14:tracePt t="44597" x="5168900" y="4286250"/>
          <p14:tracePt t="44606" x="5106988" y="4244975"/>
          <p14:tracePt t="44614" x="5053013" y="4211638"/>
          <p14:tracePt t="44616" x="4992688" y="4171950"/>
          <p14:tracePt t="44624" x="4938713" y="4130675"/>
          <p14:tracePt t="44631" x="4905375" y="4090988"/>
          <p14:tracePt t="44640" x="4851400" y="4037013"/>
          <p14:tracePt t="44647" x="4791075" y="3948113"/>
          <p14:tracePt t="44655" x="4737100" y="3800475"/>
          <p14:tracePt t="44665" x="4695825" y="3590925"/>
          <p14:tracePt t="44667" x="4683125" y="3503613"/>
          <p14:tracePt t="44673" x="4668838" y="3395663"/>
          <p14:tracePt t="44682" x="4675188" y="3192463"/>
          <p14:tracePt t="44688" x="4683125" y="3078163"/>
          <p14:tracePt t="44698" x="4716463" y="2936875"/>
          <p14:tracePt t="44705" x="4764088" y="2720975"/>
          <p14:tracePt t="44714" x="4878388" y="2449513"/>
          <p14:tracePt t="44723" x="4992688" y="2274888"/>
          <p14:tracePt t="44725" x="5202238" y="2005013"/>
          <p14:tracePt t="44731" x="5357813" y="1762125"/>
          <p14:tracePt t="44740" x="5451475" y="1646238"/>
          <p14:tracePt t="44748" x="5634038" y="1504950"/>
          <p14:tracePt t="44755" x="5768975" y="1417638"/>
          <p14:tracePt t="44764" x="5862638" y="1349375"/>
          <p14:tracePt t="44772" x="5937250" y="1295400"/>
          <p14:tracePt t="44781" x="6032500" y="1268413"/>
          <p14:tracePt t="44788" x="6105525" y="1255713"/>
          <p14:tracePt t="44790" x="6167438" y="1235075"/>
          <p14:tracePt t="44798" x="6221413" y="1235075"/>
          <p14:tracePt t="44805" x="6254750" y="1241425"/>
          <p14:tracePt t="44815" x="6281738" y="1255713"/>
          <p14:tracePt t="44821" x="6302375" y="1262063"/>
          <p14:tracePt t="44832" x="6329363" y="1282700"/>
          <p14:tracePt t="44840" x="6348413" y="1309688"/>
          <p14:tracePt t="44849" x="6369050" y="1336675"/>
          <p14:tracePt t="44855" x="6383338" y="1357313"/>
          <p14:tracePt t="44864" x="6389688" y="1376363"/>
          <p14:tracePt t="44872" x="6402388" y="1403350"/>
          <p14:tracePt t="44881" x="6423025" y="1450975"/>
          <p14:tracePt t="44890" x="6491288" y="1687513"/>
          <p14:tracePt t="44898" x="6518275" y="1774825"/>
          <p14:tracePt t="44907" x="6564313" y="1876425"/>
          <p14:tracePt t="44914" x="6591300" y="1963738"/>
          <p14:tracePt t="44922" x="6638925" y="2092325"/>
          <p14:tracePt t="44931" x="6680200" y="2227263"/>
          <p14:tracePt t="44934" x="6726238" y="2362200"/>
          <p14:tracePt t="44944" x="6753225" y="2490788"/>
          <p14:tracePt t="44950" x="6794500" y="2727325"/>
          <p14:tracePt t="44957" x="6821488" y="3017838"/>
          <p14:tracePt t="44965" x="6834188" y="3225800"/>
          <p14:tracePt t="44974" x="6834188" y="3617913"/>
          <p14:tracePt t="44980" x="6842125" y="3800475"/>
          <p14:tracePt t="44990" x="6861175" y="4178300"/>
          <p14:tracePt t="44997" x="6861175" y="4400550"/>
          <p14:tracePt t="45005" x="6854825" y="4583113"/>
          <p14:tracePt t="45006" x="6842125" y="4765675"/>
          <p14:tracePt t="45016" x="6827838" y="4873625"/>
          <p14:tracePt t="45022" x="6807200" y="4927600"/>
          <p14:tracePt t="45031" x="6780213" y="5008563"/>
          <p14:tracePt t="45038" x="6746875" y="5075238"/>
          <p14:tracePt t="45048" x="6713538" y="5122863"/>
          <p14:tracePt t="45055" x="6653213" y="5203825"/>
          <p14:tracePt t="45057" x="6605588" y="5238750"/>
          <p14:tracePt t="45066" x="6530975" y="5278438"/>
          <p14:tracePt t="45073" x="6497638" y="5299075"/>
          <p14:tracePt t="45080" x="6450013" y="5305425"/>
          <p14:tracePt t="45090" x="6416675" y="5311775"/>
          <p14:tracePt t="45098" x="6369050" y="5311775"/>
          <p14:tracePt t="45105" x="6329363" y="5299075"/>
          <p14:tracePt t="45115" x="6194425" y="5292725"/>
          <p14:tracePt t="45123" x="6119813" y="5292725"/>
          <p14:tracePt t="45131" x="6051550" y="5278438"/>
          <p14:tracePt t="45139" x="5978525" y="5251450"/>
          <p14:tracePt t="45148" x="5876925" y="5203825"/>
          <p14:tracePt t="45156" x="5762625" y="5157788"/>
          <p14:tracePt t="45164" x="5634038" y="5095875"/>
          <p14:tracePt t="45181" x="5424488" y="4981575"/>
          <p14:tracePt t="45183" x="5322888" y="4879975"/>
          <p14:tracePt t="45189" x="5241925" y="4799013"/>
          <p14:tracePt t="45198" x="5181600" y="4718050"/>
          <p14:tracePt t="45206" x="5127625" y="4637088"/>
          <p14:tracePt t="45214" x="5094288" y="4562475"/>
          <p14:tracePt t="45222" x="5053013" y="4475163"/>
          <p14:tracePt t="45224" x="5019675" y="4306888"/>
          <p14:tracePt t="45231" x="5013325" y="4076700"/>
          <p14:tracePt t="45241" x="5013325" y="3894138"/>
          <p14:tracePt t="45248" x="5040313" y="3605213"/>
          <p14:tracePt t="45255" x="5100638" y="3279775"/>
          <p14:tracePt t="45264" x="5202238" y="2990850"/>
          <p14:tracePt t="45272" x="5322888" y="2640013"/>
          <p14:tracePt t="45274" x="5484813" y="2376488"/>
          <p14:tracePt t="45282" x="5673725" y="2011363"/>
          <p14:tracePt t="45291" x="5856288" y="1728788"/>
          <p14:tracePt t="45298" x="6032500" y="1519238"/>
          <p14:tracePt t="45306" x="6234113" y="1289050"/>
          <p14:tracePt t="45314" x="6348413" y="1154113"/>
          <p14:tracePt t="45322" x="6410325" y="1093788"/>
          <p14:tracePt t="45332" x="6464300" y="1039813"/>
          <p14:tracePt t="45333" x="6530975" y="1006475"/>
          <p14:tracePt t="45340" x="6591300" y="979488"/>
          <p14:tracePt t="45349" x="6611938" y="971550"/>
          <p14:tracePt t="45356" x="6645275" y="971550"/>
          <p14:tracePt t="45365" x="6672263" y="971550"/>
          <p14:tracePt t="45372" x="6692900" y="979488"/>
          <p14:tracePt t="45381" x="6707188" y="992188"/>
          <p14:tracePt t="45389" x="6726238" y="1012825"/>
          <p14:tracePt t="45399" x="6753225" y="1025525"/>
          <p14:tracePt t="45400" x="6794500" y="1073150"/>
          <p14:tracePt t="45406" x="6848475" y="1133475"/>
          <p14:tracePt t="45416" x="6896100" y="1195388"/>
          <p14:tracePt t="45422" x="6962775" y="1262063"/>
          <p14:tracePt t="45432" x="7004050" y="1336675"/>
          <p14:tracePt t="45439" x="7043738" y="1384300"/>
          <p14:tracePt t="45448" x="7085013" y="1430338"/>
          <p14:tracePt t="45449" x="7131050" y="1511300"/>
          <p14:tracePt t="45456" x="7165975" y="1600200"/>
          <p14:tracePt t="45466" x="7205663" y="1714500"/>
          <p14:tracePt t="45473" x="7232650" y="1816100"/>
          <p14:tracePt t="45481" x="7246938" y="1882775"/>
          <p14:tracePt t="45489" x="7273925" y="2005013"/>
          <p14:tracePt t="45498" x="7313613" y="2200275"/>
          <p14:tracePt t="45500" x="7319963" y="2355850"/>
          <p14:tracePt t="45508" x="7334250" y="2497138"/>
          <p14:tracePt t="45516" x="7361238" y="2835275"/>
          <p14:tracePt t="45523" x="7354888" y="3017838"/>
          <p14:tracePt t="45531" x="7334250" y="3246438"/>
          <p14:tracePt t="45540" x="7286625" y="3632200"/>
          <p14:tracePt t="45548" x="7239000" y="3806825"/>
          <p14:tracePt t="45556" x="7165975" y="4110038"/>
          <p14:tracePt t="45557" x="7085013" y="4354513"/>
          <p14:tracePt t="45566" x="7016750" y="4495800"/>
          <p14:tracePt t="45573" x="6923088" y="4670425"/>
          <p14:tracePt t="45583" x="6800850" y="4867275"/>
          <p14:tracePt t="45589" x="6734175" y="4975225"/>
          <p14:tracePt t="45598" x="6686550" y="5021263"/>
          <p14:tracePt t="45605" x="6605588" y="5095875"/>
          <p14:tracePt t="45615" x="6483350" y="5157788"/>
          <p14:tracePt t="45617" x="6396038" y="5176838"/>
          <p14:tracePt t="45624" x="6321425" y="5184775"/>
          <p14:tracePt t="45631" x="6261100" y="5197475"/>
          <p14:tracePt t="45639" x="6200775" y="5197475"/>
          <p14:tracePt t="45648" x="6146800" y="5197475"/>
          <p14:tracePt t="45656" x="6099175" y="5197475"/>
          <p14:tracePt t="45665" x="6059488" y="5197475"/>
          <p14:tracePt t="45667" x="6011863" y="5197475"/>
          <p14:tracePt t="45673" x="5978525" y="5191125"/>
          <p14:tracePt t="45683" x="5937250" y="5184775"/>
          <p14:tracePt t="45690" x="5903913" y="5176838"/>
          <p14:tracePt t="45707" x="5843588" y="5164138"/>
          <p14:tracePt t="45714" x="5816600" y="5143500"/>
          <p14:tracePt t="45724" x="5768975" y="5129213"/>
          <p14:tracePt t="45725" x="5735638" y="5102225"/>
          <p14:tracePt t="45731" x="5694363" y="5062538"/>
          <p14:tracePt t="45741" x="5654675" y="5021263"/>
          <p14:tracePt t="45748" x="5600700" y="4975225"/>
          <p14:tracePt t="45756" x="5546725" y="4879975"/>
          <p14:tracePt t="45763" x="5526088" y="4826000"/>
          <p14:tracePt t="45773" x="5492750" y="4759325"/>
          <p14:tracePt t="45781" x="5465763" y="4697413"/>
          <p14:tracePt t="45791" x="5424488" y="4454525"/>
          <p14:tracePt t="45798" x="5424488" y="4319588"/>
          <p14:tracePt t="45807" x="5430838" y="4157663"/>
          <p14:tracePt t="45814" x="5472113" y="3921125"/>
          <p14:tracePt t="45823" x="5526088" y="3605213"/>
          <p14:tracePt t="45830" x="5592763" y="3381375"/>
          <p14:tracePt t="45840" x="5681663" y="3071813"/>
          <p14:tracePt t="45842" x="5727700" y="2874963"/>
          <p14:tracePt t="45852" x="5802313" y="2693988"/>
          <p14:tracePt t="45860" x="5862638" y="2490788"/>
          <p14:tracePt t="45867" x="5910263" y="2362200"/>
          <p14:tracePt t="45873" x="5964238" y="2220913"/>
          <p14:tracePt t="45882" x="6005513" y="2133600"/>
          <p14:tracePt t="45885" x="6059488" y="1984375"/>
          <p14:tracePt t="45893" x="6119813" y="1897063"/>
          <p14:tracePt t="45901" x="6173788" y="1816100"/>
          <p14:tracePt t="45910" x="6254750" y="1741488"/>
          <p14:tracePt t="45917" x="6329363" y="1681163"/>
          <p14:tracePt t="45924" x="6375400" y="1646238"/>
          <p14:tracePt t="45932" x="6416675" y="1627188"/>
          <p14:tracePt t="45939" x="6443663" y="1612900"/>
          <p14:tracePt t="45947" x="6450013" y="1606550"/>
          <p14:tracePt t="45956" x="6470650" y="1606550"/>
          <p14:tracePt t="45957" x="6477000" y="1606550"/>
          <p14:tracePt t="45965" x="6483350" y="1619250"/>
          <p14:tracePt t="45973" x="6497638" y="1639888"/>
          <p14:tracePt t="45980" x="6503988" y="1639888"/>
          <p14:tracePt t="45989" x="6503988" y="1654175"/>
          <p14:tracePt t="45997" x="6518275" y="1660525"/>
          <p14:tracePt t="46006" x="6545263" y="1687513"/>
          <p14:tracePt t="46008" x="6578600" y="1728788"/>
          <p14:tracePt t="46015" x="6638925" y="1789113"/>
          <p14:tracePt t="46024" x="6680200" y="1863725"/>
          <p14:tracePt t="46031" x="6761163" y="1971675"/>
          <p14:tracePt t="46040" x="6807200" y="2065338"/>
          <p14:tracePt t="46047" x="6834188" y="2119313"/>
          <p14:tracePt t="46057" x="6902450" y="2260600"/>
          <p14:tracePt t="46064" x="6962775" y="2484438"/>
          <p14:tracePt t="46066" x="6983413" y="2586038"/>
          <p14:tracePt t="46074" x="7010400" y="2673350"/>
          <p14:tracePt t="46081" x="7031038" y="2808288"/>
          <p14:tracePt t="46089" x="7043738" y="2990850"/>
          <p14:tracePt t="46097" x="7058025" y="3098800"/>
          <p14:tracePt t="46106" x="7058025" y="3206750"/>
          <p14:tracePt t="46114" x="7058025" y="3368675"/>
          <p14:tracePt t="46124" x="7037388" y="3678238"/>
          <p14:tracePt t="46131" x="6996113" y="3848100"/>
          <p14:tracePt t="46139" x="6929438" y="4130675"/>
          <p14:tracePt t="46148" x="6881813" y="4286250"/>
          <p14:tracePt t="46155" x="6827838" y="4448175"/>
          <p14:tracePt t="46164" x="6713538" y="4697413"/>
          <p14:tracePt t="46171" x="6626225" y="4886325"/>
          <p14:tracePt t="46181" x="6537325" y="5014913"/>
          <p14:tracePt t="46182" x="6443663" y="5137150"/>
          <p14:tracePt t="46189" x="6383338" y="5203825"/>
          <p14:tracePt t="46199" x="6315075" y="5284788"/>
          <p14:tracePt t="46206" x="6288088" y="5326063"/>
          <p14:tracePt t="46214" x="6240463" y="5365750"/>
          <p14:tracePt t="46223" x="6159500" y="5392738"/>
          <p14:tracePt t="46232" x="6105525" y="5413375"/>
          <p14:tracePt t="46234" x="6059488" y="5413375"/>
          <p14:tracePt t="46240" x="6024563" y="5413375"/>
          <p14:tracePt t="46249" x="5991225" y="5413375"/>
          <p14:tracePt t="46256" x="5970588" y="5413375"/>
          <p14:tracePt t="46264" x="5951538" y="5413375"/>
          <p14:tracePt t="46273" x="5924550" y="5413375"/>
          <p14:tracePt t="46282" x="5910263" y="5413375"/>
          <p14:tracePt t="46285" x="5889625" y="5407025"/>
          <p14:tracePt t="46295" x="5876925" y="5407025"/>
          <p14:tracePt t="46303" x="5849938" y="5392738"/>
          <p14:tracePt t="46310" x="5808663" y="5380038"/>
          <p14:tracePt t="46319" x="5754688" y="5359400"/>
          <p14:tracePt t="46326" x="5694363" y="5346700"/>
          <p14:tracePt t="46329" x="5640388" y="5311775"/>
          <p14:tracePt t="46339" x="5592763" y="5278438"/>
          <p14:tracePt t="46342" x="5538788" y="5238750"/>
          <p14:tracePt t="46355" x="5499100" y="5203825"/>
          <p14:tracePt t="46363" x="5465763" y="5184775"/>
          <p14:tracePt t="46367" x="5424488" y="5149850"/>
          <p14:tracePt t="46375" x="5397500" y="5122863"/>
          <p14:tracePt t="46382" x="5343525" y="5062538"/>
          <p14:tracePt t="46389" x="5310188" y="5002213"/>
          <p14:tracePt t="46407" x="5249863" y="4840288"/>
          <p14:tracePt t="46408" x="5229225" y="4759325"/>
          <p14:tracePt t="46414" x="5214938" y="4670425"/>
          <p14:tracePt t="46422" x="5195888" y="4562475"/>
          <p14:tracePt t="46430" x="5195888" y="4435475"/>
          <p14:tracePt t="46440" x="5195888" y="4211638"/>
          <p14:tracePt t="46448" x="5195888" y="4076700"/>
          <p14:tracePt t="46449" x="5202238" y="3894138"/>
          <p14:tracePt t="46457" x="5229225" y="3665538"/>
          <p14:tracePt t="46466" x="5235575" y="3557588"/>
          <p14:tracePt t="46473" x="5256213" y="3387725"/>
          <p14:tracePt t="46480" x="5262563" y="3267075"/>
          <p14:tracePt t="46490" x="5283200" y="3144838"/>
          <p14:tracePt t="46497" x="5303838" y="3051175"/>
          <p14:tracePt t="46506" x="5322888" y="2928938"/>
          <p14:tracePt t="46508" x="5349875" y="2820988"/>
          <p14:tracePt t="46516" x="5397500" y="2706688"/>
          <p14:tracePt t="46524" x="5430838" y="2613025"/>
          <p14:tracePt t="46531" x="5478463" y="2497138"/>
          <p14:tracePt t="46540" x="5538788" y="2395538"/>
          <p14:tracePt t="46546" x="5580063" y="2295525"/>
          <p14:tracePt t="46556" x="5619750" y="2247900"/>
          <p14:tracePt t="46558" x="5667375" y="2187575"/>
          <p14:tracePt t="46565" x="5694363" y="2160588"/>
          <p14:tracePt t="46574" x="5741988" y="2112963"/>
          <p14:tracePt t="46581" x="5754688" y="2106613"/>
          <p14:tracePt t="46590" x="5781675" y="2092325"/>
          <p14:tracePt t="46598" x="5802313" y="2092325"/>
          <p14:tracePt t="46606" x="5822950" y="2085975"/>
          <p14:tracePt t="46615" x="5843588" y="2085975"/>
          <p14:tracePt t="46617" x="5856288" y="2085975"/>
          <p14:tracePt t="46626" x="5876925" y="2085975"/>
          <p14:tracePt t="46633" x="5903913" y="2098675"/>
          <p14:tracePt t="46640" x="5924550" y="2098675"/>
          <p14:tracePt t="46648" x="5937250" y="2106613"/>
          <p14:tracePt t="46656" x="5964238" y="2119313"/>
          <p14:tracePt t="46664" x="5978525" y="2125663"/>
          <p14:tracePt t="46671" x="5991225" y="2139950"/>
          <p14:tracePt t="46681" x="6005513" y="2152650"/>
          <p14:tracePt t="46683" x="6024563" y="2166938"/>
          <p14:tracePt t="46690" x="6045200" y="2187575"/>
          <p14:tracePt t="46699" x="6065838" y="2227263"/>
          <p14:tracePt t="46706" x="6072188" y="2241550"/>
          <p14:tracePt t="46714" x="6099175" y="2268538"/>
          <p14:tracePt t="46722" x="6113463" y="2287588"/>
          <p14:tracePt t="46731" x="6119813" y="2308225"/>
          <p14:tracePt t="46739" x="6132513" y="2322513"/>
          <p14:tracePt t="46741" x="6140450" y="2328863"/>
          <p14:tracePt t="46748" x="6146800" y="2341563"/>
          <p14:tracePt t="46756" x="6153150" y="2355850"/>
          <p14:tracePt t="46770" x="6159500" y="2368550"/>
          <p14:tracePt t="46777" x="6159500" y="2376488"/>
          <p14:tracePt t="46784" x="6159500" y="2382838"/>
          <p14:tracePt t="46827" x="6167438" y="2389188"/>
          <p14:tracePt t="46843" x="6167438" y="2395538"/>
          <p14:tracePt t="46850" x="6173788" y="2403475"/>
          <p14:tracePt t="46865" x="6173788" y="2409825"/>
          <p14:tracePt t="46871" x="6180138" y="2416175"/>
          <p14:tracePt t="46879" x="6180138" y="2422525"/>
          <p14:tracePt t="46886" x="6180138" y="2430463"/>
          <p14:tracePt t="46893" x="6186488" y="2449513"/>
          <p14:tracePt t="46901" x="6200775" y="2470150"/>
          <p14:tracePt t="46907" x="6213475" y="2490788"/>
          <p14:tracePt t="46914" x="6227763" y="2530475"/>
          <p14:tracePt t="46924" x="6240463" y="2565400"/>
          <p14:tracePt t="46930" x="6254750" y="2613025"/>
          <p14:tracePt t="46940" x="6275388" y="2652713"/>
          <p14:tracePt t="46948" x="6281738" y="2686050"/>
          <p14:tracePt t="46965" x="6308725" y="2781300"/>
          <p14:tracePt t="46973" x="6362700" y="2976563"/>
          <p14:tracePt t="46981" x="6383338" y="3063875"/>
          <p14:tracePt t="46989" x="6410325" y="3152775"/>
          <p14:tracePt t="46997" x="6423025" y="3225800"/>
          <p14:tracePt t="47005" x="6450013" y="3327400"/>
          <p14:tracePt t="47015" x="6470650" y="3429000"/>
          <p14:tracePt t="47022" x="6477000" y="3516313"/>
          <p14:tracePt t="47023" x="6497638" y="3590925"/>
          <p14:tracePt t="47031" x="6503988" y="3678238"/>
          <p14:tracePt t="47039" x="6503988" y="3773488"/>
          <p14:tracePt t="47047" x="6503988" y="3881438"/>
          <p14:tracePt t="47055" x="6503988" y="3968750"/>
          <p14:tracePt t="47065" x="6503988" y="4056063"/>
          <p14:tracePt t="47067" x="6483350" y="4151313"/>
          <p14:tracePt t="47074" x="6477000" y="4238625"/>
          <p14:tracePt t="47081" x="6456363" y="4346575"/>
          <p14:tracePt t="47091" x="6429375" y="4435475"/>
          <p14:tracePt t="47097" x="6410325" y="4495800"/>
          <p14:tracePt t="47107" x="6369050" y="4576763"/>
          <p14:tracePt t="47113" x="6335713" y="4643438"/>
          <p14:tracePt t="47124" x="6302375" y="4705350"/>
          <p14:tracePt t="47125" x="6261100" y="4792663"/>
          <p14:tracePt t="47132" x="6213475" y="4852988"/>
          <p14:tracePt t="47140" x="6173788" y="4900613"/>
          <p14:tracePt t="47148" x="6126163" y="4940300"/>
          <p14:tracePt t="47156" x="6051550" y="4994275"/>
          <p14:tracePt t="47166" x="5984875" y="5029200"/>
          <p14:tracePt t="47173" x="5930900" y="5041900"/>
          <p14:tracePt t="47180" x="5883275" y="5062538"/>
          <p14:tracePt t="47189" x="5835650" y="5062538"/>
          <p14:tracePt t="47191" x="5775325" y="5068888"/>
          <p14:tracePt t="47198" x="5708650" y="5075238"/>
          <p14:tracePt t="47207" x="5654675" y="5075238"/>
          <p14:tracePt t="47214" x="5600700" y="5075238"/>
          <p14:tracePt t="47223" x="5538788" y="5068888"/>
          <p14:tracePt t="47230" x="5478463" y="5068888"/>
          <p14:tracePt t="47240" x="5411788" y="5048250"/>
          <p14:tracePt t="47241" x="5330825" y="5014913"/>
          <p14:tracePt t="47249" x="5241925" y="4987925"/>
          <p14:tracePt t="47257" x="5160963" y="4954588"/>
          <p14:tracePt t="47264" x="5114925" y="4921250"/>
          <p14:tracePt t="47273" x="5073650" y="4879975"/>
          <p14:tracePt t="47281" x="5019675" y="4813300"/>
          <p14:tracePt t="47290" x="4986338" y="4745038"/>
          <p14:tracePt t="47297" x="4959350" y="4684713"/>
          <p14:tracePt t="47299" x="4938713" y="4616450"/>
          <p14:tracePt t="47307" x="4918075" y="4516438"/>
          <p14:tracePt t="47315" x="4911725" y="4367213"/>
          <p14:tracePt t="47323" x="4911725" y="4232275"/>
          <p14:tracePt t="47331" x="4911725" y="4049713"/>
          <p14:tracePt t="47340" x="4938713" y="3740150"/>
          <p14:tracePt t="47347" x="4965700" y="3443288"/>
          <p14:tracePt t="47356" x="4999038" y="3125788"/>
          <p14:tracePt t="47357" x="5073650" y="2740025"/>
          <p14:tracePt t="47365" x="5133975" y="2436813"/>
          <p14:tracePt t="47374" x="5202238" y="2133600"/>
          <p14:tracePt t="47380" x="5268913" y="1936750"/>
          <p14:tracePt t="47390" x="5316538" y="1762125"/>
          <p14:tracePt t="47398" x="5370513" y="1579563"/>
          <p14:tracePt t="47405" x="5424488" y="1457325"/>
          <p14:tracePt t="47415" x="5472113" y="1330325"/>
          <p14:tracePt t="47423" x="5484813" y="1309688"/>
          <p14:tracePt t="47430" x="5519738" y="1255713"/>
          <p14:tracePt t="47439" x="5532438" y="1222375"/>
          <p14:tracePt t="47447" x="5565775" y="1195388"/>
          <p14:tracePt t="47456" x="5600700" y="1154113"/>
          <p14:tracePt t="47463" x="5694363" y="1087438"/>
          <p14:tracePt t="47473" x="5781675" y="1033463"/>
          <p14:tracePt t="47474" x="5862638" y="992188"/>
          <p14:tracePt t="47481" x="5930900" y="965200"/>
          <p14:tracePt t="47489" x="5991225" y="938213"/>
          <p14:tracePt t="47498" x="6038850" y="925513"/>
          <p14:tracePt t="47506" x="6072188" y="911225"/>
          <p14:tracePt t="47514" x="6099175" y="904875"/>
          <p14:tracePt t="47522" x="6119813" y="898525"/>
          <p14:tracePt t="47524" x="6132513" y="898525"/>
          <p14:tracePt t="47532" x="6140450" y="898525"/>
          <p14:tracePt t="47560" x="6146800" y="898525"/>
          <p14:tracePt t="47567" x="6159500" y="917575"/>
          <p14:tracePt t="47574" x="6167438" y="931863"/>
          <p14:tracePt t="47582" x="6173788" y="952500"/>
          <p14:tracePt t="47590" x="6173788" y="979488"/>
          <p14:tracePt t="47598" x="6173788" y="998538"/>
          <p14:tracePt t="47604" x="6194425" y="1039813"/>
          <p14:tracePt t="47623" x="6227763" y="1114425"/>
          <p14:tracePt t="47630" x="6240463" y="1147763"/>
          <p14:tracePt t="47639" x="6267450" y="1187450"/>
          <p14:tracePt t="47648" x="6302375" y="1249363"/>
          <p14:tracePt t="47656" x="6321425" y="1295400"/>
          <p14:tracePt t="47664" x="6348413" y="1376363"/>
          <p14:tracePt t="47673" x="6375400" y="1444625"/>
          <p14:tracePt t="47680" x="6396038" y="1511300"/>
          <p14:tracePt t="47691" x="6437313" y="1612900"/>
          <p14:tracePt t="47698" x="6456363" y="1646238"/>
          <p14:tracePt t="47707" x="6470650" y="1714500"/>
          <p14:tracePt t="47714" x="6497638" y="1768475"/>
          <p14:tracePt t="47723" x="6510338" y="1870075"/>
          <p14:tracePt t="47730" x="6530975" y="1936750"/>
          <p14:tracePt t="47739" x="6545263" y="2011363"/>
          <p14:tracePt t="47748" x="6564313" y="2079625"/>
          <p14:tracePt t="47757" x="6591300" y="2254250"/>
          <p14:tracePt t="47764" x="6611938" y="2389188"/>
          <p14:tracePt t="47774" x="6626225" y="2497138"/>
          <p14:tracePt t="47777" x="6626225" y="2619375"/>
          <p14:tracePt t="47785" x="6638925" y="2767013"/>
          <p14:tracePt t="47793" x="6645275" y="2909888"/>
          <p14:tracePt t="47799" x="6645275" y="2990850"/>
          <p14:tracePt t="47807" x="6645275" y="3098800"/>
          <p14:tracePt t="47815" x="6645275" y="3198813"/>
          <p14:tracePt t="47824" x="6638925" y="3287713"/>
          <p14:tracePt t="47831" x="6618288" y="3375025"/>
          <p14:tracePt t="47839" x="6605588" y="3443288"/>
          <p14:tracePt t="47847" x="6578600" y="3509963"/>
          <p14:tracePt t="47856" x="6530975" y="3638550"/>
          <p14:tracePt t="47858" x="6483350" y="3719513"/>
          <p14:tracePt t="47865" x="6410325" y="3854450"/>
          <p14:tracePt t="47874" x="6369050" y="3941763"/>
          <p14:tracePt t="47881" x="6321425" y="4029075"/>
          <p14:tracePt t="47890" x="6267450" y="4137025"/>
          <p14:tracePt t="47897" x="6200775" y="4259263"/>
          <p14:tracePt t="47906" x="6159500" y="4346575"/>
          <p14:tracePt t="47908" x="6132513" y="4387850"/>
          <p14:tracePt t="47916" x="6092825" y="4454525"/>
          <p14:tracePt t="47932" x="6078538" y="4454525"/>
          <p14:tracePt t="47939" x="6065838" y="4475163"/>
          <p14:tracePt t="47952" x="6051550" y="4475163"/>
          <p14:tracePt t="48314" x="6018213" y="4597400"/>
          <p14:tracePt t="48322" x="5978525" y="4691063"/>
          <p14:tracePt t="48331" x="5943600" y="4765675"/>
          <p14:tracePt t="48339" x="5876925" y="4873625"/>
          <p14:tracePt t="48348" x="5822950" y="4960938"/>
          <p14:tracePt t="48355" x="5762625" y="5041900"/>
          <p14:tracePt t="48357" x="5700713" y="5095875"/>
          <p14:tracePt t="48365" x="5613400" y="5164138"/>
          <p14:tracePt t="48373" x="5538788" y="5203825"/>
          <p14:tracePt t="48381" x="5451475" y="5224463"/>
          <p14:tracePt t="48389" x="5357813" y="5238750"/>
          <p14:tracePt t="48397" x="5268913" y="5238750"/>
          <p14:tracePt t="48406" x="5202238" y="5238750"/>
          <p14:tracePt t="48408" x="5133975" y="5218113"/>
          <p14:tracePt t="48415" x="5080000" y="5197475"/>
          <p14:tracePt t="48424" x="5013325" y="5122863"/>
          <p14:tracePt t="48433" x="4899025" y="4994275"/>
          <p14:tracePt t="48439" x="4764088" y="4799013"/>
          <p14:tracePt t="48447" x="4656138" y="4624388"/>
          <p14:tracePt t="48455" x="4560888" y="4211638"/>
          <p14:tracePt t="48465" x="4560888" y="3989388"/>
          <p14:tracePt t="48472" x="4581525" y="3632200"/>
          <p14:tracePt t="48474" x="4641850" y="3246438"/>
          <p14:tracePt t="48482" x="4749800" y="2895600"/>
          <p14:tracePt t="48490" x="4911725" y="2470150"/>
          <p14:tracePt t="48500" x="5019675" y="2119313"/>
          <p14:tracePt t="48506" x="5154613" y="1782763"/>
          <p14:tracePt t="48514" x="5276850" y="1565275"/>
          <p14:tracePt t="48523" x="5384800" y="1411288"/>
          <p14:tracePt t="48524" x="5457825" y="1282700"/>
          <p14:tracePt t="48533" x="5511800" y="1222375"/>
          <p14:tracePt t="48540" x="5532438" y="1195388"/>
          <p14:tracePt t="48548" x="5553075" y="1174750"/>
          <p14:tracePt t="48557" x="5580063" y="1160463"/>
          <p14:tracePt t="48564" x="5600700" y="1154113"/>
          <p14:tracePt t="48573" x="5634038" y="1133475"/>
          <p14:tracePt t="48581" x="5688013" y="1120775"/>
          <p14:tracePt t="48590" x="5735638" y="1114425"/>
          <p14:tracePt t="48591" x="5789613" y="1106488"/>
          <p14:tracePt t="48598" x="5835650" y="1106488"/>
          <p14:tracePt t="48606" x="5876925" y="1106488"/>
          <p14:tracePt t="48615" x="5910263" y="1106488"/>
          <p14:tracePt t="48623" x="5951538" y="1114425"/>
          <p14:tracePt t="48630" x="5964238" y="1127125"/>
          <p14:tracePt t="48639" x="6018213" y="1154113"/>
          <p14:tracePt t="48641" x="6045200" y="1187450"/>
          <p14:tracePt t="48648" x="6119813" y="1235075"/>
          <p14:tracePt t="48658" x="6167438" y="1289050"/>
          <p14:tracePt t="48665" x="6221413" y="1370013"/>
          <p14:tracePt t="48672" x="6281738" y="1430338"/>
          <p14:tracePt t="48681" x="6329363" y="1498600"/>
          <p14:tracePt t="48689" x="6369050" y="1600200"/>
          <p14:tracePt t="48698" x="6423025" y="1762125"/>
          <p14:tracePt t="48706" x="6464300" y="2011363"/>
          <p14:tracePt t="48716" x="6477000" y="2193925"/>
          <p14:tracePt t="48724" x="6483350" y="2376488"/>
          <p14:tracePt t="48730" x="6497638" y="2557463"/>
          <p14:tracePt t="48739" x="6510338" y="2720975"/>
          <p14:tracePt t="48747" x="6510338" y="3030538"/>
          <p14:tracePt t="48757" x="6510338" y="3165475"/>
          <p14:tracePt t="48758" x="6518275" y="3368675"/>
          <p14:tracePt t="48764" x="6518275" y="3611563"/>
          <p14:tracePt t="48774" x="6518275" y="3746500"/>
          <p14:tracePt t="48781" x="6491288" y="3975100"/>
          <p14:tracePt t="48789" x="6443663" y="4292600"/>
          <p14:tracePt t="48797" x="6416675" y="4448175"/>
          <p14:tracePt t="48807" x="6294438" y="4948238"/>
          <p14:tracePt t="48816" x="6227763" y="5143500"/>
          <p14:tracePt t="48824" x="6153150" y="5353050"/>
          <p14:tracePt t="48831" x="6105525" y="5527675"/>
          <p14:tracePt t="48839" x="6051550" y="5683250"/>
          <p14:tracePt t="48847" x="6024563" y="5770563"/>
          <p14:tracePt t="48856" x="5997575" y="5851525"/>
          <p14:tracePt t="48864" x="5970588" y="5913438"/>
          <p14:tracePt t="48873" x="5957888" y="5959475"/>
          <p14:tracePt t="48874" x="5943600" y="5973763"/>
          <p14:tracePt t="48881" x="5930900" y="5994400"/>
          <p14:tracePt t="48890" x="5897563" y="6015038"/>
          <p14:tracePt t="48897" x="5849938" y="6027738"/>
          <p14:tracePt t="48905" x="5816600" y="6027738"/>
          <p14:tracePt t="48914" x="5795963" y="6027738"/>
          <p14:tracePt t="48916" x="5775325" y="6021388"/>
          <p14:tracePt t="48924" x="5768975" y="6015038"/>
          <p14:tracePt t="48933" x="5754688" y="6000750"/>
          <p14:tracePt t="48940" x="5741988" y="5986463"/>
          <p14:tracePt t="48948" x="5721350" y="5973763"/>
          <p14:tracePt t="48955" x="5681663" y="5932488"/>
          <p14:tracePt t="48965" x="5634038" y="5878513"/>
          <p14:tracePt t="48967" x="5580063" y="5832475"/>
          <p14:tracePt t="48974" x="5519738" y="5757863"/>
          <p14:tracePt t="48982" x="5430838" y="5622925"/>
          <p14:tracePt t="48990" x="5343525" y="5487988"/>
          <p14:tracePt t="48998" x="5241925" y="5353050"/>
          <p14:tracePt t="49006" x="5187950" y="5251450"/>
          <p14:tracePt t="49015" x="5127625" y="5143500"/>
          <p14:tracePt t="49022" x="5073650" y="5002213"/>
          <p14:tracePt t="49031" x="5040313" y="4852988"/>
          <p14:tracePt t="49033" x="5026025" y="4765675"/>
          <p14:tracePt t="49040" x="4999038" y="4643438"/>
          <p14:tracePt t="49048" x="4965700" y="4489450"/>
          <p14:tracePt t="49056" x="4945063" y="4367213"/>
          <p14:tracePt t="49064" x="4918075" y="4259263"/>
          <p14:tracePt t="49072" x="4891088" y="4117975"/>
          <p14:tracePt t="49081" x="4851400" y="3929063"/>
          <p14:tracePt t="49089" x="4845050" y="3767138"/>
          <p14:tracePt t="49097" x="4818063" y="3597275"/>
          <p14:tracePt t="49099" x="4818063" y="3375025"/>
          <p14:tracePt t="49107" x="4837113" y="3213100"/>
          <p14:tracePt t="49114" x="4851400" y="3084513"/>
          <p14:tracePt t="49123" x="4878388" y="2922588"/>
          <p14:tracePt t="49130" x="4926013" y="2747963"/>
          <p14:tracePt t="49139" x="4959350" y="2646363"/>
          <p14:tracePt t="49141" x="4992688" y="2565400"/>
          <p14:tracePt t="49148" x="5019675" y="2497138"/>
          <p14:tracePt t="49157" x="5067300" y="2416175"/>
          <p14:tracePt t="49165" x="5094288" y="2382838"/>
          <p14:tracePt t="49172" x="5121275" y="2341563"/>
          <p14:tracePt t="49181" x="5148263" y="2322513"/>
          <p14:tracePt t="49190" x="5168900" y="2295525"/>
          <p14:tracePt t="49197" x="5195888" y="2274888"/>
          <p14:tracePt t="49206" x="5222875" y="2241550"/>
          <p14:tracePt t="49207" x="5256213" y="2214563"/>
          <p14:tracePt t="49214" x="5268913" y="2193925"/>
          <p14:tracePt t="49224" x="5289550" y="2173288"/>
          <p14:tracePt t="49231" x="5303838" y="2160588"/>
          <p14:tracePt t="49240" x="5310188" y="2146300"/>
          <p14:tracePt t="49247" x="5322888" y="2133600"/>
          <p14:tracePt t="49258" x="5330825" y="2125663"/>
          <p14:tracePt t="49274" x="5337175" y="2119313"/>
          <p14:tracePt t="49289" x="5337175" y="2112963"/>
          <p14:tracePt t="49294" x="5349875" y="2106613"/>
          <p14:tracePt t="49302" x="5357813" y="2098675"/>
          <p14:tracePt t="49307" x="5364163" y="2098675"/>
          <p14:tracePt t="49314" x="5376863" y="2098675"/>
          <p14:tracePt t="49324" x="5376863" y="2085975"/>
          <p14:tracePt t="49388" x="5384800" y="2092325"/>
          <p14:tracePt t="49395" x="5384800" y="2106613"/>
          <p14:tracePt t="49730" x="5376863" y="2166938"/>
          <p14:tracePt t="49737" x="5370513" y="2254250"/>
          <p14:tracePt t="49744" x="5364163" y="2341563"/>
          <p14:tracePt t="49752" x="5349875" y="2430463"/>
          <p14:tracePt t="49758" x="5337175" y="2517775"/>
          <p14:tracePt t="49767" x="5337175" y="2557463"/>
          <p14:tracePt t="49773" x="5322888" y="2605088"/>
          <p14:tracePt t="49782" x="5303838" y="2706688"/>
          <p14:tracePt t="49788" x="5256213" y="2801938"/>
          <p14:tracePt t="49798" x="5187950" y="2982913"/>
          <p14:tracePt t="49805" x="5087938" y="3171825"/>
          <p14:tracePt t="49815" x="4959350" y="3429000"/>
          <p14:tracePt t="49817" x="4791075" y="3773488"/>
          <p14:tracePt t="49823" x="4662488" y="3948113"/>
          <p14:tracePt t="49832" x="4479925" y="4232275"/>
          <p14:tracePt t="49839" x="4324350" y="4495800"/>
          <p14:tracePt t="49849" x="4176713" y="4697413"/>
          <p14:tracePt t="49856" x="4054475" y="4852988"/>
          <p14:tracePt t="49864" x="3886200" y="5075238"/>
          <p14:tracePt t="49866" x="3751263" y="5224463"/>
          <p14:tracePt t="49875" x="3595688" y="5346700"/>
          <p14:tracePt t="49882" x="3481388" y="5427663"/>
          <p14:tracePt t="49890" x="3340100" y="5494338"/>
          <p14:tracePt t="49897" x="3163888" y="5541963"/>
          <p14:tracePt t="49906" x="3049588" y="5568950"/>
          <p14:tracePt t="49914" x="2955925" y="5595938"/>
          <p14:tracePt t="49922" x="2854325" y="5616575"/>
          <p14:tracePt t="49932" x="2759075" y="5629275"/>
          <p14:tracePt t="49934" x="2671763" y="5629275"/>
          <p14:tracePt t="49940" x="2617788" y="5635625"/>
          <p14:tracePt t="49949" x="2551113" y="5622925"/>
          <p14:tracePt t="49955" x="2476500" y="5595938"/>
          <p14:tracePt t="49964" x="2401888" y="5562600"/>
          <p14:tracePt t="49972" x="2314575" y="5521325"/>
          <p14:tracePt t="49981" x="2206625" y="5467350"/>
          <p14:tracePt t="49989" x="2105025" y="5413375"/>
          <p14:tracePt t="49991" x="1990725" y="5338763"/>
          <p14:tracePt t="49999" x="1855788" y="5224463"/>
          <p14:tracePt t="50006" x="1727200" y="5149850"/>
          <p14:tracePt t="50015" x="1646238" y="5075238"/>
          <p14:tracePt t="50022" x="1585913" y="5021263"/>
          <p14:tracePt t="50030" x="1531938" y="4994275"/>
          <p14:tracePt t="50039" x="1498600" y="4960938"/>
          <p14:tracePt t="50047" x="1444625" y="4900613"/>
          <p14:tracePt t="50049" x="1370013" y="4751388"/>
          <p14:tracePt t="50056" x="1322388" y="4664075"/>
          <p14:tracePt t="50065" x="1268413" y="4502150"/>
          <p14:tracePt t="50073" x="1220788" y="4286250"/>
          <p14:tracePt t="50082" x="1174750" y="3921125"/>
          <p14:tracePt t="50089" x="1160463" y="3651250"/>
          <p14:tracePt t="50098" x="1187450" y="3252788"/>
          <p14:tracePt t="50099" x="1262063" y="2862263"/>
          <p14:tracePt t="50108" x="1390650" y="2422525"/>
          <p14:tracePt t="50115" x="1511300" y="2092325"/>
          <p14:tracePt t="50125" x="1633538" y="1795463"/>
          <p14:tracePt t="50130" x="1747838" y="1525588"/>
          <p14:tracePt t="50139" x="1828800" y="1357313"/>
          <p14:tracePt t="50147" x="1936750" y="1201738"/>
          <p14:tracePt t="50157" x="2044700" y="1033463"/>
          <p14:tracePt t="50164" x="2065338" y="1006475"/>
          <p14:tracePt t="50174" x="2098675" y="971550"/>
          <p14:tracePt t="50182" x="2125663" y="944563"/>
          <p14:tracePt t="50190" x="2185988" y="911225"/>
          <p14:tracePt t="50197" x="2239963" y="877888"/>
          <p14:tracePt t="50206" x="2335213" y="842963"/>
          <p14:tracePt t="50224" x="2503488" y="782638"/>
          <p14:tracePt t="50232" x="2530475" y="776288"/>
          <p14:tracePt t="50238" x="2536825" y="776288"/>
          <p14:tracePt t="50247" x="2557463" y="776288"/>
          <p14:tracePt t="50258" x="2563813" y="776288"/>
          <p14:tracePt t="50267" x="2570163" y="776288"/>
          <p14:tracePt t="50273" x="2570163" y="782638"/>
          <p14:tracePt t="50281" x="2584450" y="782638"/>
          <p14:tracePt t="50290" x="2597150" y="796925"/>
          <p14:tracePt t="50297" x="2611438" y="809625"/>
          <p14:tracePt t="50305" x="2632075" y="823913"/>
          <p14:tracePt t="50313" x="2651125" y="830263"/>
          <p14:tracePt t="50323" x="2686050" y="842963"/>
          <p14:tracePt t="50332" x="2692400" y="850900"/>
          <p14:tracePt t="50341" x="2698750" y="857250"/>
          <p14:tracePt t="50348" x="2705100" y="857250"/>
          <p14:tracePt t="50355" x="2713038" y="863600"/>
          <p14:tracePt t="50364" x="2719388" y="871538"/>
          <p14:tracePt t="50372" x="2725738" y="877888"/>
          <p14:tracePt t="50374" x="2746375" y="898525"/>
          <p14:tracePt t="50382" x="2752725" y="904875"/>
          <p14:tracePt t="50390" x="2759075" y="917575"/>
          <p14:tracePt t="50398" x="2767013" y="925513"/>
          <p14:tracePt t="50405" x="2779713" y="938213"/>
          <p14:tracePt t="50414" x="2786063" y="965200"/>
          <p14:tracePt t="50422" x="2800350" y="992188"/>
          <p14:tracePt t="50432" x="2813050" y="1019175"/>
          <p14:tracePt t="50433" x="2840038" y="1066800"/>
          <p14:tracePt t="50441" x="2854325" y="1100138"/>
          <p14:tracePt t="50448" x="2867025" y="1127125"/>
          <p14:tracePt t="50456" x="2881313" y="1154113"/>
          <p14:tracePt t="50464" x="2908300" y="1201738"/>
          <p14:tracePt t="50472" x="2941638" y="1282700"/>
          <p14:tracePt t="50481" x="2968625" y="1349375"/>
          <p14:tracePt t="50488" x="2989263" y="1417638"/>
          <p14:tracePt t="50498" x="3009900" y="1465263"/>
          <p14:tracePt t="50500" x="3043238" y="1531938"/>
          <p14:tracePt t="50506" x="3055938" y="1573213"/>
          <p14:tracePt t="50515" x="3082925" y="1627188"/>
          <p14:tracePt t="50522" x="3109913" y="1728788"/>
          <p14:tracePt t="50531" x="3124200" y="1816100"/>
          <p14:tracePt t="50539" x="3144838" y="1951038"/>
          <p14:tracePt t="50548" x="3171825" y="2032000"/>
          <p14:tracePt t="50550" x="3190875" y="2166938"/>
          <p14:tracePt t="50557" x="3211513" y="2335213"/>
          <p14:tracePt t="50566" x="3238500" y="2517775"/>
          <p14:tracePt t="50572" x="3259138" y="2667000"/>
          <p14:tracePt t="50582" x="3279775" y="2874963"/>
          <p14:tracePt t="50588" x="3306763" y="3125788"/>
          <p14:tracePt t="50598" x="3306763" y="3260725"/>
          <p14:tracePt t="50599" x="3306763" y="3503613"/>
          <p14:tracePt t="50607" x="3298825" y="3746500"/>
          <p14:tracePt t="50616" x="3279775" y="3894138"/>
          <p14:tracePt t="50623" x="3244850" y="4103688"/>
          <p14:tracePt t="50631" x="3217863" y="4313238"/>
          <p14:tracePt t="50638" x="3178175" y="4427538"/>
          <p14:tracePt t="50648" x="3151188" y="4535488"/>
          <p14:tracePt t="50656" x="3117850" y="4630738"/>
          <p14:tracePt t="50663" x="3090863" y="4697413"/>
          <p14:tracePt t="50665" x="3070225" y="4765675"/>
          <p14:tracePt t="50674" x="3049588" y="4778375"/>
          <p14:tracePt t="50681" x="3028950" y="4813300"/>
          <p14:tracePt t="50689" x="2989263" y="4840288"/>
          <p14:tracePt t="50697" x="2941638" y="4879975"/>
          <p14:tracePt t="50706" x="2867025" y="4913313"/>
          <p14:tracePt t="50708" x="2794000" y="4940300"/>
          <p14:tracePt t="50718" x="2692400" y="4960938"/>
          <p14:tracePt t="50724" x="2624138" y="4975225"/>
          <p14:tracePt t="50731" x="2563813" y="4975225"/>
          <p14:tracePt t="50740" x="2503488" y="4987925"/>
          <p14:tracePt t="50747" x="2462213" y="4994275"/>
          <p14:tracePt t="50756" x="2401888" y="5002213"/>
          <p14:tracePt t="50764" x="2347913" y="5002213"/>
          <p14:tracePt t="50772" x="2308225" y="5002213"/>
          <p14:tracePt t="50773" x="2260600" y="5002213"/>
          <p14:tracePt t="50781" x="2192338" y="4981575"/>
          <p14:tracePt t="50790" x="2159000" y="4967288"/>
          <p14:tracePt t="50797" x="2111375" y="4954588"/>
          <p14:tracePt t="50806" x="2065338" y="4940300"/>
          <p14:tracePt t="50814" x="1997075" y="4921250"/>
          <p14:tracePt t="50822" x="1922463" y="4867275"/>
          <p14:tracePt t="50824" x="1855788" y="4805363"/>
          <p14:tracePt t="50832" x="1747838" y="4678363"/>
          <p14:tracePt t="50839" x="1652588" y="4508500"/>
          <p14:tracePt t="50849" x="1606550" y="4427538"/>
          <p14:tracePt t="50855" x="1558925" y="4313238"/>
          <p14:tracePt t="50865" x="1511300" y="4117975"/>
          <p14:tracePt t="50871" x="1477963" y="3968750"/>
          <p14:tracePt t="50882" x="1457325" y="3867150"/>
          <p14:tracePt t="50883" x="1450975" y="3671888"/>
          <p14:tracePt t="50891" x="1450975" y="3408363"/>
          <p14:tracePt t="50899" x="1463675" y="3240088"/>
          <p14:tracePt t="50905" x="1511300" y="2901950"/>
          <p14:tracePt t="50915" x="1565275" y="2578100"/>
          <p14:tracePt t="50922" x="1639888" y="2295525"/>
          <p14:tracePt t="50931" x="1747838" y="1882775"/>
          <p14:tracePt t="50939" x="1862138" y="1606550"/>
          <p14:tracePt t="50948" x="2200275" y="985838"/>
          <p14:tracePt t="50956" x="2293938" y="815975"/>
          <p14:tracePt t="50963" x="2408238" y="641350"/>
          <p14:tracePt t="50973" x="2482850" y="554038"/>
          <p14:tracePt t="50981" x="2530475" y="500063"/>
          <p14:tracePt t="50989" x="2584450" y="465138"/>
          <p14:tracePt t="50997" x="2597150" y="446088"/>
          <p14:tracePt t="50999" x="2624138" y="438150"/>
          <p14:tracePt t="51006" x="2638425" y="438150"/>
          <p14:tracePt t="51022" x="2651125" y="438150"/>
          <p14:tracePt t="51028" x="2665413" y="452438"/>
          <p14:tracePt t="51036" x="2692400" y="500063"/>
          <p14:tracePt t="51042" x="2725738" y="546100"/>
          <p14:tracePt t="51049" x="2767013" y="608013"/>
          <p14:tracePt t="51057" x="2800350" y="647700"/>
          <p14:tracePt t="51065" x="2833688" y="695325"/>
          <p14:tracePt t="51074" x="2874963" y="742950"/>
          <p14:tracePt t="51080" x="2901950" y="776288"/>
          <p14:tracePt t="51089" x="2974975" y="871538"/>
          <p14:tracePt t="51097" x="3022600" y="965200"/>
          <p14:tracePt t="51106" x="3082925" y="1087438"/>
          <p14:tracePt t="51107" x="3117850" y="1201738"/>
          <p14:tracePt t="51116" x="3151188" y="1268413"/>
          <p14:tracePt t="51124" x="3211513" y="1457325"/>
          <p14:tracePt t="51130" x="3265488" y="1720850"/>
          <p14:tracePt t="51140" x="3292475" y="1870075"/>
          <p14:tracePt t="51147" x="3340100" y="2206625"/>
          <p14:tracePt t="51156" x="3367088" y="2524125"/>
          <p14:tracePt t="51164" x="3414713" y="2862263"/>
          <p14:tracePt t="51165" x="3414713" y="3240088"/>
          <p14:tracePt t="51173" x="3414713" y="3524250"/>
          <p14:tracePt t="51182" x="3373438" y="3908425"/>
          <p14:tracePt t="51189" x="3373438" y="4043363"/>
          <p14:tracePt t="51197" x="3333750" y="4271963"/>
          <p14:tracePt t="51205" x="3298825" y="4489450"/>
          <p14:tracePt t="51214" x="3271838" y="4576763"/>
          <p14:tracePt t="51222" x="3232150" y="4664075"/>
          <p14:tracePt t="51223" x="3198813" y="4751388"/>
          <p14:tracePt t="51231" x="3157538" y="4832350"/>
          <p14:tracePt t="51241" x="3109913" y="4900613"/>
          <p14:tracePt t="51247" x="3082925" y="4940300"/>
          <p14:tracePt t="51255" x="3009900" y="5002213"/>
          <p14:tracePt t="51263" x="2955925" y="5029200"/>
          <p14:tracePt t="51273" x="2914650" y="5041900"/>
          <p14:tracePt t="51274" x="2867025" y="5056188"/>
          <p14:tracePt t="51282" x="2820988" y="5068888"/>
          <p14:tracePt t="51291" x="2779713" y="5068888"/>
          <p14:tracePt t="51298" x="2725738" y="5083175"/>
          <p14:tracePt t="51306" x="2665413" y="5083175"/>
          <p14:tracePt t="51314" x="2624138" y="5083175"/>
          <p14:tracePt t="51323" x="2578100" y="5089525"/>
          <p14:tracePt t="51331" x="2543175" y="5095875"/>
          <p14:tracePt t="51332" x="2497138" y="5095875"/>
          <p14:tracePt t="51341" x="2470150" y="5095875"/>
          <p14:tracePt t="51349" x="2422525" y="5095875"/>
          <p14:tracePt t="51356" x="2354263" y="5095875"/>
          <p14:tracePt t="51364" x="2314575" y="5102225"/>
          <p14:tracePt t="51371" x="2266950" y="5102225"/>
          <p14:tracePt t="51381" x="2219325" y="5102225"/>
          <p14:tracePt t="51389" x="2192338" y="5089525"/>
          <p14:tracePt t="51398" x="2152650" y="5089525"/>
          <p14:tracePt t="51400" x="2119313" y="5075238"/>
          <p14:tracePt t="51406" x="2078038" y="5041900"/>
          <p14:tracePt t="51414" x="2003425" y="4960938"/>
          <p14:tracePt t="51425" x="1903413" y="4813300"/>
          <p14:tracePt t="51430" x="1849438" y="4705350"/>
          <p14:tracePt t="51439" x="1781175" y="4562475"/>
          <p14:tracePt t="51447" x="1714500" y="4340225"/>
          <p14:tracePt t="51449" x="1666875" y="4103688"/>
          <p14:tracePt t="51457" x="1639888" y="3935413"/>
          <p14:tracePt t="51464" x="1612900" y="3665538"/>
          <p14:tracePt t="51473" x="1585913" y="3414713"/>
          <p14:tracePt t="51480" x="1579563" y="3186113"/>
          <p14:tracePt t="51490" x="1598613" y="2868613"/>
          <p14:tracePt t="51497" x="1639888" y="2598738"/>
          <p14:tracePt t="51506" x="1700213" y="2254250"/>
          <p14:tracePt t="51507" x="1781175" y="1963738"/>
          <p14:tracePt t="51516" x="1895475" y="1735138"/>
          <p14:tracePt t="51523" x="2024063" y="1438275"/>
          <p14:tracePt t="51531" x="2111375" y="1249363"/>
          <p14:tracePt t="51539" x="2200275" y="1120775"/>
          <p14:tracePt t="51548" x="2354263" y="952500"/>
          <p14:tracePt t="51556" x="2516188" y="830263"/>
          <p14:tracePt t="51558" x="2611438" y="755650"/>
          <p14:tracePt t="51566" x="2678113" y="715963"/>
          <p14:tracePt t="51574" x="2759075" y="701675"/>
          <p14:tracePt t="51581" x="2800350" y="701675"/>
          <p14:tracePt t="51588" x="2833688" y="701675"/>
          <p14:tracePt t="51606" x="2860675" y="715963"/>
          <p14:tracePt t="51614" x="2894013" y="776288"/>
          <p14:tracePt t="51615" x="2901950" y="815975"/>
          <p14:tracePt t="51631" x="2914650" y="877888"/>
          <p14:tracePt t="51639" x="2921000" y="911225"/>
          <p14:tracePt t="51647" x="2935288" y="938213"/>
          <p14:tracePt t="51655" x="2968625" y="1019175"/>
          <p14:tracePt t="51665" x="2995613" y="1106488"/>
          <p14:tracePt t="51666" x="3022600" y="1235075"/>
          <p14:tracePt t="51674" x="3043238" y="1357313"/>
          <p14:tracePt t="51683" x="3055938" y="1450975"/>
          <p14:tracePt t="51690" x="3063875" y="1619250"/>
          <p14:tracePt t="51697" x="3063875" y="1930400"/>
          <p14:tracePt t="51706" x="3055938" y="2085975"/>
          <p14:tracePt t="51713" x="3028950" y="2449513"/>
          <p14:tracePt t="51724" x="2894013" y="3198813"/>
          <p14:tracePt t="51731" x="2794000" y="3611563"/>
          <p14:tracePt t="51741" x="2719388" y="3962400"/>
          <p14:tracePt t="51749" x="2611438" y="4313238"/>
          <p14:tracePt t="51755" x="2536825" y="4535488"/>
          <p14:tracePt t="51765" x="2470150" y="4778375"/>
          <p14:tracePt t="51771" x="2428875" y="4894263"/>
          <p14:tracePt t="51781" x="2408238" y="4921250"/>
          <p14:tracePt t="51783" x="2395538" y="4948238"/>
          <p14:tracePt t="51789" x="2395538" y="4954588"/>
          <p14:tracePt t="51799" x="2362200" y="4967288"/>
          <p14:tracePt t="51805" x="2308225" y="4987925"/>
          <p14:tracePt t="51815" x="2273300" y="4975225"/>
          <p14:tracePt t="51821" x="2246313" y="4975225"/>
          <p14:tracePt t="51831" x="2227263" y="4967288"/>
          <p14:tracePt t="51838" x="2212975" y="4960938"/>
          <p14:tracePt t="51840" x="2192338" y="4954588"/>
          <p14:tracePt t="51849" x="2159000" y="4940300"/>
          <p14:tracePt t="51855" x="2111375" y="4933950"/>
          <p14:tracePt t="51864" x="2057400" y="4913313"/>
          <p14:tracePt t="51872" x="1976438" y="4879975"/>
          <p14:tracePt t="51881" x="1889125" y="4819650"/>
          <p14:tracePt t="51889" x="1760538" y="4724400"/>
          <p14:tracePt t="51898" x="1592263" y="4556125"/>
          <p14:tracePt t="51900" x="1343025" y="4238625"/>
          <p14:tracePt t="51906" x="1046163" y="3659188"/>
          <p14:tracePt t="51915" x="815975" y="3105150"/>
          <p14:tracePt t="51923" x="654050" y="2686050"/>
          <p14:tracePt t="51931" x="641350" y="2598738"/>
          <p14:tracePt t="51938" x="641350" y="2416175"/>
          <p14:tracePt t="51948" x="641350" y="2233613"/>
          <p14:tracePt t="51950" x="668338" y="2125663"/>
          <p14:tracePt t="51956" x="708025" y="1998663"/>
          <p14:tracePt t="51966" x="788988" y="1849438"/>
          <p14:tracePt t="51972" x="869950" y="1735138"/>
          <p14:tracePt t="51981" x="958850" y="1633538"/>
          <p14:tracePt t="51989" x="1085850" y="1511300"/>
          <p14:tracePt t="51998" x="1228725" y="1376363"/>
          <p14:tracePt t="52006" x="1430338" y="1249363"/>
          <p14:tracePt t="52007" x="1639888" y="1141413"/>
          <p14:tracePt t="52015" x="1760538" y="1093788"/>
          <p14:tracePt t="52022" x="1882775" y="1073150"/>
          <p14:tracePt t="52032" x="2003425" y="1060450"/>
          <p14:tracePt t="52038" x="2092325" y="1066800"/>
          <p14:tracePt t="52048" x="2146300" y="1087438"/>
          <p14:tracePt t="52056" x="2185988" y="1114425"/>
          <p14:tracePt t="52065" x="2273300" y="1214438"/>
          <p14:tracePt t="52073" x="2314575" y="1262063"/>
          <p14:tracePt t="52082" x="2362200" y="1309688"/>
          <p14:tracePt t="52089" x="2408238" y="1363663"/>
          <p14:tracePt t="52098" x="2443163" y="1403350"/>
          <p14:tracePt t="52105" x="2524125" y="1484313"/>
          <p14:tracePt t="52114" x="2597150" y="1619250"/>
          <p14:tracePt t="52115" x="2686050" y="1828800"/>
          <p14:tracePt t="52124" x="2752725" y="1971675"/>
          <p14:tracePt t="52131" x="2847975" y="2220913"/>
          <p14:tracePt t="52141" x="2941638" y="2592388"/>
          <p14:tracePt t="52147" x="2974975" y="2760663"/>
          <p14:tracePt t="52156" x="3001963" y="3138488"/>
          <p14:tracePt t="52164" x="3001963" y="3314700"/>
          <p14:tracePt t="52173" x="3001963" y="3449638"/>
          <p14:tracePt t="52175" x="3001963" y="3698875"/>
          <p14:tracePt t="52181" x="2974975" y="3806825"/>
          <p14:tracePt t="52191" x="2955925" y="3881438"/>
          <p14:tracePt t="52198" x="2935288" y="3962400"/>
          <p14:tracePt t="52205" x="2921000" y="4010025"/>
          <p14:tracePt t="52214" x="2887663" y="4056063"/>
          <p14:tracePt t="52222" x="2854325" y="4124325"/>
          <p14:tracePt t="52231" x="2813050" y="4164013"/>
          <p14:tracePt t="52233" x="2732088" y="4225925"/>
          <p14:tracePt t="52240" x="2632075" y="4271963"/>
          <p14:tracePt t="52249" x="2557463" y="4300538"/>
          <p14:tracePt t="52256" x="2489200" y="4319588"/>
          <p14:tracePt t="52264" x="2443163" y="4327525"/>
          <p14:tracePt t="52272" x="2374900" y="4340225"/>
          <p14:tracePt t="52280" x="2314575" y="4340225"/>
          <p14:tracePt t="52290" x="2200275" y="4340225"/>
          <p14:tracePt t="52298" x="2159000" y="4340225"/>
          <p14:tracePt t="52306" x="2111375" y="4340225"/>
          <p14:tracePt t="52315" x="2071688" y="4340225"/>
          <p14:tracePt t="52322" x="2038350" y="4333875"/>
          <p14:tracePt t="52331" x="1990725" y="4319588"/>
          <p14:tracePt t="52339" x="1916113" y="4286250"/>
          <p14:tracePt t="52349" x="1741488" y="4164013"/>
          <p14:tracePt t="52356" x="1612900" y="4016375"/>
          <p14:tracePt t="52365" x="1552575" y="3935413"/>
          <p14:tracePt t="52373" x="1471613" y="3827463"/>
          <p14:tracePt t="52381" x="1409700" y="3651250"/>
          <p14:tracePt t="52389" x="1382713" y="3584575"/>
          <p14:tracePt t="52398" x="1370013" y="3497263"/>
          <p14:tracePt t="52400" x="1355725" y="3414713"/>
          <p14:tracePt t="52406" x="1355725" y="3321050"/>
          <p14:tracePt t="52416" x="1363663" y="3152775"/>
          <p14:tracePt t="52422" x="1370013" y="3044825"/>
          <p14:tracePt t="52431" x="1403350" y="2889250"/>
          <p14:tracePt t="52439" x="1484313" y="2646363"/>
          <p14:tracePt t="52448" x="1585913" y="2355850"/>
          <p14:tracePt t="52450" x="1733550" y="2079625"/>
          <p14:tracePt t="52457" x="1936750" y="1728788"/>
          <p14:tracePt t="52465" x="2132013" y="1444625"/>
          <p14:tracePt t="52473" x="2266950" y="1249363"/>
          <p14:tracePt t="52480" x="2428875" y="1039813"/>
          <p14:tracePt t="52490" x="2570163" y="925513"/>
          <p14:tracePt t="52498" x="2659063" y="863600"/>
          <p14:tracePt t="52506" x="2705100" y="836613"/>
          <p14:tracePt t="52508" x="2725738" y="830263"/>
          <p14:tracePt t="52515" x="2740025" y="830263"/>
          <p14:tracePt t="52523" x="2746375" y="830263"/>
          <p14:tracePt t="52530" x="2759075" y="836613"/>
          <p14:tracePt t="52539" x="2773363" y="850900"/>
          <p14:tracePt t="52548" x="2800350" y="890588"/>
          <p14:tracePt t="52555" x="2820988" y="931863"/>
          <p14:tracePt t="52566" x="2874963" y="1012825"/>
          <p14:tracePt t="52573" x="2914650" y="1066800"/>
          <p14:tracePt t="52581" x="2962275" y="1114425"/>
          <p14:tracePt t="52590" x="2989263" y="1147763"/>
          <p14:tracePt t="52597" x="3055938" y="1262063"/>
          <p14:tracePt t="52606" x="3130550" y="1450975"/>
          <p14:tracePt t="52615" x="3190875" y="1606550"/>
          <p14:tracePt t="52616" x="3225800" y="1720850"/>
          <p14:tracePt t="52623" x="3279775" y="1917700"/>
          <p14:tracePt t="52632" x="3333750" y="2179638"/>
          <p14:tracePt t="52639" x="3352800" y="2322513"/>
          <p14:tracePt t="52648" x="3400425" y="2497138"/>
          <p14:tracePt t="52655" x="3427413" y="2767013"/>
          <p14:tracePt t="52665" x="3454400" y="2882900"/>
          <p14:tracePt t="52666" x="3481388" y="2990850"/>
          <p14:tracePt t="52675" x="3502025" y="3206750"/>
          <p14:tracePt t="52683" x="3514725" y="3348038"/>
          <p14:tracePt t="52689" x="3514725" y="3449638"/>
          <p14:tracePt t="52699" x="3508375" y="3632200"/>
          <p14:tracePt t="52706" x="3502025" y="3773488"/>
          <p14:tracePt t="52714" x="3475038" y="3881438"/>
          <p14:tracePt t="52722" x="3454400" y="3962400"/>
          <p14:tracePt t="52731" x="3433763" y="4049713"/>
          <p14:tracePt t="52733" x="3414713" y="4117975"/>
          <p14:tracePt t="52740" x="3387725" y="4171950"/>
          <p14:tracePt t="52749" x="3373438" y="4211638"/>
          <p14:tracePt t="52756" x="3346450" y="4232275"/>
          <p14:tracePt t="52764" x="3244850" y="4265613"/>
          <p14:tracePt t="52773" x="3178175" y="4265613"/>
          <p14:tracePt t="52780" x="3124200" y="4271963"/>
          <p14:tracePt t="52789" x="3076575" y="4286250"/>
          <p14:tracePt t="52791" x="3043238" y="4286250"/>
          <p14:tracePt t="52798" x="2995613" y="4286250"/>
          <p14:tracePt t="52807" x="2962275" y="4286250"/>
          <p14:tracePt t="52814" x="2908300" y="4292600"/>
          <p14:tracePt t="52823" x="2874963" y="4292600"/>
          <p14:tracePt t="52830" x="2820988" y="4292600"/>
          <p14:tracePt t="52839" x="2786063" y="4292600"/>
          <p14:tracePt t="52841" x="2740025" y="4292600"/>
          <p14:tracePt t="52849" x="2692400" y="4279900"/>
          <p14:tracePt t="52857" x="2644775" y="4259263"/>
          <p14:tracePt t="52864" x="2605088" y="4252913"/>
          <p14:tracePt t="52874" x="2536825" y="4238625"/>
          <p14:tracePt t="52880" x="2470150" y="4211638"/>
          <p14:tracePt t="52890" x="2422525" y="4198938"/>
          <p14:tracePt t="52892" x="2374900" y="4178300"/>
          <p14:tracePt t="52899" x="2362200" y="4171950"/>
          <p14:tracePt t="52908" x="2354263" y="4171950"/>
          <p14:tracePt t="52916" x="2341563" y="4164013"/>
          <p14:tracePt t="52943" x="2335213" y="4157663"/>
          <p14:tracePt t="52959" x="2335213" y="4151313"/>
          <p14:tracePt t="52973" x="2320925" y="4151313"/>
          <p14:tracePt t="52979" x="2320925" y="4144963"/>
          <p14:tracePt t="52986" x="2308225" y="4130675"/>
          <p14:tracePt t="52993" x="2287588" y="4110038"/>
          <p14:tracePt t="53001" x="2246313" y="4056063"/>
          <p14:tracePt t="53008" x="2212975" y="3989388"/>
          <p14:tracePt t="53015" x="2185988" y="3902075"/>
          <p14:tracePt t="53023" x="2152650" y="3759200"/>
          <p14:tracePt t="53031" x="2146300" y="3644900"/>
          <p14:tracePt t="53040" x="2125663" y="3543300"/>
          <p14:tracePt t="53047" x="2125663" y="3395663"/>
          <p14:tracePt t="53055" x="2125663" y="3240088"/>
          <p14:tracePt t="53064" x="2125663" y="3159125"/>
          <p14:tracePt t="53072" x="2125663" y="3071813"/>
          <p14:tracePt t="53082" x="2132013" y="2943225"/>
          <p14:tracePt t="53089" x="2138363" y="2874963"/>
          <p14:tracePt t="53097" x="2138363" y="2855913"/>
          <p14:tracePt t="53106" x="2146300" y="2841625"/>
          <p14:tracePt t="53113" x="2152650" y="2820988"/>
          <p14:tracePt t="53124" x="2152650" y="2808288"/>
          <p14:tracePt t="53131" x="2165350" y="2801938"/>
          <p14:tracePt t="53142" x="2165350" y="2781300"/>
          <p14:tracePt t="53147" x="2179638" y="2774950"/>
          <p14:tracePt t="53156" x="2179638" y="2754313"/>
          <p14:tracePt t="53164" x="2185988" y="2733675"/>
          <p14:tracePt t="53182" x="2200275" y="2700338"/>
          <p14:tracePt t="53189" x="2206625" y="2693988"/>
          <p14:tracePt t="53249" x="2212975" y="2693988"/>
          <p14:tracePt t="53596" x="2239963" y="2754313"/>
          <p14:tracePt t="53604" x="2287588" y="2841625"/>
          <p14:tracePt t="53611" x="2314575" y="2922588"/>
          <p14:tracePt t="53618" x="2347913" y="3009900"/>
          <p14:tracePt t="53624" x="2368550" y="3090863"/>
          <p14:tracePt t="53634" x="2374900" y="3125788"/>
          <p14:tracePt t="53640" x="2381250" y="3192463"/>
          <p14:tracePt t="53648" x="2381250" y="3252788"/>
          <p14:tracePt t="53658" x="2368550" y="3375025"/>
          <p14:tracePt t="53660" x="2320925" y="3551238"/>
          <p14:tracePt t="53669" x="2273300" y="3671888"/>
          <p14:tracePt t="53677" x="2152650" y="3968750"/>
          <p14:tracePt t="53683" x="2038350" y="4259263"/>
          <p14:tracePt t="53691" x="1949450" y="4448175"/>
          <p14:tracePt t="53698" x="1868488" y="4616450"/>
          <p14:tracePt t="53706" x="1760538" y="4826000"/>
          <p14:tracePt t="53714" x="1706563" y="4913313"/>
          <p14:tracePt t="53722" x="1652588" y="4967288"/>
          <p14:tracePt t="53731" x="1598613" y="5008563"/>
          <p14:tracePt t="53733" x="1538288" y="5041900"/>
          <p14:tracePt t="53742" x="1490663" y="5048250"/>
          <p14:tracePt t="53749" x="1477963" y="5048250"/>
          <p14:tracePt t="53758" x="1457325" y="5048250"/>
          <p14:tracePt t="53765" x="1436688" y="5041900"/>
          <p14:tracePt t="53777" x="1417638" y="5014913"/>
          <p14:tracePt t="53785" x="1403350" y="4975225"/>
          <p14:tracePt t="53793" x="1397000" y="4927600"/>
          <p14:tracePt t="53800" x="1376363" y="4819650"/>
          <p14:tracePt t="53807" x="1370013" y="4684713"/>
          <p14:tracePt t="53815" x="1343025" y="4454525"/>
          <p14:tracePt t="53822" x="1328738" y="4056063"/>
          <p14:tracePt t="53830" x="1328738" y="3767138"/>
          <p14:tracePt t="53839" x="1349375" y="3387725"/>
          <p14:tracePt t="53846" x="1376363" y="3138488"/>
          <p14:tracePt t="53856" x="1430338" y="2901950"/>
          <p14:tracePt t="53864" x="1504950" y="2578100"/>
          <p14:tracePt t="53866" x="1558925" y="2436813"/>
          <p14:tracePt t="53873" x="1606550" y="2314575"/>
          <p14:tracePt t="53881" x="1679575" y="2187575"/>
          <p14:tracePt t="53889" x="1733550" y="2119313"/>
          <p14:tracePt t="53897" x="1787525" y="2044700"/>
          <p14:tracePt t="53906" x="1828800" y="2005013"/>
          <p14:tracePt t="53914" x="1889125" y="1957388"/>
          <p14:tracePt t="53915" x="1949450" y="1909763"/>
          <p14:tracePt t="53924" x="2051050" y="1855788"/>
          <p14:tracePt t="53930" x="2219325" y="1774825"/>
          <p14:tracePt t="53939" x="2354263" y="1720850"/>
          <p14:tracePt t="53947" x="2449513" y="1673225"/>
          <p14:tracePt t="53955" x="2524125" y="1646238"/>
          <p14:tracePt t="53964" x="2605088" y="1639888"/>
          <p14:tracePt t="53966" x="2651125" y="1646238"/>
          <p14:tracePt t="53973" x="2665413" y="1654175"/>
          <p14:tracePt t="53982" x="2686050" y="1681163"/>
          <p14:tracePt t="53989" x="2705100" y="1728788"/>
          <p14:tracePt t="53997" x="2705100" y="1755775"/>
          <p14:tracePt t="54007" x="2705100" y="1774825"/>
          <p14:tracePt t="54009" x="2713038" y="1801813"/>
          <p14:tracePt t="54017" x="2732088" y="1870075"/>
          <p14:tracePt t="54025" x="2752725" y="1978025"/>
          <p14:tracePt t="54032" x="2759075" y="2085975"/>
          <p14:tracePt t="54040" x="2779713" y="2193925"/>
          <p14:tracePt t="54048" x="2779713" y="2260600"/>
          <p14:tracePt t="54055" x="2779713" y="2457450"/>
          <p14:tracePt t="54066" x="2752725" y="2747963"/>
          <p14:tracePt t="54067" x="2698750" y="2909888"/>
          <p14:tracePt t="54074" x="2611438" y="3213100"/>
          <p14:tracePt t="54082" x="2516188" y="3443288"/>
          <p14:tracePt t="54090" x="2428875" y="3632200"/>
          <p14:tracePt t="54098" x="2293938" y="3948113"/>
          <p14:tracePt t="54105" x="2165350" y="4205288"/>
          <p14:tracePt t="54114" x="2044700" y="4414838"/>
          <p14:tracePt t="54123" x="1943100" y="4610100"/>
          <p14:tracePt t="54130" x="1876425" y="4772025"/>
          <p14:tracePt t="54132" x="1841500" y="4852988"/>
          <p14:tracePt t="54140" x="1795463" y="4933950"/>
          <p14:tracePt t="54149" x="1774825" y="4967288"/>
          <p14:tracePt t="54156" x="1760538" y="4994275"/>
          <p14:tracePt t="54164" x="1747838" y="5014913"/>
          <p14:tracePt t="54172" x="1741488" y="5021263"/>
          <p14:tracePt t="54181" x="1714500" y="5029200"/>
          <p14:tracePt t="54189" x="1673225" y="5035550"/>
          <p14:tracePt t="54191" x="1652588" y="5035550"/>
          <p14:tracePt t="54199" x="1633538" y="5029200"/>
          <p14:tracePt t="54207" x="1619250" y="5008563"/>
          <p14:tracePt t="54213" x="1606550" y="4987925"/>
          <p14:tracePt t="54222" x="1579563" y="4960938"/>
          <p14:tracePt t="54231" x="1517650" y="4879975"/>
          <p14:tracePt t="54238" x="1436688" y="4759325"/>
          <p14:tracePt t="54249" x="1328738" y="4475163"/>
          <p14:tracePt t="54256" x="1301750" y="4373563"/>
          <p14:tracePt t="54265" x="1255713" y="4205288"/>
          <p14:tracePt t="54272" x="1247775" y="3995738"/>
          <p14:tracePt t="54281" x="1247775" y="3887788"/>
          <p14:tracePt t="54289" x="1247775" y="3692525"/>
          <p14:tracePt t="54298" x="1274763" y="3402013"/>
          <p14:tracePt t="54300" x="1301750" y="3213100"/>
          <p14:tracePt t="54306" x="1355725" y="2976563"/>
          <p14:tracePt t="54315" x="1423988" y="2673350"/>
          <p14:tracePt t="54322" x="1504950" y="2463800"/>
          <p14:tracePt t="54331" x="1598613" y="2214563"/>
          <p14:tracePt t="54338" x="1706563" y="2005013"/>
          <p14:tracePt t="54348" x="1760538" y="1917700"/>
          <p14:tracePt t="54355" x="1814513" y="1822450"/>
          <p14:tracePt t="54357" x="1868488" y="1708150"/>
          <p14:tracePt t="54365" x="1922463" y="1646238"/>
          <p14:tracePt t="54373" x="1963738" y="1585913"/>
          <p14:tracePt t="54381" x="2038350" y="1525588"/>
          <p14:tracePt t="54389" x="2119313" y="1450975"/>
          <p14:tracePt t="54397" x="2219325" y="1397000"/>
          <p14:tracePt t="54405" x="2300288" y="1349375"/>
          <p14:tracePt t="54414" x="2389188" y="1295400"/>
          <p14:tracePt t="54422" x="2497138" y="1241425"/>
          <p14:tracePt t="54431" x="2611438" y="1201738"/>
          <p14:tracePt t="54433" x="2686050" y="1181100"/>
          <p14:tracePt t="54440" x="2752725" y="1154113"/>
          <p14:tracePt t="54448" x="2820988" y="1133475"/>
          <p14:tracePt t="54455" x="2901950" y="1120775"/>
          <p14:tracePt t="54464" x="2989263" y="1106488"/>
          <p14:tracePt t="54472" x="3109913" y="1093788"/>
          <p14:tracePt t="54473" x="3217863" y="1079500"/>
          <p14:tracePt t="54482" x="3333750" y="1073150"/>
          <p14:tracePt t="54491" x="3481388" y="1060450"/>
          <p14:tracePt t="54498" x="3622675" y="1052513"/>
          <p14:tracePt t="54506" x="3757613" y="1052513"/>
          <p14:tracePt t="54513" x="3873500" y="1052513"/>
          <p14:tracePt t="54524" x="4149725" y="1093788"/>
          <p14:tracePt t="54531" x="4243388" y="1093788"/>
          <p14:tracePt t="54541" x="4332288" y="1120775"/>
          <p14:tracePt t="54548" x="4432300" y="1147763"/>
          <p14:tracePt t="54556" x="4521200" y="1187450"/>
          <p14:tracePt t="54564" x="4614863" y="1222375"/>
          <p14:tracePt t="54572" x="4668838" y="1241425"/>
          <p14:tracePt t="54581" x="4749800" y="1282700"/>
          <p14:tracePt t="54583" x="4830763" y="1322388"/>
          <p14:tracePt t="54589" x="4905375" y="1357313"/>
          <p14:tracePt t="54599" x="4965700" y="1390650"/>
          <p14:tracePt t="54606" x="5026025" y="1423988"/>
          <p14:tracePt t="54615" x="5073650" y="1457325"/>
          <p14:tracePt t="54622" x="5114925" y="1498600"/>
          <p14:tracePt t="54631" x="5160963" y="1552575"/>
          <p14:tracePt t="54638" x="5195888" y="1579563"/>
          <p14:tracePt t="54648" x="5222875" y="1627188"/>
          <p14:tracePt t="54650" x="5256213" y="1654175"/>
          <p14:tracePt t="54656" x="5276850" y="1687513"/>
          <p14:tracePt t="54666" x="5289550" y="1693863"/>
          <p14:tracePt t="54672" x="5316538" y="1741488"/>
          <p14:tracePt t="54681" x="5343525" y="1768475"/>
          <p14:tracePt t="54690" x="5370513" y="1816100"/>
          <p14:tracePt t="54692" x="5397500" y="1882775"/>
          <p14:tracePt t="54699" x="5411788" y="1951038"/>
          <p14:tracePt t="54707" x="5418138" y="2017713"/>
          <p14:tracePt t="54715" x="5438775" y="2079625"/>
          <p14:tracePt t="54722" x="5438775" y="2119313"/>
          <p14:tracePt t="54730" x="5438775" y="2146300"/>
          <p14:tracePt t="54740" x="5445125" y="2187575"/>
          <p14:tracePt t="54747" x="5445125" y="2193925"/>
          <p14:tracePt t="54749" x="5445125" y="2206625"/>
          <p14:tracePt t="55223" x="5445125" y="2187575"/>
          <p14:tracePt t="55230" x="5457825" y="2160588"/>
          <p14:tracePt t="55240" x="5465763" y="2098675"/>
          <p14:tracePt t="55242" x="5478463" y="2032000"/>
          <p14:tracePt t="55252" x="5499100" y="1930400"/>
          <p14:tracePt t="55265" x="5573713" y="1755775"/>
          <p14:tracePt t="55274" x="5627688" y="1660525"/>
          <p14:tracePt t="55283" x="5721350" y="1465263"/>
          <p14:tracePt t="55300" x="5849938" y="1268413"/>
          <p14:tracePt t="55302" x="5889625" y="1201738"/>
          <p14:tracePt t="55310" x="5943600" y="1141413"/>
          <p14:tracePt t="55321" x="5964238" y="1100138"/>
          <p14:tracePt t="55332" x="5978525" y="1093788"/>
          <p14:tracePt t="55341" x="6005513" y="1087438"/>
          <p14:tracePt t="55357" x="6032500" y="1087438"/>
          <p14:tracePt t="55366" x="6045200" y="1106488"/>
          <p14:tracePt t="55368" x="6051550" y="1120775"/>
          <p14:tracePt t="55391" x="6099175" y="1168400"/>
          <p14:tracePt t="55400" x="6126163" y="1195388"/>
          <p14:tracePt t="55407" x="6153150" y="1214438"/>
          <p14:tracePt t="55410" x="6194425" y="1235075"/>
          <p14:tracePt t="55418" x="6213475" y="1255713"/>
          <p14:tracePt t="55432" x="6254750" y="1303338"/>
          <p14:tracePt t="55435" x="6294438" y="1370013"/>
          <p14:tracePt t="55441" x="6348413" y="1450975"/>
          <p14:tracePt t="55448" x="6383338" y="1525588"/>
          <p14:tracePt t="55457" x="6429375" y="1579563"/>
          <p14:tracePt t="55465" x="6477000" y="1660525"/>
          <p14:tracePt t="55467" x="6564313" y="1801813"/>
          <p14:tracePt t="55479" x="6645275" y="1951038"/>
          <p14:tracePt t="55488" x="6699250" y="2085975"/>
          <p14:tracePt t="55498" x="6780213" y="2287588"/>
          <p14:tracePt t="55506" x="6848475" y="2511425"/>
          <p14:tracePt t="55514" x="6888163" y="2646363"/>
          <p14:tracePt t="55523" x="6902450" y="2740025"/>
          <p14:tracePt t="55532" x="6929438" y="2928938"/>
          <p14:tracePt t="55536" x="6929438" y="3084513"/>
          <p14:tracePt t="55543" x="6923088" y="3179763"/>
          <p14:tracePt t="55557" x="6896100" y="3408363"/>
          <p14:tracePt t="55568" x="6875463" y="3578225"/>
          <p14:tracePt t="55581" x="6842125" y="3759200"/>
          <p14:tracePt t="55590" x="6821488" y="3848100"/>
          <p14:tracePt t="55592" x="6794500" y="3948113"/>
          <p14:tracePt t="55599" x="6767513" y="4037013"/>
          <p14:tracePt t="55608" x="6740525" y="4097338"/>
          <p14:tracePt t="55615" x="6707188" y="4164013"/>
          <p14:tracePt t="55632" x="6632575" y="4300538"/>
          <p14:tracePt t="55649" x="6551613" y="4462463"/>
          <p14:tracePt t="55656" x="6510338" y="4529138"/>
          <p14:tracePt t="55658" x="6483350" y="4576763"/>
          <p14:tracePt t="55674" x="6416675" y="4678363"/>
          <p14:tracePt t="55683" x="6402388" y="4705350"/>
          <p14:tracePt t="55698" x="6348413" y="4772025"/>
          <p14:tracePt t="55706" x="6321425" y="4799013"/>
          <p14:tracePt t="55708" x="6275388" y="4832350"/>
          <p14:tracePt t="55715" x="6213475" y="4867275"/>
          <p14:tracePt t="55722" x="6167438" y="4886325"/>
          <p14:tracePt t="55731" x="6119813" y="4906963"/>
          <p14:tracePt t="55740" x="6078538" y="4913313"/>
          <p14:tracePt t="55742" x="6038850" y="4927600"/>
          <p14:tracePt t="55756" x="5997575" y="4927600"/>
          <p14:tracePt t="55764" x="5943600" y="4933950"/>
          <p14:tracePt t="55767" x="5876925" y="4940300"/>
          <p14:tracePt t="55774" x="5808663" y="4954588"/>
          <p14:tracePt t="55782" x="5741988" y="4960938"/>
          <p14:tracePt t="55790" x="5688013" y="4960938"/>
          <p14:tracePt t="55798" x="5640388" y="4960938"/>
          <p14:tracePt t="55806" x="5607050" y="4954588"/>
          <p14:tracePt t="55824" x="5526088" y="4913313"/>
          <p14:tracePt t="55832" x="5492750" y="4879975"/>
          <p14:tracePt t="55848" x="5411788" y="4786313"/>
          <p14:tracePt t="55857" x="5370513" y="4732338"/>
          <p14:tracePt t="55865" x="5316538" y="4651375"/>
          <p14:tracePt t="55867" x="5262563" y="4495800"/>
          <p14:tracePt t="55875" x="5202238" y="4171950"/>
          <p14:tracePt t="55883" x="5160963" y="3894138"/>
          <p14:tracePt t="55890" x="5127625" y="3360738"/>
          <p14:tracePt t="55898" x="5114925" y="2855913"/>
          <p14:tracePt t="55907" x="5141913" y="2220913"/>
          <p14:tracePt t="55914" x="5187950" y="1666875"/>
          <p14:tracePt t="55922" x="5249863" y="1282700"/>
          <p14:tracePt t="55932" x="5295900" y="938213"/>
          <p14:tracePt t="55934" x="5343525" y="722313"/>
          <p14:tracePt t="55941" x="5391150" y="587375"/>
          <p14:tracePt t="55957" x="5430838" y="411163"/>
          <p14:tracePt t="55958" x="5451475" y="344488"/>
          <p14:tracePt t="55966" x="5484813" y="276225"/>
          <p14:tracePt t="55983" x="5580063" y="176213"/>
          <p14:tracePt t="55985" x="5627688" y="134938"/>
          <p14:tracePt t="55991" x="5673725" y="80963"/>
          <p14:tracePt t="56110" x="6342063" y="47625"/>
          <p14:tracePt t="56116" x="6383338" y="87313"/>
          <p14:tracePt t="56123" x="6423025" y="128588"/>
          <p14:tracePt t="56131" x="6491288" y="236538"/>
          <p14:tracePt t="56140" x="6537325" y="357188"/>
          <p14:tracePt t="56148" x="6584950" y="446088"/>
          <p14:tracePt t="56156" x="6618288" y="512763"/>
          <p14:tracePt t="56159" x="6672263" y="600075"/>
          <p14:tracePt t="56168" x="6734175" y="749300"/>
          <p14:tracePt t="56182" x="6834188" y="992188"/>
          <p14:tracePt t="56190" x="6861175" y="1046163"/>
          <p14:tracePt t="56207" x="6923088" y="1235075"/>
          <p14:tracePt t="56209" x="6956425" y="1336675"/>
          <p14:tracePt t="56216" x="6983413" y="1438275"/>
          <p14:tracePt t="56223" x="6996113" y="1525588"/>
          <p14:tracePt t="56233" x="7031038" y="1708150"/>
          <p14:tracePt t="56240" x="7031038" y="2017713"/>
          <p14:tracePt t="56247" x="7031038" y="2260600"/>
          <p14:tracePt t="56256" x="7004050" y="2706688"/>
          <p14:tracePt t="56258" x="7004050" y="2922588"/>
          <p14:tracePt t="56265" x="6969125" y="3300413"/>
          <p14:tracePt t="56273" x="6942138" y="3557588"/>
          <p14:tracePt t="56281" x="6902450" y="3875088"/>
          <p14:tracePt t="56289" x="6861175" y="4083050"/>
          <p14:tracePt t="56297" x="6848475" y="4184650"/>
          <p14:tracePt t="56306" x="6794500" y="4333875"/>
          <p14:tracePt t="56314" x="6767513" y="4462463"/>
          <p14:tracePt t="56323" x="6726238" y="4549775"/>
          <p14:tracePt t="56332" x="6645275" y="4670425"/>
          <p14:tracePt t="56339" x="6611938" y="4697413"/>
          <p14:tracePt t="56348" x="6578600" y="4738688"/>
          <p14:tracePt t="56355" x="6551613" y="4765675"/>
          <p14:tracePt t="56366" x="6537325" y="4786313"/>
          <p14:tracePt t="56370" x="6518275" y="4799013"/>
          <p14:tracePt t="56380" x="6497638" y="4813300"/>
          <p14:tracePt t="56382" x="6464300" y="4840288"/>
          <p14:tracePt t="56391" x="6402388" y="4873625"/>
          <p14:tracePt t="56399" x="6335713" y="4894263"/>
          <p14:tracePt t="56405" x="6267450" y="4913313"/>
          <p14:tracePt t="56415" x="6200775" y="4927600"/>
          <p14:tracePt t="56417" x="6146800" y="4948238"/>
          <p14:tracePt t="56426" x="6086475" y="4954588"/>
          <p14:tracePt t="56433" x="6045200" y="4954588"/>
          <p14:tracePt t="56440" x="5997575" y="4954588"/>
          <p14:tracePt t="56448" x="5984875" y="4954588"/>
          <p14:tracePt t="56457" x="5951538" y="4954588"/>
          <p14:tracePt t="56463" x="5937250" y="4954588"/>
          <p14:tracePt t="56473" x="5903913" y="4948238"/>
          <p14:tracePt t="56480" x="5876925" y="4933950"/>
          <p14:tracePt t="56482" x="5843588" y="4913313"/>
          <p14:tracePt t="56492" x="5802313" y="4886325"/>
          <p14:tracePt t="56498" x="5754688" y="4867275"/>
          <p14:tracePt t="56506" x="5715000" y="4832350"/>
          <p14:tracePt t="56516" x="5661025" y="4799013"/>
          <p14:tracePt t="56522" x="5607050" y="4778375"/>
          <p14:tracePt t="56531" x="5559425" y="4738688"/>
          <p14:tracePt t="56539" x="5519738" y="4705350"/>
          <p14:tracePt t="56548" x="5472113" y="4643438"/>
          <p14:tracePt t="56549" x="5418138" y="4576763"/>
          <p14:tracePt t="56556" x="5357813" y="4427538"/>
          <p14:tracePt t="56566" x="5316538" y="4346575"/>
          <p14:tracePt t="56571" x="5283200" y="4232275"/>
          <p14:tracePt t="56581" x="5249863" y="4083050"/>
          <p14:tracePt t="56588" x="5214938" y="3894138"/>
          <p14:tracePt t="56598" x="5195888" y="3794125"/>
          <p14:tracePt t="56606" x="5181600" y="3597275"/>
          <p14:tracePt t="56607" x="5168900" y="3327400"/>
          <p14:tracePt t="56615" x="5175250" y="3206750"/>
          <p14:tracePt t="56621" x="5195888" y="3009900"/>
          <p14:tracePt t="56632" x="5222875" y="2781300"/>
          <p14:tracePt t="56639" x="5249863" y="2652713"/>
          <p14:tracePt t="56647" x="5322888" y="2484438"/>
          <p14:tracePt t="56656" x="5397500" y="2260600"/>
          <p14:tracePt t="56657" x="5505450" y="2071688"/>
          <p14:tracePt t="56665" x="5607050" y="1930400"/>
          <p14:tracePt t="56673" x="5700713" y="1782763"/>
          <p14:tracePt t="56682" x="5781675" y="1612900"/>
          <p14:tracePt t="56689" x="5843588" y="1492250"/>
          <p14:tracePt t="56698" x="5889625" y="1411288"/>
          <p14:tracePt t="56700" x="5951538" y="1330325"/>
          <p14:tracePt t="56709" x="6024563" y="1249363"/>
          <p14:tracePt t="56716" x="6072188" y="1208088"/>
          <p14:tracePt t="56723" x="6132513" y="1154113"/>
          <p14:tracePt t="56732" x="6173788" y="1141413"/>
          <p14:tracePt t="56739" x="6186488" y="1127125"/>
          <p14:tracePt t="56747" x="6207125" y="1127125"/>
          <p14:tracePt t="56756" x="6213475" y="1127125"/>
          <p14:tracePt t="56763" x="6227763" y="1133475"/>
          <p14:tracePt t="56773" x="6254750" y="1160463"/>
          <p14:tracePt t="56775" x="6275388" y="1187450"/>
          <p14:tracePt t="56781" x="6288088" y="1214438"/>
          <p14:tracePt t="56791" x="6308725" y="1235075"/>
          <p14:tracePt t="56797" x="6348413" y="1282700"/>
          <p14:tracePt t="56806" x="6410325" y="1316038"/>
          <p14:tracePt t="56813" x="6437313" y="1343025"/>
          <p14:tracePt t="56823" x="6491288" y="1403350"/>
          <p14:tracePt t="56830" x="6551613" y="1484313"/>
          <p14:tracePt t="56832" x="6584950" y="1552575"/>
          <p14:tracePt t="56840" x="6632575" y="1654175"/>
          <p14:tracePt t="56847" x="6645275" y="1700213"/>
          <p14:tracePt t="56856" x="6686550" y="1789113"/>
          <p14:tracePt t="56864" x="6707188" y="1957388"/>
          <p14:tracePt t="56872" x="6713538" y="2166938"/>
          <p14:tracePt t="56881" x="6726238" y="2274888"/>
          <p14:tracePt t="56882" x="6719888" y="2484438"/>
          <p14:tracePt t="56890" x="6707188" y="2794000"/>
          <p14:tracePt t="56899" x="6707188" y="2928938"/>
          <p14:tracePt t="56905" x="6680200" y="3246438"/>
          <p14:tracePt t="56915" x="6653213" y="3497263"/>
          <p14:tracePt t="56922" x="6618288" y="3665538"/>
          <p14:tracePt t="56930" x="6564313" y="3908425"/>
          <p14:tracePt t="56940" x="6410325" y="4354513"/>
          <p14:tracePt t="56949" x="6315075" y="4583113"/>
          <p14:tracePt t="56956" x="6207125" y="4813300"/>
          <p14:tracePt t="56965" x="6113463" y="4948238"/>
          <p14:tracePt t="56972" x="6032500" y="5116513"/>
          <p14:tracePt t="56980" x="5943600" y="5251450"/>
          <p14:tracePt t="56990" x="5883275" y="5319713"/>
          <p14:tracePt t="56991" x="5829300" y="5380038"/>
          <p14:tracePt t="56999" x="5727700" y="5427663"/>
          <p14:tracePt t="57007" x="5661025" y="5434013"/>
          <p14:tracePt t="57014" x="5619750" y="5440363"/>
          <p14:tracePt t="57022" x="5580063" y="5434013"/>
          <p14:tracePt t="57030" x="5532438" y="5427663"/>
          <p14:tracePt t="57039" x="5472113" y="5407025"/>
          <p14:tracePt t="57041" x="5397500" y="5386388"/>
          <p14:tracePt t="57050" x="5322888" y="5338763"/>
          <p14:tracePt t="57058" x="5241925" y="5292725"/>
          <p14:tracePt t="57066" x="5168900" y="5224463"/>
          <p14:tracePt t="57073" x="5060950" y="5122863"/>
          <p14:tracePt t="57080" x="4851400" y="4960938"/>
          <p14:tracePt t="57090" x="4608513" y="4664075"/>
          <p14:tracePt t="57098" x="4413250" y="4279900"/>
          <p14:tracePt t="57105" x="4344988" y="4117975"/>
          <p14:tracePt t="57115" x="4257675" y="3848100"/>
          <p14:tracePt t="57116" x="4243388" y="3740150"/>
          <p14:tracePt t="57123" x="4216400" y="3644900"/>
          <p14:tracePt t="57131" x="4203700" y="3557588"/>
          <p14:tracePt t="57138" x="4224338" y="3387725"/>
          <p14:tracePt t="57148" x="4237038" y="3279775"/>
          <p14:tracePt t="57155" x="4278313" y="3179763"/>
          <p14:tracePt t="57163" x="4332288" y="3017838"/>
          <p14:tracePt t="57173" x="4419600" y="2787650"/>
          <p14:tracePt t="57174" x="4527550" y="2578100"/>
          <p14:tracePt t="57180" x="4695825" y="2355850"/>
          <p14:tracePt t="57190" x="4911725" y="2044700"/>
          <p14:tracePt t="57197" x="5053013" y="1809750"/>
          <p14:tracePt t="57206" x="5175250" y="1646238"/>
          <p14:tracePt t="57213" x="5349875" y="1457325"/>
          <p14:tracePt t="57224" x="5565775" y="1268413"/>
          <p14:tracePt t="57231" x="5613400" y="1241425"/>
          <p14:tracePt t="57240" x="5661025" y="1222375"/>
          <p14:tracePt t="57247" x="5688013" y="1214438"/>
          <p14:tracePt t="57256" x="5727700" y="1214438"/>
          <p14:tracePt t="57264" x="5754688" y="1214438"/>
          <p14:tracePt t="57273" x="5768975" y="1214438"/>
          <p14:tracePt t="57274" x="5789613" y="1222375"/>
          <p14:tracePt t="57281" x="5808663" y="1249363"/>
          <p14:tracePt t="57291" x="5856288" y="1303338"/>
          <p14:tracePt t="57298" x="5889625" y="1349375"/>
          <p14:tracePt t="57305" x="5937250" y="1411288"/>
          <p14:tracePt t="57315" x="5984875" y="1477963"/>
          <p14:tracePt t="57322" x="6018213" y="1519238"/>
          <p14:tracePt t="57323" x="6072188" y="1579563"/>
          <p14:tracePt t="57332" x="6140450" y="1681163"/>
          <p14:tracePt t="57340" x="6213475" y="1809750"/>
          <p14:tracePt t="57348" x="6254750" y="1882775"/>
          <p14:tracePt t="57355" x="6302375" y="1971675"/>
          <p14:tracePt t="57364" x="6342063" y="2038350"/>
          <p14:tracePt t="57372" x="6389688" y="2133600"/>
          <p14:tracePt t="57381" x="6437313" y="2260600"/>
          <p14:tracePt t="57382" x="6470650" y="2409825"/>
          <p14:tracePt t="57390" x="6497638" y="2476500"/>
          <p14:tracePt t="57398" x="6524625" y="2586038"/>
          <p14:tracePt t="57406" x="6545263" y="2740025"/>
          <p14:tracePt t="57415" x="6564313" y="2928938"/>
          <p14:tracePt t="57423" x="6564313" y="3036888"/>
          <p14:tracePt t="57430" x="6564313" y="3186113"/>
          <p14:tracePt t="57440" x="6551613" y="3327400"/>
          <p14:tracePt t="57441" x="6524625" y="3435350"/>
          <p14:tracePt t="57449" x="6503988" y="3482975"/>
          <p14:tracePt t="57457" x="6470650" y="3551238"/>
          <p14:tracePt t="57463" x="6437313" y="3590925"/>
          <p14:tracePt t="57473" x="6369050" y="3659188"/>
          <p14:tracePt t="57480" x="6275388" y="3732213"/>
          <p14:tracePt t="57490" x="6200775" y="3806825"/>
          <p14:tracePt t="57491" x="6132513" y="3867150"/>
          <p14:tracePt t="57499" x="6059488" y="3941763"/>
          <p14:tracePt t="57507" x="5978525" y="4016375"/>
          <p14:tracePt t="57514" x="5883275" y="4090988"/>
          <p14:tracePt t="57524" x="5741988" y="4271963"/>
          <p14:tracePt t="57531" x="5667375" y="4367213"/>
          <p14:tracePt t="57539" x="5586413" y="4462463"/>
          <p14:tracePt t="57547" x="5538788" y="4508500"/>
          <p14:tracePt t="57555" x="5445125" y="4562475"/>
          <p14:tracePt t="57557" x="5370513" y="4610100"/>
          <p14:tracePt t="57566" x="5322888" y="4624388"/>
          <p14:tracePt t="57573" x="5262563" y="4643438"/>
          <p14:tracePt t="57580" x="5249863" y="4651375"/>
          <p14:tracePt t="57589" x="5229225" y="4651375"/>
          <p14:tracePt t="57597" x="5222875" y="4651375"/>
          <p14:tracePt t="57605" x="5208588" y="4651375"/>
          <p14:tracePt t="57614" x="5195888" y="4651375"/>
          <p14:tracePt t="57622" x="5187950" y="4637088"/>
          <p14:tracePt t="57632" x="5175250" y="4630738"/>
          <p14:tracePt t="57638" x="5175250" y="4624388"/>
          <p14:tracePt t="57648" x="5154613" y="4610100"/>
          <p14:tracePt t="57655" x="5114925" y="4556125"/>
          <p14:tracePt t="57665" x="5046663" y="4421188"/>
          <p14:tracePt t="57667" x="4959350" y="4252913"/>
          <p14:tracePt t="57673" x="4851400" y="4043363"/>
          <p14:tracePt t="57681" x="4737100" y="3773488"/>
          <p14:tracePt t="57690" x="4662488" y="3443288"/>
          <p14:tracePt t="57697" x="4629150" y="3273425"/>
          <p14:tracePt t="57707" x="4602163" y="3144838"/>
          <p14:tracePt t="57714" x="4594225" y="3024188"/>
          <p14:tracePt t="57722" x="4581525" y="2963863"/>
          <p14:tracePt t="57731" x="4581525" y="2882900"/>
          <p14:tracePt t="57740" x="4581525" y="2847975"/>
          <p14:tracePt t="57748" x="4581525" y="2814638"/>
          <p14:tracePt t="57757" x="4594225" y="2767013"/>
          <p14:tracePt t="57764" x="4614863" y="2693988"/>
          <p14:tracePt t="57766" x="4648200" y="2565400"/>
          <p14:tracePt t="57776" x="4675188" y="2476500"/>
          <p14:tracePt t="57782" x="4737100" y="2328863"/>
          <p14:tracePt t="57789" x="4837113" y="2058988"/>
          <p14:tracePt t="57799" x="4932363" y="1828800"/>
          <p14:tracePt t="57805" x="5006975" y="1681163"/>
          <p14:tracePt t="57815" x="5080000" y="1498600"/>
          <p14:tracePt t="57822" x="5141913" y="1322388"/>
          <p14:tracePt t="57831" x="5187950" y="1241425"/>
          <p14:tracePt t="57832" x="5222875" y="1174750"/>
          <p14:tracePt t="57840" x="5256213" y="1120775"/>
          <p14:tracePt t="57850" x="5283200" y="1087438"/>
          <p14:tracePt t="57855" x="5322888" y="1046163"/>
          <p14:tracePt t="57865" x="5384800" y="998538"/>
          <p14:tracePt t="57872" x="5430838" y="971550"/>
          <p14:tracePt t="57880" x="5492750" y="952500"/>
          <p14:tracePt t="57889" x="5538788" y="931863"/>
          <p14:tracePt t="57890" x="5586413" y="911225"/>
          <p14:tracePt t="57898" x="5646738" y="904875"/>
          <p14:tracePt t="57906" x="5708650" y="904875"/>
          <p14:tracePt t="57916" x="5781675" y="904875"/>
          <p14:tracePt t="57923" x="5835650" y="925513"/>
          <p14:tracePt t="57930" x="5883275" y="938213"/>
          <p14:tracePt t="57939" x="5930900" y="965200"/>
          <p14:tracePt t="57947" x="5957888" y="979488"/>
          <p14:tracePt t="57949" x="5997575" y="992188"/>
          <p14:tracePt t="57957" x="6045200" y="1025525"/>
          <p14:tracePt t="57965" x="6086475" y="1046163"/>
          <p14:tracePt t="57972" x="6132513" y="1066800"/>
          <p14:tracePt t="57981" x="6159500" y="1093788"/>
          <p14:tracePt t="57989" x="6207125" y="1114425"/>
          <p14:tracePt t="57998" x="6221413" y="1127125"/>
          <p14:tracePt t="58006" x="6248400" y="1147763"/>
          <p14:tracePt t="58007" x="6275388" y="1187450"/>
          <p14:tracePt t="58015" x="6308725" y="1235075"/>
          <p14:tracePt t="58023" x="6321425" y="1262063"/>
          <p14:tracePt t="58031" x="6329363" y="1295400"/>
          <p14:tracePt t="58038" x="6342063" y="1322388"/>
          <p14:tracePt t="58048" x="6348413" y="1357313"/>
          <p14:tracePt t="58055" x="6356350" y="1384300"/>
          <p14:tracePt t="58066" x="6362700" y="1403350"/>
          <p14:tracePt t="58068" x="6362700" y="1423988"/>
          <p14:tracePt t="58073" x="6362700" y="1444625"/>
          <p14:tracePt t="58082" x="6369050" y="1477963"/>
          <p14:tracePt t="58089" x="6369050" y="1531938"/>
          <p14:tracePt t="58098" x="6369050" y="1639888"/>
          <p14:tracePt t="58105" x="6362700" y="1720850"/>
          <p14:tracePt t="58114" x="6362700" y="1822450"/>
          <p14:tracePt t="58115" x="6362700" y="1882775"/>
          <p14:tracePt t="58124" x="6348413" y="2025650"/>
          <p14:tracePt t="58132" x="6335713" y="2160588"/>
          <p14:tracePt t="58138" x="6335713" y="2295525"/>
          <p14:tracePt t="58148" x="6335713" y="2382838"/>
          <p14:tracePt t="58155" x="6335713" y="2530475"/>
          <p14:tracePt t="58163" x="6335713" y="2667000"/>
          <p14:tracePt t="58172" x="6335713" y="2794000"/>
          <p14:tracePt t="58180" x="6335713" y="2901950"/>
          <p14:tracePt t="58181" x="6335713" y="3063875"/>
          <p14:tracePt t="58191" x="6308725" y="3273425"/>
          <p14:tracePt t="58197" x="6308725" y="3381375"/>
          <p14:tracePt t="58205" x="6294438" y="3516313"/>
          <p14:tracePt t="58214" x="6275388" y="3644900"/>
          <p14:tracePt t="58224" x="6248400" y="3840163"/>
          <p14:tracePt t="58232" x="6221413" y="3929063"/>
          <p14:tracePt t="58240" x="6194425" y="3995738"/>
          <p14:tracePt t="58247" x="6180138" y="4064000"/>
          <p14:tracePt t="58256" x="6146800" y="4124325"/>
          <p14:tracePt t="58264" x="6113463" y="4178300"/>
          <p14:tracePt t="58273" x="6078538" y="4217988"/>
          <p14:tracePt t="58275" x="6038850" y="4259263"/>
          <p14:tracePt t="58283" x="5997575" y="4300538"/>
          <p14:tracePt t="58290" x="5951538" y="4340225"/>
          <p14:tracePt t="58297" x="5883275" y="4387850"/>
          <p14:tracePt t="58307" x="5808663" y="4427538"/>
          <p14:tracePt t="58314" x="5754688" y="4462463"/>
          <p14:tracePt t="58323" x="5694363" y="4495800"/>
          <p14:tracePt t="58330" x="5654675" y="4529138"/>
          <p14:tracePt t="58340" x="5627688" y="4543425"/>
          <p14:tracePt t="58341" x="5600700" y="4549775"/>
          <p14:tracePt t="58348" x="5580063" y="4562475"/>
          <p14:tracePt t="58357" x="5559425" y="4562475"/>
          <p14:tracePt t="58364" x="5532438" y="4562475"/>
          <p14:tracePt t="58372" x="5492750" y="4562475"/>
          <p14:tracePt t="58381" x="5457825" y="4562475"/>
          <p14:tracePt t="58389" x="5418138" y="4562475"/>
          <p14:tracePt t="58398" x="5376863" y="4556125"/>
          <p14:tracePt t="58400" x="5343525" y="4556125"/>
          <p14:tracePt t="58406" x="5310188" y="4543425"/>
          <p14:tracePt t="58415" x="5276850" y="4529138"/>
          <p14:tracePt t="58422" x="5241925" y="4508500"/>
          <p14:tracePt t="58431" x="5208588" y="4475163"/>
          <p14:tracePt t="58438" x="5148263" y="4435475"/>
          <p14:tracePt t="58448" x="5094288" y="4381500"/>
          <p14:tracePt t="58450" x="5013325" y="4300538"/>
          <p14:tracePt t="58457" x="4932363" y="4178300"/>
          <p14:tracePt t="58465" x="4851400" y="4010025"/>
          <p14:tracePt t="58474" x="4791075" y="3908425"/>
          <p14:tracePt t="58480" x="4749800" y="3794125"/>
          <p14:tracePt t="58490" x="4710113" y="3638550"/>
          <p14:tracePt t="58497" x="4668838" y="3402013"/>
          <p14:tracePt t="58505" x="4662488" y="3294063"/>
          <p14:tracePt t="58514" x="4662488" y="3132138"/>
          <p14:tracePt t="58516" x="4683125" y="2835275"/>
          <p14:tracePt t="58523" x="4722813" y="2586038"/>
          <p14:tracePt t="58532" x="4776788" y="2322513"/>
          <p14:tracePt t="58538" x="4864100" y="2017713"/>
          <p14:tracePt t="58548" x="4938713" y="1828800"/>
          <p14:tracePt t="58550" x="5067300" y="1579563"/>
          <p14:tracePt t="58558" x="5160963" y="1403350"/>
          <p14:tracePt t="58566" x="5214938" y="1316038"/>
          <p14:tracePt t="58573" x="5289550" y="1235075"/>
          <p14:tracePt t="58582" x="5349875" y="1181100"/>
          <p14:tracePt t="58589" x="5418138" y="1127125"/>
          <p14:tracePt t="58598" x="5484813" y="1114425"/>
          <p14:tracePt t="58605" x="5532438" y="1106488"/>
          <p14:tracePt t="58615" x="5619750" y="1106488"/>
          <p14:tracePt t="58622" x="5661025" y="1127125"/>
          <p14:tracePt t="58632" x="5688013" y="1147763"/>
          <p14:tracePt t="58638" x="5748338" y="1174750"/>
          <p14:tracePt t="58649" x="5816600" y="1201738"/>
          <p14:tracePt t="58655" x="5870575" y="1222375"/>
          <p14:tracePt t="58665" x="5943600" y="1268413"/>
          <p14:tracePt t="58667" x="6005513" y="1322388"/>
          <p14:tracePt t="58675" x="6072188" y="1403350"/>
          <p14:tracePt t="58682" x="6167438" y="1511300"/>
          <p14:tracePt t="58690" x="6221413" y="1600200"/>
          <p14:tracePt t="58699" x="6261100" y="1681163"/>
          <p14:tracePt t="58706" x="6329363" y="1789113"/>
          <p14:tracePt t="58714" x="6389688" y="1984375"/>
          <p14:tracePt t="58722" x="6429375" y="2098675"/>
          <p14:tracePt t="58731" x="6456363" y="2179638"/>
          <p14:tracePt t="58739" x="6483350" y="2260600"/>
          <p14:tracePt t="58740" x="6497638" y="2349500"/>
          <p14:tracePt t="58749" x="6510338" y="2436813"/>
          <p14:tracePt t="58756" x="6503988" y="2517775"/>
          <p14:tracePt t="58764" x="6497638" y="2578100"/>
          <p14:tracePt t="58772" x="6470650" y="2646363"/>
          <p14:tracePt t="58781" x="6437313" y="2754313"/>
          <p14:tracePt t="58788" x="6356350" y="2901950"/>
          <p14:tracePt t="58790" x="6267450" y="3111500"/>
          <p14:tracePt t="58799" x="6167438" y="3233738"/>
          <p14:tracePt t="58807" x="6045200" y="3443288"/>
          <p14:tracePt t="58814" x="5903913" y="3705225"/>
          <p14:tracePt t="58823" x="5775325" y="3881438"/>
          <p14:tracePt t="58831" x="5708650" y="3962400"/>
          <p14:tracePt t="58839" x="5613400" y="4090988"/>
          <p14:tracePt t="58848" x="5546725" y="4178300"/>
          <p14:tracePt t="58849" x="5519738" y="4225925"/>
          <p14:tracePt t="58856" x="5505450" y="4232275"/>
          <p14:tracePt t="58864" x="5478463" y="4252913"/>
          <p14:tracePt t="58874" x="5465763" y="4265613"/>
          <p14:tracePt t="58884" x="5457825" y="4265613"/>
          <p14:tracePt t="58891" x="5445125" y="4265613"/>
          <p14:tracePt t="58921" x="5438775" y="4259263"/>
          <p14:tracePt t="58936" x="5430838" y="4259263"/>
          <p14:tracePt t="58957" x="5424488" y="4252913"/>
          <p14:tracePt t="58974" x="5411788" y="4244975"/>
          <p14:tracePt t="59001" x="5403850" y="4238625"/>
          <p14:tracePt t="59008" x="5397500" y="4232275"/>
          <p14:tracePt t="59016" x="5397500" y="4225925"/>
          <p14:tracePt t="59022" x="5384800" y="4217988"/>
          <p14:tracePt t="59032" x="5349875" y="4198938"/>
          <p14:tracePt t="59039" x="5283200" y="4164013"/>
          <p14:tracePt t="59048" x="5208588" y="4130675"/>
          <p14:tracePt t="59055" x="5141913" y="4097338"/>
          <p14:tracePt t="59066" x="4992688" y="4010025"/>
          <p14:tracePt t="59073" x="4932363" y="3962400"/>
          <p14:tracePt t="59090" x="4845050" y="3860800"/>
          <p14:tracePt t="59097" x="4818063" y="3827463"/>
          <p14:tracePt t="59106" x="4783138" y="3732213"/>
          <p14:tracePt t="59115" x="4770438" y="3698875"/>
          <p14:tracePt t="59122" x="4756150" y="3644900"/>
          <p14:tracePt t="59133" x="4737100" y="3524250"/>
          <p14:tracePt t="59140" x="4737100" y="3402013"/>
          <p14:tracePt t="59149" x="4770438" y="3233738"/>
          <p14:tracePt t="59157" x="4818063" y="3036888"/>
          <p14:tracePt t="59163" x="4932363" y="2760663"/>
          <p14:tracePt t="59173" x="5094288" y="2403475"/>
          <p14:tracePt t="59174" x="5229225" y="2187575"/>
          <p14:tracePt t="59182" x="5364163" y="1870075"/>
          <p14:tracePt t="59191" x="5424488" y="1741488"/>
          <p14:tracePt t="59198" x="5499100" y="1612900"/>
          <p14:tracePt t="59205" x="5553075" y="1531938"/>
          <p14:tracePt t="59214" x="5600700" y="1465263"/>
          <p14:tracePt t="59222" x="5627688" y="1438275"/>
          <p14:tracePt t="59231" x="5661025" y="1397000"/>
          <p14:tracePt t="59238" x="5673725" y="1384300"/>
          <p14:tracePt t="59248" x="5700713" y="1363663"/>
          <p14:tracePt t="59250" x="5715000" y="1349375"/>
          <p14:tracePt t="59256" x="5727700" y="1349375"/>
          <p14:tracePt t="59266" x="5741988" y="1349375"/>
          <p14:tracePt t="59272" x="5748338" y="1349375"/>
          <p14:tracePt t="59284" x="5754688" y="1357313"/>
          <p14:tracePt t="59292" x="5768975" y="1370013"/>
          <p14:tracePt t="59299" x="5775325" y="1384300"/>
          <p14:tracePt t="59306" x="5789613" y="1397000"/>
          <p14:tracePt t="59315" x="5789613" y="1403350"/>
          <p14:tracePt t="59323" x="5802313" y="1417638"/>
          <p14:tracePt t="59331" x="5808663" y="1430338"/>
          <p14:tracePt t="59338" x="5843588" y="1457325"/>
          <p14:tracePt t="59348" x="5889625" y="1484313"/>
          <p14:tracePt t="59349" x="5937250" y="1519238"/>
          <p14:tracePt t="59357" x="5978525" y="1552575"/>
          <p14:tracePt t="59365" x="6018213" y="1579563"/>
          <p14:tracePt t="59373" x="6065838" y="1627188"/>
          <p14:tracePt t="59380" x="6119813" y="1693863"/>
          <p14:tracePt t="59389" x="6159500" y="1782763"/>
          <p14:tracePt t="59398" x="6207125" y="1897063"/>
          <p14:tracePt t="59405" x="6234113" y="1963738"/>
          <p14:tracePt t="59415" x="6335713" y="2247900"/>
          <p14:tracePt t="59423" x="6369050" y="2416175"/>
          <p14:tracePt t="59430" x="6410325" y="2517775"/>
          <p14:tracePt t="59439" x="6437313" y="2673350"/>
          <p14:tracePt t="59447" x="6456363" y="2801938"/>
          <p14:tracePt t="59456" x="6477000" y="2895600"/>
          <p14:tracePt t="59464" x="6483350" y="2976563"/>
          <p14:tracePt t="59465" x="6483350" y="3071813"/>
          <p14:tracePt t="59474" x="6470650" y="3179763"/>
          <p14:tracePt t="59482" x="6450013" y="3333750"/>
          <p14:tracePt t="59488" x="6410325" y="3489325"/>
          <p14:tracePt t="59498" x="6342063" y="3632200"/>
          <p14:tracePt t="59505" x="6267450" y="3833813"/>
          <p14:tracePt t="59515" x="6207125" y="3995738"/>
          <p14:tracePt t="59523" x="6153150" y="4137025"/>
          <p14:tracePt t="59532" x="6140450" y="4184650"/>
          <p14:tracePt t="59539" x="6126163" y="4232275"/>
          <p14:tracePt t="59547" x="6119813" y="4238625"/>
          <p14:tracePt t="59556" x="6113463" y="4252913"/>
          <p14:tracePt t="59563" x="6113463" y="4259263"/>
          <p14:tracePt t="61141" x="6105525" y="4265613"/>
          <p14:tracePt t="61149" x="6092825" y="4271963"/>
          <p14:tracePt t="61156" x="6078538" y="4271963"/>
          <p14:tracePt t="61166" x="6065838" y="4279900"/>
          <p14:tracePt t="61172" x="6045200" y="4279900"/>
          <p14:tracePt t="61180" x="6032500" y="4279900"/>
          <p14:tracePt t="61191" x="5997575" y="4279900"/>
          <p14:tracePt t="61193" x="5951538" y="4300538"/>
          <p14:tracePt t="61200" x="5897563" y="4313238"/>
          <p14:tracePt t="61207" x="5835650" y="4340225"/>
          <p14:tracePt t="61216" x="5789613" y="4360863"/>
          <p14:tracePt t="61223" x="5741988" y="4381500"/>
          <p14:tracePt t="61230" x="5688013" y="4394200"/>
          <p14:tracePt t="61240" x="5640388" y="4414838"/>
          <p14:tracePt t="61246" x="5592763" y="4435475"/>
          <p14:tracePt t="61257" x="5511800" y="4454525"/>
          <p14:tracePt t="61265" x="5465763" y="4462463"/>
          <p14:tracePt t="61274" x="5438775" y="4468813"/>
          <p14:tracePt t="61281" x="5403850" y="4475163"/>
          <p14:tracePt t="61289" x="5370513" y="4481513"/>
          <p14:tracePt t="61298" x="5343525" y="4481513"/>
          <p14:tracePt t="61306" x="5310188" y="4481513"/>
          <p14:tracePt t="61308" x="5276850" y="4481513"/>
          <p14:tracePt t="61315" x="5241925" y="4481513"/>
          <p14:tracePt t="61323" x="5214938" y="4475163"/>
          <p14:tracePt t="61331" x="5181600" y="4462463"/>
          <p14:tracePt t="61339" x="5154613" y="4448175"/>
          <p14:tracePt t="61348" x="5127625" y="4435475"/>
          <p14:tracePt t="61355" x="5100638" y="4421188"/>
          <p14:tracePt t="61364" x="5073650" y="4400550"/>
          <p14:tracePt t="61365" x="5067300" y="4394200"/>
          <p14:tracePt t="61374" x="5060950" y="4381500"/>
          <p14:tracePt t="61381" x="5053013" y="4373563"/>
          <p14:tracePt t="61390" x="5046663" y="4367213"/>
          <p14:tracePt t="61397" x="5040313" y="4354513"/>
          <p14:tracePt t="61406" x="5040313" y="4346575"/>
          <p14:tracePt t="61413" x="5040313" y="4340225"/>
          <p14:tracePt t="61423" x="5040313" y="4327525"/>
          <p14:tracePt t="61431" x="5040313" y="4313238"/>
          <p14:tracePt t="61440" x="5046663" y="4313238"/>
          <p14:tracePt t="61449" x="5060950" y="4300538"/>
          <p14:tracePt t="61455" x="5094288" y="4286250"/>
          <p14:tracePt t="61465" x="5127625" y="4271963"/>
          <p14:tracePt t="61466" x="5154613" y="4265613"/>
          <p14:tracePt t="61475" x="5187950" y="4265613"/>
          <p14:tracePt t="61482" x="5222875" y="4259263"/>
          <p14:tracePt t="61489" x="5256213" y="4259263"/>
          <p14:tracePt t="61499" x="5310188" y="4259263"/>
          <p14:tracePt t="61506" x="5376863" y="4259263"/>
          <p14:tracePt t="61515" x="5492750" y="4259263"/>
          <p14:tracePt t="61523" x="5640388" y="4259263"/>
          <p14:tracePt t="61531" x="5802313" y="4271963"/>
          <p14:tracePt t="61539" x="6153150" y="4319588"/>
          <p14:tracePt t="61548" x="6321425" y="4354513"/>
          <p14:tracePt t="61557" x="6456363" y="4381500"/>
          <p14:tracePt t="61564" x="6564313" y="4400550"/>
          <p14:tracePt t="61573" x="6653213" y="4435475"/>
          <p14:tracePt t="61581" x="6713538" y="4468813"/>
          <p14:tracePt t="61589" x="6740525" y="4481513"/>
          <p14:tracePt t="61599" x="6753225" y="4495800"/>
          <p14:tracePt t="61614" x="6761163" y="4502150"/>
          <p14:tracePt t="61620" x="6767513" y="4502150"/>
          <p14:tracePt t="61627" x="6767513" y="4516438"/>
          <p14:tracePt t="61643" x="6767513" y="4522788"/>
          <p14:tracePt t="61657" x="6746875" y="4543425"/>
          <p14:tracePt t="61663" x="6719888" y="4549775"/>
          <p14:tracePt t="61670" x="6672263" y="4556125"/>
          <p14:tracePt t="61686" x="6584950" y="4556125"/>
          <p14:tracePt t="61701" x="6416675" y="4570413"/>
          <p14:tracePt t="61707" x="6302375" y="4576763"/>
          <p14:tracePt t="61715" x="6180138" y="4583113"/>
          <p14:tracePt t="61724" x="6065838" y="4597400"/>
          <p14:tracePt t="61731" x="5957888" y="4603750"/>
          <p14:tracePt t="61739" x="5789613" y="4603750"/>
          <p14:tracePt t="61747" x="5592763" y="4603750"/>
          <p14:tracePt t="61756" x="5457825" y="4603750"/>
          <p14:tracePt t="61758" x="5322888" y="4603750"/>
          <p14:tracePt t="61765" x="5181600" y="4589463"/>
          <p14:tracePt t="61774" x="5080000" y="4583113"/>
          <p14:tracePt t="61780" x="5040313" y="4583113"/>
          <p14:tracePt t="61789" x="4992688" y="4576763"/>
          <p14:tracePt t="61796" x="4986338" y="4570413"/>
          <p14:tracePt t="61807" x="4972050" y="4570413"/>
          <p14:tracePt t="61809" x="4972050" y="4562475"/>
          <p14:tracePt t="61867" x="4986338" y="4549775"/>
          <p14:tracePt t="61874" x="5019675" y="4549775"/>
          <p14:tracePt t="61881" x="5080000" y="4543425"/>
          <p14:tracePt t="61903" x="5337175" y="4529138"/>
          <p14:tracePt t="61910" x="5445125" y="4529138"/>
          <p14:tracePt t="61918" x="5565775" y="4529138"/>
          <p14:tracePt t="61924" x="5715000" y="4529138"/>
          <p14:tracePt t="61932" x="5843588" y="4529138"/>
          <p14:tracePt t="61941" x="5951538" y="4529138"/>
          <p14:tracePt t="61948" x="6072188" y="4529138"/>
          <p14:tracePt t="61956" x="6167438" y="4529138"/>
          <p14:tracePt t="61965" x="6254750" y="4522788"/>
          <p14:tracePt t="61972" x="6308725" y="4516438"/>
          <p14:tracePt t="61981" x="6329363" y="4516438"/>
          <p14:tracePt t="61983" x="6335713" y="4516438"/>
          <p14:tracePt t="62042" x="6335713" y="4522788"/>
          <p14:tracePt t="62047" x="6329363" y="4522788"/>
          <p14:tracePt t="62057" x="6315075" y="4543425"/>
          <p14:tracePt t="62065" x="6288088" y="4556125"/>
          <p14:tracePt t="62073" x="6248400" y="4562475"/>
          <p14:tracePt t="62081" x="6186488" y="4562475"/>
          <p14:tracePt t="62091" x="6065838" y="4556125"/>
          <p14:tracePt t="62099" x="5951538" y="4556125"/>
          <p14:tracePt t="62107" x="5795963" y="4570413"/>
          <p14:tracePt t="62115" x="5681663" y="4570413"/>
          <p14:tracePt t="62125" x="5573713" y="4570413"/>
          <p14:tracePt t="62127" x="5484813" y="4570413"/>
          <p14:tracePt t="62135" x="5384800" y="4583113"/>
          <p14:tracePt t="62142" x="5310188" y="4583113"/>
          <p14:tracePt t="62150" x="5235575" y="4583113"/>
          <p14:tracePt t="62156" x="5195888" y="4583113"/>
          <p14:tracePt t="62165" x="5154613" y="4589463"/>
          <p14:tracePt t="62173" x="5133975" y="4589463"/>
          <p14:tracePt t="62180" x="5114925" y="4589463"/>
          <p14:tracePt t="62189" x="5106988" y="4589463"/>
          <p14:tracePt t="62197" x="5100638" y="4589463"/>
          <p14:tracePt t="62206" x="5094288" y="4589463"/>
          <p14:tracePt t="62273" x="5087938" y="4589463"/>
          <p14:tracePt t="62976" x="5100638" y="4589463"/>
          <p14:tracePt t="62993" x="5114925" y="4589463"/>
          <p14:tracePt t="62998" x="5121275" y="4589463"/>
          <p14:tracePt t="63008" x="5127625" y="4597400"/>
          <p14:tracePt t="63015" x="5133975" y="4597400"/>
          <p14:tracePt t="63022" x="5141913" y="4597400"/>
          <p14:tracePt t="63031" x="5148263" y="4597400"/>
          <p14:tracePt t="63039" x="5154613" y="4597400"/>
          <p14:tracePt t="63040" x="5160963" y="4597400"/>
          <p14:tracePt t="63050" x="5168900" y="4597400"/>
          <p14:tracePt t="63056" x="5175250" y="4597400"/>
          <p14:tracePt t="63067" x="5181600" y="4597400"/>
          <p14:tracePt t="63073" x="5195888" y="4597400"/>
          <p14:tracePt t="63085" x="5208588" y="4597400"/>
          <p14:tracePt t="63092" x="5214938" y="4597400"/>
          <p14:tracePt t="63101" x="5235575" y="4597400"/>
          <p14:tracePt t="63108" x="5268913" y="4597400"/>
          <p14:tracePt t="63115" x="5303838" y="4597400"/>
          <p14:tracePt t="63124" x="5370513" y="4597400"/>
          <p14:tracePt t="63130" x="5430838" y="4597400"/>
          <p14:tracePt t="63140" x="5505450" y="4597400"/>
          <p14:tracePt t="63148" x="5573713" y="4597400"/>
          <p14:tracePt t="63150" x="5640388" y="4597400"/>
          <p14:tracePt t="63165" x="5694363" y="4597400"/>
          <p14:tracePt t="63166" x="5748338" y="4597400"/>
          <p14:tracePt t="63173" x="5795963" y="4597400"/>
          <p14:tracePt t="63181" x="5835650" y="4597400"/>
          <p14:tracePt t="63190" x="5870575" y="4597400"/>
          <p14:tracePt t="63197" x="5916613" y="4603750"/>
          <p14:tracePt t="63206" x="5957888" y="4603750"/>
          <p14:tracePt t="63214" x="5984875" y="4603750"/>
          <p14:tracePt t="63223" x="6038850" y="4603750"/>
          <p14:tracePt t="63231" x="6059488" y="4610100"/>
          <p14:tracePt t="63240" x="6078538" y="4610100"/>
          <p14:tracePt t="63247" x="6105525" y="4610100"/>
          <p14:tracePt t="63255" x="6132513" y="4610100"/>
          <p14:tracePt t="63264" x="6146800" y="4616450"/>
          <p14:tracePt t="63265" x="6180138" y="4624388"/>
          <p14:tracePt t="63274" x="6194425" y="4624388"/>
          <p14:tracePt t="63282" x="6213475" y="4630738"/>
          <p14:tracePt t="63289" x="6240463" y="4637088"/>
          <p14:tracePt t="63298" x="6275388" y="4637088"/>
          <p14:tracePt t="63306" x="6321425" y="4637088"/>
          <p14:tracePt t="63315" x="6362700" y="4643438"/>
          <p14:tracePt t="63322" x="6443663" y="4643438"/>
          <p14:tracePt t="63331" x="6591300" y="4651375"/>
          <p14:tracePt t="63340" x="6665913" y="4651375"/>
          <p14:tracePt t="63347" x="6746875" y="4651375"/>
          <p14:tracePt t="63357" x="6788150" y="4643438"/>
          <p14:tracePt t="63364" x="6807200" y="4643438"/>
          <p14:tracePt t="63372" x="6827838" y="4643438"/>
          <p14:tracePt t="63381" x="6834188" y="4637088"/>
          <p14:tracePt t="63389" x="6842125" y="4637088"/>
          <p14:tracePt t="63462" x="6815138" y="4637088"/>
          <p14:tracePt t="63469" x="6780213" y="4637088"/>
          <p14:tracePt t="63477" x="6740525" y="4637088"/>
          <p14:tracePt t="63485" x="6672263" y="4637088"/>
          <p14:tracePt t="63492" x="6572250" y="4630738"/>
          <p14:tracePt t="63500" x="6456363" y="4630738"/>
          <p14:tracePt t="63507" x="6308725" y="4616450"/>
          <p14:tracePt t="63514" x="6059488" y="4597400"/>
          <p14:tracePt t="63523" x="5849938" y="4583113"/>
          <p14:tracePt t="63530" x="5754688" y="4583113"/>
          <p14:tracePt t="63539" x="5619750" y="4562475"/>
          <p14:tracePt t="63547" x="5499100" y="4549775"/>
          <p14:tracePt t="63555" x="5411788" y="4543425"/>
          <p14:tracePt t="63565" x="5316538" y="4543425"/>
          <p14:tracePt t="63573" x="5268913" y="4535488"/>
          <p14:tracePt t="63581" x="5229225" y="4535488"/>
          <p14:tracePt t="63589" x="5187950" y="4529138"/>
          <p14:tracePt t="63598" x="5168900" y="4529138"/>
          <p14:tracePt t="63605" x="5148263" y="4529138"/>
          <p14:tracePt t="63614" x="5133975" y="4522788"/>
          <p14:tracePt t="63616" x="5121275" y="4516438"/>
          <p14:tracePt t="63623" x="5106988" y="4516438"/>
          <p14:tracePt t="63636" x="5094288" y="4516438"/>
          <p14:tracePt t="63768" x="5100638" y="4516438"/>
          <p14:tracePt t="63775" x="5106988" y="4516438"/>
          <p14:tracePt t="63784" x="5114925" y="4522788"/>
          <p14:tracePt t="63791" x="5121275" y="4522788"/>
          <p14:tracePt t="63804" x="5127625" y="4522788"/>
          <p14:tracePt t="63810" x="5133975" y="4522788"/>
          <p14:tracePt t="63818" x="5141913" y="4522788"/>
          <p14:tracePt t="63826" x="5154613" y="4529138"/>
          <p14:tracePt t="63832" x="5160963" y="4529138"/>
          <p14:tracePt t="63840" x="5187950" y="4529138"/>
          <p14:tracePt t="63853" x="5222875" y="4529138"/>
          <p14:tracePt t="63864" x="5229225" y="4529138"/>
          <p14:tracePt t="63870" x="5241925" y="4529138"/>
          <p14:tracePt t="63885" x="5283200" y="4529138"/>
          <p14:tracePt t="63891" x="5316538" y="4529138"/>
          <p14:tracePt t="63898" x="5384800" y="4529138"/>
          <p14:tracePt t="63906" x="5438775" y="4522788"/>
          <p14:tracePt t="63914" x="5526088" y="4516438"/>
          <p14:tracePt t="63922" x="5634038" y="4508500"/>
          <p14:tracePt t="63932" x="5727700" y="4508500"/>
          <p14:tracePt t="63939" x="5835650" y="4489450"/>
          <p14:tracePt t="63947" x="5957888" y="4481513"/>
          <p14:tracePt t="63956" x="6146800" y="4468813"/>
          <p14:tracePt t="63965" x="6234113" y="4468813"/>
          <p14:tracePt t="63972" x="6302375" y="4454525"/>
          <p14:tracePt t="63981" x="6348413" y="4454525"/>
          <p14:tracePt t="63988" x="6383338" y="4454525"/>
          <p14:tracePt t="63998" x="6402388" y="4454525"/>
          <p14:tracePt t="63999" x="6429375" y="4454525"/>
          <p14:tracePt t="64006" x="6443663" y="4454525"/>
          <p14:tracePt t="64016" x="6464300" y="4454525"/>
          <p14:tracePt t="64022" x="6470650" y="4454525"/>
          <p14:tracePt t="64031" x="6477000" y="4454525"/>
          <p14:tracePt t="64239" x="6477000" y="4462463"/>
          <p14:tracePt t="64841" x="6423025" y="4435475"/>
          <p14:tracePt t="64849" x="6342063" y="4381500"/>
          <p14:tracePt t="64855" x="6248400" y="4319588"/>
          <p14:tracePt t="64861" x="6180138" y="4265613"/>
          <p14:tracePt t="64870" x="6132513" y="4211638"/>
          <p14:tracePt t="64878" x="6065838" y="4144963"/>
          <p14:tracePt t="64884" x="6024563" y="4097338"/>
          <p14:tracePt t="64893" x="5964238" y="4049713"/>
          <p14:tracePt t="64900" x="5916613" y="4002088"/>
          <p14:tracePt t="64907" x="5856288" y="3956050"/>
          <p14:tracePt t="64915" x="5816600" y="3921125"/>
          <p14:tracePt t="64922" x="5781675" y="3887788"/>
          <p14:tracePt t="64931" x="5748338" y="3860800"/>
          <p14:tracePt t="64939" x="5721350" y="3833813"/>
          <p14:tracePt t="64947" x="5708650" y="3821113"/>
          <p14:tracePt t="64956" x="5688013" y="3794125"/>
          <p14:tracePt t="64958" x="5681663" y="3779838"/>
          <p14:tracePt t="64965" x="5673725" y="3773488"/>
          <p14:tracePt t="65059" x="5667375" y="3767138"/>
          <p14:tracePt t="65088" x="5661025" y="3767138"/>
          <p14:tracePt t="65117" x="5654675" y="3767138"/>
          <p14:tracePt t="65124" x="5646738" y="3767138"/>
          <p14:tracePt t="65139" x="5640388" y="3767138"/>
          <p14:tracePt t="65154" x="5634038" y="3767138"/>
          <p14:tracePt t="65168" x="5627688" y="3767138"/>
          <p14:tracePt t="65175" x="5619750" y="3767138"/>
          <p14:tracePt t="65190" x="5613400" y="3773488"/>
          <p14:tracePt t="65197" x="5613400" y="3779838"/>
          <p14:tracePt t="65205" x="5600700" y="3779838"/>
          <p14:tracePt t="65211" x="5592763" y="3786188"/>
          <p14:tracePt t="65218" x="5580063" y="3794125"/>
          <p14:tracePt t="65226" x="5573713" y="3794125"/>
          <p14:tracePt t="65232" x="5565775" y="3800475"/>
          <p14:tracePt t="65240" x="5553075" y="3806825"/>
          <p14:tracePt t="65248" x="5546725" y="3806825"/>
          <p14:tracePt t="65255" x="5532438" y="3806825"/>
          <p14:tracePt t="65264" x="5526088" y="3813175"/>
          <p14:tracePt t="65276" x="5519738" y="3813175"/>
          <p14:tracePt t="65284" x="5511800" y="3813175"/>
          <p14:tracePt t="65300" x="5505450" y="3813175"/>
          <p14:tracePt t="65305" x="5499100" y="3813175"/>
          <p14:tracePt t="65322" x="5499100" y="3821113"/>
          <p14:tracePt t="65328" x="5492750" y="3821113"/>
          <p14:tracePt t="65343" x="5484813" y="3821113"/>
          <p14:tracePt t="65348" x="5478463" y="3821113"/>
          <p14:tracePt t="65443" x="5492750" y="3827463"/>
          <p14:tracePt t="65450" x="5505450" y="3827463"/>
          <p14:tracePt t="65457" x="5519738" y="3833813"/>
          <p14:tracePt t="65465" x="5538788" y="3833813"/>
          <p14:tracePt t="65473" x="5546725" y="3833813"/>
          <p14:tracePt t="65482" x="5565775" y="3833813"/>
          <p14:tracePt t="65489" x="5573713" y="3833813"/>
          <p14:tracePt t="65497" x="5592763" y="3833813"/>
          <p14:tracePt t="65506" x="5607050" y="3833813"/>
          <p14:tracePt t="65514" x="5627688" y="3833813"/>
          <p14:tracePt t="65517" x="5646738" y="3833813"/>
          <p14:tracePt t="65525" x="5688013" y="3833813"/>
          <p14:tracePt t="65532" x="5721350" y="3833813"/>
          <p14:tracePt t="65540" x="5789613" y="3821113"/>
          <p14:tracePt t="65547" x="5862638" y="3821113"/>
          <p14:tracePt t="65555" x="5937250" y="3813175"/>
          <p14:tracePt t="65563" x="6024563" y="3806825"/>
          <p14:tracePt t="65565" x="6092825" y="3806825"/>
          <p14:tracePt t="65573" x="6146800" y="3800475"/>
          <p14:tracePt t="65582" x="6213475" y="3800475"/>
          <p14:tracePt t="65590" x="6240463" y="3800475"/>
          <p14:tracePt t="65597" x="6288088" y="3800475"/>
          <p14:tracePt t="65605" x="6315075" y="3800475"/>
          <p14:tracePt t="65614" x="6342063" y="3800475"/>
          <p14:tracePt t="65622" x="6369050" y="3800475"/>
          <p14:tracePt t="65631" x="6383338" y="3800475"/>
          <p14:tracePt t="65633" x="6396038" y="3800475"/>
          <p14:tracePt t="65641" x="6410325" y="3800475"/>
          <p14:tracePt t="65697" x="6396038" y="3786188"/>
          <p14:tracePt t="65703" x="6342063" y="3746500"/>
          <p14:tracePt t="65712" x="6308725" y="3732213"/>
          <p14:tracePt t="65720" x="6267450" y="3719513"/>
          <p14:tracePt t="65727" x="6234113" y="3705225"/>
          <p14:tracePt t="65735" x="6173788" y="3678238"/>
          <p14:tracePt t="65740" x="6099175" y="3644900"/>
          <p14:tracePt t="65749" x="5978525" y="3597275"/>
          <p14:tracePt t="65756" x="5802313" y="3536950"/>
          <p14:tracePt t="65765" x="5681663" y="3482975"/>
          <p14:tracePt t="65772" x="5592763" y="3462338"/>
          <p14:tracePt t="65780" x="5472113" y="3429000"/>
          <p14:tracePt t="65790" x="5370513" y="3402013"/>
          <p14:tracePt t="65792" x="5289550" y="3375025"/>
          <p14:tracePt t="65797" x="5235575" y="3354388"/>
          <p14:tracePt t="65807" x="5195888" y="3348038"/>
          <p14:tracePt t="65814" x="5175250" y="3333750"/>
          <p14:tracePt t="65823" x="5160963" y="3321050"/>
          <p14:tracePt t="65830" x="5148263" y="3314700"/>
          <p14:tracePt t="65838" x="5141913" y="3306763"/>
          <p14:tracePt t="65850" x="5133975" y="3306763"/>
          <p14:tracePt t="65858" x="5127625" y="3306763"/>
          <p14:tracePt t="65893" x="5127625" y="3300413"/>
          <p14:tracePt t="65930" x="5127625" y="3294063"/>
          <p14:tracePt t="66053" x="5133975" y="3294063"/>
          <p14:tracePt t="66059" x="5141913" y="3294063"/>
          <p14:tracePt t="66067" x="5154613" y="3294063"/>
          <p14:tracePt t="66075" x="5168900" y="3294063"/>
          <p14:tracePt t="66082" x="5187950" y="3294063"/>
          <p14:tracePt t="66103" x="5283200" y="3294063"/>
          <p14:tracePt t="66111" x="5343525" y="3294063"/>
          <p14:tracePt t="66119" x="5411788" y="3294063"/>
          <p14:tracePt t="66126" x="5478463" y="3279775"/>
          <p14:tracePt t="66133" x="5553075" y="3273425"/>
          <p14:tracePt t="66139" x="5661025" y="3252788"/>
          <p14:tracePt t="66149" x="5741988" y="3246438"/>
          <p14:tracePt t="66155" x="5835650" y="3246438"/>
          <p14:tracePt t="66165" x="5903913" y="3225800"/>
          <p14:tracePt t="66172" x="5970588" y="3219450"/>
          <p14:tracePt t="66181" x="6032500" y="3213100"/>
          <p14:tracePt t="66190" x="6153150" y="3213100"/>
          <p14:tracePt t="66199" x="6200775" y="3213100"/>
          <p14:tracePt t="66207" x="6240463" y="3213100"/>
          <p14:tracePt t="66214" x="6267450" y="3213100"/>
          <p14:tracePt t="66223" x="6294438" y="3219450"/>
          <p14:tracePt t="66230" x="6315075" y="3219450"/>
          <p14:tracePt t="66239" x="6335713" y="3219450"/>
          <p14:tracePt t="66241" x="6348413" y="3219450"/>
          <p14:tracePt t="66250" x="6369050" y="3219450"/>
          <p14:tracePt t="66257" x="6389688" y="3219450"/>
          <p14:tracePt t="66264" x="6402388" y="3219450"/>
          <p14:tracePt t="66273" x="6423025" y="3213100"/>
          <p14:tracePt t="66280" x="6429375" y="3213100"/>
          <p14:tracePt t="66290" x="6450013" y="3213100"/>
          <p14:tracePt t="66298" x="6456363" y="3213100"/>
          <p14:tracePt t="66387" x="6464300" y="3213100"/>
          <p14:tracePt t="66525" x="6443663" y="3219450"/>
          <p14:tracePt t="66532" x="6423025" y="3233738"/>
          <p14:tracePt t="66540" x="6410325" y="3240088"/>
          <p14:tracePt t="66562" x="6045200" y="3497263"/>
          <p14:tracePt t="66568" x="5856288" y="3584575"/>
          <p14:tracePt t="66574" x="5667375" y="3671888"/>
          <p14:tracePt t="66582" x="5438775" y="3779838"/>
          <p14:tracePt t="66591" x="5208588" y="3887788"/>
          <p14:tracePt t="66598" x="5019675" y="3975100"/>
          <p14:tracePt t="66607" x="4818063" y="4056063"/>
          <p14:tracePt t="66614" x="4702175" y="4090988"/>
          <p14:tracePt t="66622" x="4602163" y="4090988"/>
          <p14:tracePt t="66630" x="4560888" y="4090988"/>
          <p14:tracePt t="66640" x="4513263" y="4083050"/>
          <p14:tracePt t="66641" x="4486275" y="4064000"/>
          <p14:tracePt t="66648" x="4432300" y="3995738"/>
          <p14:tracePt t="66657" x="4405313" y="3941763"/>
          <p14:tracePt t="66664" x="4386263" y="3894138"/>
          <p14:tracePt t="66672" x="4359275" y="3827463"/>
          <p14:tracePt t="66681" x="4344988" y="3779838"/>
          <p14:tracePt t="66683" x="4338638" y="3719513"/>
          <p14:tracePt t="66692" x="4324350" y="3597275"/>
          <p14:tracePt t="66699" x="4324350" y="3524250"/>
          <p14:tracePt t="66707" x="4351338" y="3422650"/>
          <p14:tracePt t="66713" x="4378325" y="3321050"/>
          <p14:tracePt t="66723" x="4425950" y="3165475"/>
          <p14:tracePt t="66730" x="4473575" y="2949575"/>
          <p14:tracePt t="66740" x="4527550" y="2828925"/>
          <p14:tracePt t="66742" x="4581525" y="2667000"/>
          <p14:tracePt t="66748" x="4675188" y="2422525"/>
          <p14:tracePt t="66757" x="4770438" y="2268538"/>
          <p14:tracePt t="66766" x="4864100" y="2166938"/>
          <p14:tracePt t="66771" x="4938713" y="2071688"/>
          <p14:tracePt t="66781" x="5019675" y="1957388"/>
          <p14:tracePt t="66788" x="5094288" y="1890713"/>
          <p14:tracePt t="66798" x="5181600" y="1822450"/>
          <p14:tracePt t="66805" x="5262563" y="1768475"/>
          <p14:tracePt t="66807" x="5364163" y="1728788"/>
          <p14:tracePt t="66816" x="5430838" y="1700213"/>
          <p14:tracePt t="66822" x="5499100" y="1693863"/>
          <p14:tracePt t="66831" x="5565775" y="1693863"/>
          <p14:tracePt t="66839" x="5640388" y="1693863"/>
          <p14:tracePt t="66848" x="5727700" y="1700213"/>
          <p14:tracePt t="66850" x="5802313" y="1728788"/>
          <p14:tracePt t="66857" x="5876925" y="1768475"/>
          <p14:tracePt t="66866" x="5930900" y="1801813"/>
          <p14:tracePt t="66874" x="6005513" y="1855788"/>
          <p14:tracePt t="66881" x="6072188" y="1909763"/>
          <p14:tracePt t="66889" x="6126163" y="1957388"/>
          <p14:tracePt t="66897" x="6153150" y="2011363"/>
          <p14:tracePt t="66906" x="6194425" y="2038350"/>
          <p14:tracePt t="66913" x="6248400" y="2119313"/>
          <p14:tracePt t="66923" x="6302375" y="2268538"/>
          <p14:tracePt t="66925" x="6329363" y="2355850"/>
          <p14:tracePt t="66931" x="6356350" y="2476500"/>
          <p14:tracePt t="66941" x="6389688" y="2578100"/>
          <p14:tracePt t="66947" x="6429375" y="2828925"/>
          <p14:tracePt t="66956" x="6450013" y="3036888"/>
          <p14:tracePt t="66963" x="6477000" y="3206750"/>
          <p14:tracePt t="66974" x="6497638" y="3698875"/>
          <p14:tracePt t="66981" x="6497638" y="3875088"/>
          <p14:tracePt t="66991" x="6491288" y="4184650"/>
          <p14:tracePt t="66998" x="6483350" y="4367213"/>
          <p14:tracePt t="67006" x="6437313" y="4643438"/>
          <p14:tracePt t="67014" x="6410325" y="4940300"/>
          <p14:tracePt t="67023" x="6396038" y="5062538"/>
          <p14:tracePt t="67030" x="6356350" y="5299075"/>
          <p14:tracePt t="67040" x="6302375" y="5494338"/>
          <p14:tracePt t="67041" x="6275388" y="5589588"/>
          <p14:tracePt t="67048" x="6240463" y="5716588"/>
          <p14:tracePt t="67054" x="6213475" y="5797550"/>
          <p14:tracePt t="67064" x="6186488" y="5832475"/>
          <p14:tracePt t="67082" x="6092825" y="5926138"/>
          <p14:tracePt t="67090" x="6011863" y="5953125"/>
          <p14:tracePt t="67098" x="5916613" y="5967413"/>
          <p14:tracePt t="67106" x="5808663" y="5967413"/>
          <p14:tracePt t="67114" x="5735638" y="5967413"/>
          <p14:tracePt t="67122" x="5646738" y="5967413"/>
          <p14:tracePt t="67131" x="5592763" y="5967413"/>
          <p14:tracePt t="67133" x="5532438" y="5967413"/>
          <p14:tracePt t="67141" x="5465763" y="5940425"/>
          <p14:tracePt t="67147" x="5376863" y="5926138"/>
          <p14:tracePt t="67157" x="5289550" y="5905500"/>
          <p14:tracePt t="67163" x="5214938" y="5872163"/>
          <p14:tracePt t="67173" x="5141913" y="5824538"/>
          <p14:tracePt t="67181" x="5073650" y="5784850"/>
          <p14:tracePt t="67189" x="4992688" y="5737225"/>
          <p14:tracePt t="67191" x="4911725" y="5676900"/>
          <p14:tracePt t="67200" x="4837113" y="5595938"/>
          <p14:tracePt t="67207" x="4743450" y="5454650"/>
          <p14:tracePt t="67215" x="4648200" y="5230813"/>
          <p14:tracePt t="67222" x="4602163" y="5008563"/>
          <p14:tracePt t="67231" x="4567238" y="4630738"/>
          <p14:tracePt t="67239" x="4554538" y="4360863"/>
          <p14:tracePt t="67247" x="4594225" y="3983038"/>
          <p14:tracePt t="67256" x="4770438" y="3198813"/>
          <p14:tracePt t="67265" x="4911725" y="2820988"/>
          <p14:tracePt t="67273" x="5060950" y="2484438"/>
          <p14:tracePt t="67282" x="5187950" y="2125663"/>
          <p14:tracePt t="67288" x="5295900" y="1897063"/>
          <p14:tracePt t="67298" x="5411788" y="1627188"/>
          <p14:tracePt t="67305" x="5519738" y="1471613"/>
          <p14:tracePt t="67315" x="5688013" y="1309688"/>
          <p14:tracePt t="67323" x="5754688" y="1249363"/>
          <p14:tracePt t="67332" x="5829300" y="1187450"/>
          <p14:tracePt t="67340" x="5903913" y="1133475"/>
          <p14:tracePt t="67347" x="5984875" y="1114425"/>
          <p14:tracePt t="67356" x="6038850" y="1100138"/>
          <p14:tracePt t="67365" x="6086475" y="1100138"/>
          <p14:tracePt t="67366" x="6140450" y="1100138"/>
          <p14:tracePt t="67373" x="6173788" y="1106488"/>
          <p14:tracePt t="67382" x="6221413" y="1127125"/>
          <p14:tracePt t="67389" x="6288088" y="1141413"/>
          <p14:tracePt t="67397" x="6348413" y="1154113"/>
          <p14:tracePt t="67405" x="6416675" y="1195388"/>
          <p14:tracePt t="67414" x="6470650" y="1208088"/>
          <p14:tracePt t="67422" x="6518275" y="1228725"/>
          <p14:tracePt t="67424" x="6551613" y="1255713"/>
          <p14:tracePt t="67432" x="6578600" y="1276350"/>
          <p14:tracePt t="67440" x="6618288" y="1316038"/>
          <p14:tracePt t="67446" x="6672263" y="1397000"/>
          <p14:tracePt t="67457" x="6707188" y="1504950"/>
          <p14:tracePt t="67463" x="6753225" y="1592263"/>
          <p14:tracePt t="67474" x="6800850" y="1741488"/>
          <p14:tracePt t="67483" x="6842125" y="1828800"/>
          <p14:tracePt t="67491" x="6881813" y="2005013"/>
          <p14:tracePt t="67497" x="6902450" y="2112963"/>
          <p14:tracePt t="67506" x="6908800" y="2233613"/>
          <p14:tracePt t="67514" x="6902450" y="2430463"/>
          <p14:tracePt t="67522" x="6875463" y="2727325"/>
          <p14:tracePt t="67530" x="6854825" y="2955925"/>
          <p14:tracePt t="67539" x="6773863" y="3321050"/>
          <p14:tracePt t="67548" x="6699250" y="3624263"/>
          <p14:tracePt t="67549" x="6626225" y="3995738"/>
          <p14:tracePt t="67556" x="6537325" y="4300538"/>
          <p14:tracePt t="67564" x="6477000" y="4481513"/>
          <p14:tracePt t="67573" x="6369050" y="4711700"/>
          <p14:tracePt t="67581" x="6308725" y="4832350"/>
          <p14:tracePt t="67599" x="6072188" y="5110163"/>
          <p14:tracePt t="67606" x="5970588" y="5211763"/>
          <p14:tracePt t="67616" x="5822950" y="5305425"/>
          <p14:tracePt t="67622" x="5646738" y="5400675"/>
          <p14:tracePt t="67631" x="5546725" y="5440363"/>
          <p14:tracePt t="67639" x="5472113" y="5454650"/>
          <p14:tracePt t="67648" x="5337175" y="5467350"/>
          <p14:tracePt t="67658" x="5295900" y="5467350"/>
          <p14:tracePt t="67664" x="5249863" y="5454650"/>
          <p14:tracePt t="67673" x="5202238" y="5440363"/>
          <p14:tracePt t="67680" x="5154613" y="5427663"/>
          <p14:tracePt t="67690" x="5100638" y="5400675"/>
          <p14:tracePt t="67696" x="5046663" y="5365750"/>
          <p14:tracePt t="67707" x="4938713" y="5284788"/>
          <p14:tracePt t="67715" x="4891088" y="5230813"/>
          <p14:tracePt t="67723" x="4837113" y="5191125"/>
          <p14:tracePt t="67730" x="4764088" y="5095875"/>
          <p14:tracePt t="67740" x="4675188" y="4886325"/>
          <p14:tracePt t="67746" x="4602163" y="4562475"/>
          <p14:tracePt t="67756" x="4575175" y="4271963"/>
          <p14:tracePt t="67757" x="4540250" y="3806825"/>
          <p14:tracePt t="67766" x="4527550" y="3497263"/>
          <p14:tracePt t="67774" x="4548188" y="3090863"/>
          <p14:tracePt t="67782" x="4594225" y="2774950"/>
          <p14:tracePt t="67791" x="4683125" y="2422525"/>
          <p14:tracePt t="67794" x="4783138" y="2133600"/>
          <p14:tracePt t="67805" x="4918075" y="1816100"/>
          <p14:tracePt t="67815" x="5073650" y="1477963"/>
          <p14:tracePt t="67819" x="5195888" y="1262063"/>
          <p14:tracePt t="67828" x="5349875" y="944563"/>
          <p14:tracePt t="67836" x="5478463" y="803275"/>
          <p14:tracePt t="67839" x="5640388" y="661988"/>
          <p14:tracePt t="67848" x="5741988" y="573088"/>
          <p14:tracePt t="67857" x="5822950" y="512763"/>
          <p14:tracePt t="67860" x="5930900" y="446088"/>
          <p14:tracePt t="67869" x="6018213" y="419100"/>
          <p14:tracePt t="67876" x="6105525" y="392113"/>
          <p14:tracePt t="67881" x="6180138" y="384175"/>
          <p14:tracePt t="67891" x="6227763" y="365125"/>
          <p14:tracePt t="67897" x="6275388" y="371475"/>
          <p14:tracePt t="67905" x="6321425" y="377825"/>
          <p14:tracePt t="67914" x="6375400" y="384175"/>
          <p14:tracePt t="67922" x="6402388" y="404813"/>
          <p14:tracePt t="67923" x="6429375" y="419100"/>
          <p14:tracePt t="67931" x="6443663" y="438150"/>
          <p14:tracePt t="67940" x="6464300" y="452438"/>
          <p14:tracePt t="67948" x="6477000" y="473075"/>
          <p14:tracePt t="67956" x="6503988" y="500063"/>
          <p14:tracePt t="67963" x="6503988" y="519113"/>
          <p14:tracePt t="67974" x="6530975" y="560388"/>
          <p14:tracePt t="67975" x="6545263" y="641350"/>
          <p14:tracePt t="67983" x="6557963" y="749300"/>
          <p14:tracePt t="67991" x="6564313" y="842963"/>
          <p14:tracePt t="67997" x="6572250" y="952500"/>
          <p14:tracePt t="68006" x="6584950" y="1106488"/>
          <p14:tracePt t="68014" x="6611938" y="1376363"/>
          <p14:tracePt t="68022" x="6638925" y="1627188"/>
          <p14:tracePt t="68030" x="6653213" y="1917700"/>
          <p14:tracePt t="68039" x="6680200" y="2314575"/>
          <p14:tracePt t="68040" x="6707188" y="2632075"/>
          <p14:tracePt t="68049" x="6707188" y="3090863"/>
          <p14:tracePt t="68056" x="6726238" y="3470275"/>
          <p14:tracePt t="68065" x="6740525" y="3887788"/>
          <p14:tracePt t="68071" x="6767513" y="4164013"/>
          <p14:tracePt t="68081" x="6780213" y="4475163"/>
          <p14:tracePt t="68088" x="6780213" y="4630738"/>
          <p14:tracePt t="68098" x="6780213" y="4894263"/>
          <p14:tracePt t="68100" x="6780213" y="4987925"/>
          <p14:tracePt t="68106" x="6773863" y="5068888"/>
          <p14:tracePt t="68116" x="6753225" y="5122863"/>
          <p14:tracePt t="68122" x="6740525" y="5170488"/>
          <p14:tracePt t="68131" x="6734175" y="5191125"/>
          <p14:tracePt t="68138" x="6719888" y="5203825"/>
          <p14:tracePt t="68149" x="6692900" y="5230813"/>
          <p14:tracePt t="68156" x="6626225" y="5245100"/>
          <p14:tracePt t="68164" x="6557963" y="5257800"/>
          <p14:tracePt t="68173" x="6470650" y="5265738"/>
          <p14:tracePt t="68180" x="6383338" y="5272088"/>
          <p14:tracePt t="68190" x="6294438" y="5292725"/>
          <p14:tracePt t="68196" x="6173788" y="5311775"/>
          <p14:tracePt t="68207" x="6065838" y="5338763"/>
          <p14:tracePt t="68208" x="5957888" y="5353050"/>
          <p14:tracePt t="68215" x="5883275" y="5353050"/>
          <p14:tracePt t="68224" x="5789613" y="5365750"/>
          <p14:tracePt t="68231" x="5700713" y="5359400"/>
          <p14:tracePt t="68239" x="5619750" y="5365750"/>
          <p14:tracePt t="68247" x="5553075" y="5353050"/>
          <p14:tracePt t="68257" x="5451475" y="5299075"/>
          <p14:tracePt t="68267" x="5391150" y="5265738"/>
          <p14:tracePt t="68273" x="5316538" y="5211763"/>
          <p14:tracePt t="68281" x="5229225" y="5157788"/>
          <p14:tracePt t="68290" x="5141913" y="5041900"/>
          <p14:tracePt t="68297" x="5053013" y="4913313"/>
          <p14:tracePt t="68306" x="4986338" y="4711700"/>
          <p14:tracePt t="68315" x="4945063" y="4576763"/>
          <p14:tracePt t="68316" x="4918075" y="4306888"/>
          <p14:tracePt t="68323" x="4918075" y="4043363"/>
          <p14:tracePt t="68331" x="4938713" y="3786188"/>
          <p14:tracePt t="68340" x="4965700" y="3455988"/>
          <p14:tracePt t="68347" x="5006975" y="3219450"/>
          <p14:tracePt t="68356" x="5127625" y="2882900"/>
          <p14:tracePt t="68363" x="5256213" y="2511425"/>
          <p14:tracePt t="68373" x="5403850" y="2214563"/>
          <p14:tracePt t="68374" x="5580063" y="1828800"/>
          <p14:tracePt t="68381" x="5700713" y="1592263"/>
          <p14:tracePt t="68390" x="5889625" y="1249363"/>
          <p14:tracePt t="68398" x="6051550" y="1046163"/>
          <p14:tracePt t="68406" x="6227763" y="857250"/>
          <p14:tracePt t="68414" x="6329363" y="755650"/>
          <p14:tracePt t="68423" x="6437313" y="647700"/>
          <p14:tracePt t="68430" x="6518275" y="593725"/>
          <p14:tracePt t="68431" x="6584950" y="566738"/>
          <p14:tracePt t="68441" x="6618288" y="554038"/>
          <p14:tracePt t="68447" x="6632575" y="554038"/>
          <p14:tracePt t="68457" x="6645275" y="554038"/>
          <p14:tracePt t="68464" x="6653213" y="554038"/>
          <p14:tracePt t="68473" x="6665913" y="566738"/>
          <p14:tracePt t="68475" x="6686550" y="593725"/>
          <p14:tracePt t="68482" x="6707188" y="620713"/>
          <p14:tracePt t="68491" x="6719888" y="661988"/>
          <p14:tracePt t="68498" x="6734175" y="695325"/>
          <p14:tracePt t="68507" x="6746875" y="715963"/>
          <p14:tracePt t="68513" x="6773863" y="749300"/>
          <p14:tracePt t="68523" x="6807200" y="830263"/>
          <p14:tracePt t="68530" x="6834188" y="917575"/>
          <p14:tracePt t="68539" x="6854825" y="998538"/>
          <p14:tracePt t="68547" x="6861175" y="1079500"/>
          <p14:tracePt t="68555" x="6869113" y="1147763"/>
          <p14:tracePt t="68556" x="6869113" y="1235075"/>
          <p14:tracePt t="68566" x="6881813" y="1370013"/>
          <p14:tracePt t="68573" x="6888163" y="1484313"/>
          <p14:tracePt t="68581" x="6896100" y="1592263"/>
          <p14:tracePt t="68589" x="6908800" y="1700213"/>
          <p14:tracePt t="68599" x="6929438" y="2079625"/>
          <p14:tracePt t="68606" x="6929438" y="2233613"/>
          <p14:tracePt t="68623" x="6896100" y="2841625"/>
          <p14:tracePt t="68630" x="6869113" y="3159125"/>
          <p14:tracePt t="68640" x="6807200" y="3503613"/>
          <p14:tracePt t="68647" x="6753225" y="3759200"/>
          <p14:tracePt t="68657" x="6665913" y="4043363"/>
          <p14:tracePt t="68658" x="6618288" y="4244975"/>
          <p14:tracePt t="68665" x="6572250" y="4400550"/>
          <p14:tracePt t="68674" x="6518275" y="4556125"/>
          <p14:tracePt t="68681" x="6464300" y="4697413"/>
          <p14:tracePt t="68690" x="6437313" y="4765675"/>
          <p14:tracePt t="68697" x="6402388" y="4832350"/>
          <p14:tracePt t="68707" x="6369050" y="4894263"/>
          <p14:tracePt t="68708" x="6348413" y="4927600"/>
          <p14:tracePt t="68714" x="6342063" y="4940300"/>
          <p14:tracePt t="68724" x="6329363" y="4954588"/>
          <p14:tracePt t="68731" x="6308725" y="4967288"/>
          <p14:tracePt t="68739" x="6294438" y="4975225"/>
          <p14:tracePt t="68747" x="6281738" y="4975225"/>
          <p14:tracePt t="68756" x="6275388" y="4981575"/>
          <p14:tracePt t="68764" x="6267450" y="4981575"/>
          <p14:tracePt t="68766" x="6261100" y="4981575"/>
          <p14:tracePt t="68794" x="6254750" y="4981575"/>
          <p14:tracePt t="75784" x="6261100" y="4981575"/>
          <p14:tracePt t="75792" x="6267450" y="4981575"/>
          <p14:tracePt t="75815" x="6275388" y="4981575"/>
          <p14:tracePt t="75829" x="6281738" y="4981575"/>
          <p14:tracePt t="75843" x="6294438" y="4981575"/>
          <p14:tracePt t="75850" x="6308725" y="4981575"/>
          <p14:tracePt t="75857" x="6315075" y="4981575"/>
          <p14:tracePt t="75865" x="6335713" y="4981575"/>
          <p14:tracePt t="75875" x="6342063" y="4981575"/>
          <p14:tracePt t="75882" x="6356350" y="4981575"/>
          <p14:tracePt t="75889" x="6362700" y="4981575"/>
          <p14:tracePt t="75897" x="6383338" y="4981575"/>
          <p14:tracePt t="75900" x="6396038" y="4981575"/>
          <p14:tracePt t="75908" x="6402388" y="4981575"/>
          <p14:tracePt t="75915" x="6416675" y="4987925"/>
          <p14:tracePt t="75925" x="6423025" y="4987925"/>
          <p14:tracePt t="75932" x="6429375" y="4987925"/>
          <p14:tracePt t="75948" x="6437313" y="4987925"/>
          <p14:tracePt t="75955" x="6450013" y="4987925"/>
          <p14:tracePt t="75964" x="6456363" y="4994275"/>
          <p14:tracePt t="75966" x="6470650" y="4994275"/>
          <p14:tracePt t="75974" x="6477000" y="4994275"/>
          <p14:tracePt t="75982" x="6491288" y="4994275"/>
          <p14:tracePt t="75988" x="6503988" y="5002213"/>
          <p14:tracePt t="75998" x="6510338" y="5002213"/>
          <p14:tracePt t="76006" x="6524625" y="5002213"/>
          <p14:tracePt t="76018" x="6537325" y="5002213"/>
          <p14:tracePt t="76033" x="6551613" y="5008563"/>
          <p14:tracePt t="76039" x="6557963" y="5008563"/>
          <p14:tracePt t="76060" x="6572250" y="5014913"/>
          <p14:tracePt t="76082" x="6584950" y="5014913"/>
          <p14:tracePt t="76097" x="6591300" y="5021263"/>
          <p14:tracePt t="76112" x="6599238" y="5029200"/>
          <p14:tracePt t="76119" x="6605588" y="5029200"/>
          <p14:tracePt t="76139" x="6611938" y="5029200"/>
          <p14:tracePt t="76148" x="6626225" y="5035550"/>
          <p14:tracePt t="76161" x="6645275" y="5035550"/>
          <p14:tracePt t="76169" x="6653213" y="5035550"/>
          <p14:tracePt t="76176" x="6665913" y="5035550"/>
          <p14:tracePt t="76183" x="6692900" y="5035550"/>
          <p14:tracePt t="76190" x="6707188" y="5035550"/>
          <p14:tracePt t="76198" x="6719888" y="5035550"/>
          <p14:tracePt t="76207" x="6740525" y="5035550"/>
          <p14:tracePt t="76214" x="6753225" y="5035550"/>
          <p14:tracePt t="76223" x="6767513" y="5035550"/>
          <p14:tracePt t="76230" x="6794500" y="5035550"/>
          <p14:tracePt t="76240" x="6827838" y="5029200"/>
          <p14:tracePt t="76250" x="6854825" y="5021263"/>
          <p14:tracePt t="76258" x="6875463" y="5021263"/>
          <p14:tracePt t="76264" x="6908800" y="5021263"/>
          <p14:tracePt t="76273" x="6935788" y="5021263"/>
          <p14:tracePt t="76280" x="6956425" y="5014913"/>
          <p14:tracePt t="76290" x="6977063" y="5014913"/>
          <p14:tracePt t="76292" x="6996113" y="5008563"/>
          <p14:tracePt t="76299" x="7010400" y="5008563"/>
          <p14:tracePt t="76307" x="7023100" y="5008563"/>
          <p14:tracePt t="76316" x="7031038" y="5008563"/>
          <p14:tracePt t="76337" x="7037388" y="5008563"/>
          <p14:tracePt t="76409" x="6989763" y="5002213"/>
          <p14:tracePt t="76417" x="6902450" y="4994275"/>
          <p14:tracePt t="76424" x="6794500" y="4981575"/>
          <p14:tracePt t="76431" x="6659563" y="4975225"/>
          <p14:tracePt t="76440" x="6342063" y="4948238"/>
          <p14:tracePt t="76447" x="6011863" y="4933950"/>
          <p14:tracePt t="76456" x="5762625" y="4906963"/>
          <p14:tracePt t="76464" x="5337175" y="4859338"/>
          <p14:tracePt t="76465" x="5127625" y="4846638"/>
          <p14:tracePt t="76474" x="4878388" y="4819650"/>
          <p14:tracePt t="76483" x="4656138" y="4805363"/>
          <p14:tracePt t="76492" x="4533900" y="4799013"/>
          <p14:tracePt t="76507" x="4264025" y="4778375"/>
          <p14:tracePt t="76514" x="4162425" y="4772025"/>
          <p14:tracePt t="76522" x="4089400" y="4772025"/>
          <p14:tracePt t="76524" x="4014788" y="4772025"/>
          <p14:tracePt t="76532" x="3913188" y="4772025"/>
          <p14:tracePt t="76541" x="3811588" y="4772025"/>
          <p14:tracePt t="76548" x="3711575" y="4778375"/>
          <p14:tracePt t="76556" x="3622675" y="4792663"/>
          <p14:tracePt t="76566" x="3514725" y="4799013"/>
          <p14:tracePt t="76569" x="3406775" y="4819650"/>
          <p14:tracePt t="76578" x="3298825" y="4826000"/>
          <p14:tracePt t="76586" x="3211513" y="4840288"/>
          <p14:tracePt t="76591" x="3144838" y="4859338"/>
          <p14:tracePt t="76599" x="3090863" y="4867275"/>
          <p14:tracePt t="76607" x="3016250" y="4867275"/>
          <p14:tracePt t="76614" x="2947988" y="4873625"/>
          <p14:tracePt t="76622" x="2894013" y="4886325"/>
          <p14:tracePt t="76631" x="2840038" y="4886325"/>
          <p14:tracePt t="76639" x="2806700" y="4894263"/>
          <p14:tracePt t="76641" x="2767013" y="4900613"/>
          <p14:tracePt t="76648" x="2746375" y="4906963"/>
          <p14:tracePt t="76655" x="2698750" y="4913313"/>
          <p14:tracePt t="76664" x="2651125" y="4927600"/>
          <p14:tracePt t="76674" x="2605088" y="4940300"/>
          <p14:tracePt t="76680" x="2570163" y="4948238"/>
          <p14:tracePt t="76689" x="2543175" y="4960938"/>
          <p14:tracePt t="76691" x="2497138" y="4967288"/>
          <p14:tracePt t="76699" x="2470150" y="4981575"/>
          <p14:tracePt t="76708" x="2443163" y="4987925"/>
          <p14:tracePt t="76714" x="2422525" y="4994275"/>
          <p14:tracePt t="76723" x="2408238" y="5008563"/>
          <p14:tracePt t="76731" x="2389188" y="5008563"/>
          <p14:tracePt t="76739" x="2374900" y="5021263"/>
          <p14:tracePt t="76748" x="2362200" y="5029200"/>
          <p14:tracePt t="76750" x="2341563" y="5035550"/>
          <p14:tracePt t="76756" x="2327275" y="5041900"/>
          <p14:tracePt t="76765" x="2308225" y="5056188"/>
          <p14:tracePt t="76772" x="2281238" y="5068888"/>
          <p14:tracePt t="76781" x="2266950" y="5083175"/>
          <p14:tracePt t="76789" x="2239963" y="5095875"/>
          <p14:tracePt t="76798" x="2212975" y="5110163"/>
          <p14:tracePt t="76800" x="2185988" y="5116513"/>
          <p14:tracePt t="76808" x="2159000" y="5129213"/>
          <p14:tracePt t="76816" x="2132013" y="5137150"/>
          <p14:tracePt t="76825" x="2098675" y="5157788"/>
          <p14:tracePt t="76831" x="2071688" y="5164138"/>
          <p14:tracePt t="76840" x="2044700" y="5170488"/>
          <p14:tracePt t="76848" x="2024063" y="5176838"/>
          <p14:tracePt t="76856" x="2003425" y="5184775"/>
          <p14:tracePt t="76865" x="1976438" y="5191125"/>
          <p14:tracePt t="76867" x="1957388" y="5197475"/>
          <p14:tracePt t="76883" x="1916113" y="5218113"/>
          <p14:tracePt t="76891" x="1903413" y="5230813"/>
          <p14:tracePt t="76907" x="1862138" y="5251450"/>
          <p14:tracePt t="76914" x="1849438" y="5251450"/>
          <p14:tracePt t="76916" x="1835150" y="5265738"/>
          <p14:tracePt t="76924" x="1822450" y="5272088"/>
          <p14:tracePt t="76931" x="1814513" y="5278438"/>
          <p14:tracePt t="76939" x="1801813" y="5284788"/>
          <p14:tracePt t="76948" x="1795463" y="5284788"/>
          <p14:tracePt t="76956" x="1795463" y="5292725"/>
          <p14:tracePt t="76968" x="1787525" y="5299075"/>
          <p14:tracePt t="76981" x="1781175" y="5299075"/>
          <p14:tracePt t="77039" x="1781175" y="5305425"/>
          <p14:tracePt t="77076" x="1795463" y="5319713"/>
          <p14:tracePt t="77082" x="1801813" y="5326063"/>
          <p14:tracePt t="77090" x="1814513" y="5326063"/>
          <p14:tracePt t="77099" x="1822450" y="5326063"/>
          <p14:tracePt t="77120" x="1903413" y="5326063"/>
          <p14:tracePt t="77136" x="1976438" y="5346700"/>
          <p14:tracePt t="77141" x="2003425" y="5359400"/>
          <p14:tracePt t="77149" x="2030413" y="5359400"/>
          <p14:tracePt t="77158" x="2051050" y="5373688"/>
          <p14:tracePt t="77166" x="2071688" y="5380038"/>
          <p14:tracePt t="77173" x="2098675" y="5380038"/>
          <p14:tracePt t="77190" x="2152650" y="5392738"/>
          <p14:tracePt t="77197" x="2206625" y="5400675"/>
          <p14:tracePt t="77198" x="2260600" y="5400675"/>
          <p14:tracePt t="77207" x="2327275" y="5400675"/>
          <p14:tracePt t="77215" x="2381250" y="5400675"/>
          <p14:tracePt t="77223" x="2422525" y="5400675"/>
          <p14:tracePt t="77230" x="2476500" y="5400675"/>
          <p14:tracePt t="77240" x="2524125" y="5400675"/>
          <p14:tracePt t="77242" x="2590800" y="5400675"/>
          <p14:tracePt t="77250" x="2651125" y="5407025"/>
          <p14:tracePt t="77257" x="2719388" y="5413375"/>
          <p14:tracePt t="77264" x="2786063" y="5427663"/>
          <p14:tracePt t="77274" x="2840038" y="5427663"/>
          <p14:tracePt t="77280" x="2908300" y="5427663"/>
          <p14:tracePt t="77290" x="2982913" y="5434013"/>
          <p14:tracePt t="77297" x="3049588" y="5440363"/>
          <p14:tracePt t="77306" x="3103563" y="5440363"/>
          <p14:tracePt t="77308" x="3171825" y="5440363"/>
          <p14:tracePt t="77314" x="3225800" y="5440363"/>
          <p14:tracePt t="77324" x="3244850" y="5440363"/>
          <p14:tracePt t="77331" x="3286125" y="5440363"/>
          <p14:tracePt t="77340" x="3319463" y="5440363"/>
          <p14:tracePt t="77348" x="3367088" y="5446713"/>
          <p14:tracePt t="77355" x="3394075" y="5446713"/>
          <p14:tracePt t="77365" x="3468688" y="5454650"/>
          <p14:tracePt t="77373" x="3495675" y="5454650"/>
          <p14:tracePt t="77381" x="3535363" y="5454650"/>
          <p14:tracePt t="77390" x="3568700" y="5454650"/>
          <p14:tracePt t="77397" x="3603625" y="5454650"/>
          <p14:tracePt t="77406" x="3636963" y="5454650"/>
          <p14:tracePt t="77408" x="3649663" y="5461000"/>
          <p14:tracePt t="77416" x="3684588" y="5461000"/>
          <p14:tracePt t="77424" x="3703638" y="5461000"/>
          <p14:tracePt t="77431" x="3724275" y="5467350"/>
          <p14:tracePt t="77441" x="3744913" y="5467350"/>
          <p14:tracePt t="77448" x="3757613" y="5467350"/>
          <p14:tracePt t="77456" x="3778250" y="5467350"/>
          <p14:tracePt t="77464" x="3784600" y="5467350"/>
          <p14:tracePt t="77472" x="3805238" y="5473700"/>
          <p14:tracePt t="77474" x="3819525" y="5473700"/>
          <p14:tracePt t="77483" x="3825875" y="5473700"/>
          <p14:tracePt t="77491" x="3838575" y="5481638"/>
          <p14:tracePt t="77498" x="3852863" y="5481638"/>
          <p14:tracePt t="77506" x="3865563" y="5481638"/>
          <p14:tracePt t="77514" x="3879850" y="5481638"/>
          <p14:tracePt t="77523" x="3892550" y="5481638"/>
          <p14:tracePt t="77531" x="3913188" y="5481638"/>
          <p14:tracePt t="77539" x="3927475" y="5481638"/>
          <p14:tracePt t="77541" x="3940175" y="5481638"/>
          <p14:tracePt t="77548" x="3960813" y="5481638"/>
          <p14:tracePt t="77556" x="3981450" y="5487988"/>
          <p14:tracePt t="77564" x="3994150" y="5487988"/>
          <p14:tracePt t="77572" x="4014788" y="5487988"/>
          <p14:tracePt t="77582" x="4035425" y="5487988"/>
          <p14:tracePt t="77591" x="4054475" y="5487988"/>
          <p14:tracePt t="77608" x="4075113" y="5487988"/>
          <p14:tracePt t="77612" x="4089400" y="5487988"/>
          <p14:tracePt t="77620" x="4108450" y="5487988"/>
          <p14:tracePt t="77626" x="4129088" y="5487988"/>
          <p14:tracePt t="77635" x="4156075" y="5487988"/>
          <p14:tracePt t="77642" x="4183063" y="5487988"/>
          <p14:tracePt t="77649" x="4210050" y="5487988"/>
          <p14:tracePt t="77656" x="4237038" y="5487988"/>
          <p14:tracePt t="77666" x="4257675" y="5487988"/>
          <p14:tracePt t="77672" x="4284663" y="5487988"/>
          <p14:tracePt t="77681" x="4318000" y="5487988"/>
          <p14:tracePt t="77689" x="4344988" y="5494338"/>
          <p14:tracePt t="77691" x="4365625" y="5494338"/>
          <p14:tracePt t="77701" x="4392613" y="5494338"/>
          <p14:tracePt t="77706" x="4425950" y="5500688"/>
          <p14:tracePt t="77715" x="4459288" y="5500688"/>
          <p14:tracePt t="77723" x="4500563" y="5500688"/>
          <p14:tracePt t="77732" x="4548188" y="5500688"/>
          <p14:tracePt t="77738" x="4587875" y="5508625"/>
          <p14:tracePt t="77747" x="4635500" y="5521325"/>
          <p14:tracePt t="77756" x="4689475" y="5521325"/>
          <p14:tracePt t="77758" x="4737100" y="5527675"/>
          <p14:tracePt t="77766" x="4776788" y="5527675"/>
          <p14:tracePt t="77774" x="4845050" y="5535613"/>
          <p14:tracePt t="77781" x="4891088" y="5535613"/>
          <p14:tracePt t="77789" x="4945063" y="5541963"/>
          <p14:tracePt t="77796" x="4992688" y="5548313"/>
          <p14:tracePt t="77806" x="5046663" y="5548313"/>
          <p14:tracePt t="77813" x="5114925" y="5568950"/>
          <p14:tracePt t="77815" x="5175250" y="5568950"/>
          <p14:tracePt t="77824" x="5256213" y="5575300"/>
          <p14:tracePt t="77831" x="5316538" y="5575300"/>
          <p14:tracePt t="77840" x="5397500" y="5581650"/>
          <p14:tracePt t="77847" x="5457825" y="5581650"/>
          <p14:tracePt t="77856" x="5538788" y="5589588"/>
          <p14:tracePt t="77863" x="5592763" y="5602288"/>
          <p14:tracePt t="77873" x="5661025" y="5602288"/>
          <p14:tracePt t="77874" x="5715000" y="5616575"/>
          <p14:tracePt t="77881" x="5754688" y="5616575"/>
          <p14:tracePt t="77891" x="5802313" y="5616575"/>
          <p14:tracePt t="77897" x="5843588" y="5616575"/>
          <p14:tracePt t="77906" x="5903913" y="5622925"/>
          <p14:tracePt t="77914" x="5937250" y="5622925"/>
          <p14:tracePt t="77922" x="5978525" y="5629275"/>
          <p14:tracePt t="77931" x="6051550" y="5643563"/>
          <p14:tracePt t="77941" x="6072188" y="5643563"/>
          <p14:tracePt t="77947" x="6105525" y="5643563"/>
          <p14:tracePt t="77956" x="6132513" y="5643563"/>
          <p14:tracePt t="77963" x="6173788" y="5643563"/>
          <p14:tracePt t="77973" x="6207125" y="5643563"/>
          <p14:tracePt t="77975" x="6248400" y="5643563"/>
          <p14:tracePt t="77982" x="6281738" y="5643563"/>
          <p14:tracePt t="77991" x="6315075" y="5656263"/>
          <p14:tracePt t="77997" x="6356350" y="5662613"/>
          <p14:tracePt t="78007" x="6389688" y="5662613"/>
          <p14:tracePt t="78013" x="6423025" y="5670550"/>
          <p14:tracePt t="78023" x="6456363" y="5676900"/>
          <p14:tracePt t="78030" x="6503988" y="5676900"/>
          <p14:tracePt t="78040" x="6537325" y="5689600"/>
          <p14:tracePt t="78041" x="6584950" y="5689600"/>
          <p14:tracePt t="78048" x="6638925" y="5689600"/>
          <p14:tracePt t="78057" x="6692900" y="5689600"/>
          <p14:tracePt t="78065" x="6734175" y="5697538"/>
          <p14:tracePt t="78071" x="6794500" y="5703888"/>
          <p14:tracePt t="78082" x="6827838" y="5703888"/>
          <p14:tracePt t="78089" x="6869113" y="5703888"/>
          <p14:tracePt t="78099" x="6969125" y="5716588"/>
          <p14:tracePt t="78106" x="7016750" y="5730875"/>
          <p14:tracePt t="78116" x="7091363" y="5730875"/>
          <p14:tracePt t="78121" x="7165975" y="5737225"/>
          <p14:tracePt t="78131" x="7253288" y="5743575"/>
          <p14:tracePt t="78138" x="7354888" y="5751513"/>
          <p14:tracePt t="78148" x="7435850" y="5751513"/>
          <p14:tracePt t="78149" x="7523163" y="5751513"/>
          <p14:tracePt t="78157" x="7610475" y="5770563"/>
          <p14:tracePt t="78165" x="7685088" y="5770563"/>
          <p14:tracePt t="78173" x="7745413" y="5784850"/>
          <p14:tracePt t="78180" x="7813675" y="5797550"/>
          <p14:tracePt t="78190" x="7867650" y="5797550"/>
          <p14:tracePt t="78197" x="7907338" y="5805488"/>
          <p14:tracePt t="78206" x="7967663" y="5811838"/>
          <p14:tracePt t="78208" x="8021638" y="5811838"/>
          <p14:tracePt t="78215" x="8062913" y="5818188"/>
          <p14:tracePt t="78223" x="8123238" y="5824538"/>
          <p14:tracePt t="78230" x="8156575" y="5832475"/>
          <p14:tracePt t="78240" x="8197850" y="5832475"/>
          <p14:tracePt t="78246" x="8231188" y="5832475"/>
          <p14:tracePt t="78257" x="8278813" y="5838825"/>
          <p14:tracePt t="78258" x="8299450" y="5838825"/>
          <p14:tracePt t="78266" x="8305800" y="5838825"/>
          <p14:tracePt t="78273" x="8318500" y="5838825"/>
          <p14:tracePt t="78288" x="8339138" y="5845175"/>
          <p14:tracePt t="78309" x="8345488" y="5845175"/>
          <p14:tracePt t="78607" x="8488363" y="5845175"/>
          <p14:tracePt t="78614" x="8650288" y="5845175"/>
          <p14:tracePt t="78622" x="8812213" y="5832475"/>
          <p14:tracePt t="78628" x="8980488" y="5811838"/>
          <p14:tracePt t="78635" x="9155113" y="5811838"/>
          <p14:tracePt t="78643" x="9277350" y="5791200"/>
          <p14:tracePt t="78651" x="9378950" y="5791200"/>
          <p14:tracePt t="78658" x="9486900" y="5784850"/>
          <p14:tracePt t="78664" x="9580563" y="5770563"/>
          <p14:tracePt t="78674" x="9667875" y="5770563"/>
          <p14:tracePt t="78680" x="9756775" y="5770563"/>
          <p14:tracePt t="78690" x="9837738" y="5764213"/>
          <p14:tracePt t="78696" x="9918700" y="5764213"/>
          <p14:tracePt t="78707" x="9991725" y="5764213"/>
          <p14:tracePt t="78709" x="10080625" y="5764213"/>
          <p14:tracePt t="78715" x="10147300" y="5757863"/>
          <p14:tracePt t="78724" x="10221913" y="5757863"/>
          <p14:tracePt t="78732" x="10275888" y="5751513"/>
          <p14:tracePt t="78739" x="10323513" y="5737225"/>
          <p14:tracePt t="78747" x="10363200" y="5737225"/>
          <p14:tracePt t="78756" x="10404475" y="5730875"/>
          <p14:tracePt t="78758" x="10444163" y="5730875"/>
          <p14:tracePt t="78766" x="10471150" y="5724525"/>
          <p14:tracePt t="78773" x="10518775" y="5710238"/>
          <p14:tracePt t="78781" x="10552113" y="5710238"/>
          <p14:tracePt t="78790" x="10572750" y="5710238"/>
          <p14:tracePt t="78797" x="10606088" y="5703888"/>
          <p14:tracePt t="78805" x="10626725" y="5703888"/>
          <p14:tracePt t="78813" x="10633075" y="5697538"/>
          <p14:tracePt t="78823" x="10639425" y="5697538"/>
          <p14:tracePt t="78874" x="10639425" y="5689600"/>
          <p14:tracePt t="78882" x="10620375" y="5676900"/>
          <p14:tracePt t="78891" x="10606088" y="5662613"/>
          <p14:tracePt t="78899" x="10599738" y="5662613"/>
          <p14:tracePt t="78905" x="10585450" y="5656263"/>
          <p14:tracePt t="78915" x="10572750" y="5643563"/>
          <p14:tracePt t="78922" x="10545763" y="5629275"/>
          <p14:tracePt t="78932" x="10485438" y="5589588"/>
          <p14:tracePt t="78939" x="10410825" y="5541963"/>
          <p14:tracePt t="78949" x="10329863" y="5487988"/>
          <p14:tracePt t="78956" x="10261600" y="5454650"/>
          <p14:tracePt t="78965" x="10120313" y="5413375"/>
          <p14:tracePt t="78972" x="9937750" y="5353050"/>
          <p14:tracePt t="78981" x="9810750" y="5326063"/>
          <p14:tracePt t="78983" x="9721850" y="5284788"/>
          <p14:tracePt t="78990" x="9613900" y="5272088"/>
          <p14:tracePt t="78999" x="9513888" y="5245100"/>
          <p14:tracePt t="79006" x="9424988" y="5218113"/>
          <p14:tracePt t="79014" x="9358313" y="5197475"/>
          <p14:tracePt t="79021" x="9304338" y="5184775"/>
          <p14:tracePt t="79040" x="9115425" y="5129213"/>
          <p14:tracePt t="79056" x="8878888" y="5083175"/>
          <p14:tracePt t="79063" x="8758238" y="5062538"/>
          <p14:tracePt t="79065" x="8528050" y="5041900"/>
          <p14:tracePt t="79072" x="8332788" y="5041900"/>
          <p14:tracePt t="79081" x="8210550" y="5041900"/>
          <p14:tracePt t="79090" x="8035925" y="5041900"/>
          <p14:tracePt t="79091" x="7826375" y="5056188"/>
          <p14:tracePt t="79100" x="7705725" y="5056188"/>
          <p14:tracePt t="79108" x="7597775" y="5041900"/>
          <p14:tracePt t="79115" x="7469188" y="5041900"/>
          <p14:tracePt t="79123" x="7361238" y="5048250"/>
          <p14:tracePt t="79131" x="7273925" y="5048250"/>
          <p14:tracePt t="79138" x="7165975" y="5041900"/>
          <p14:tracePt t="79148" x="7050088" y="5041900"/>
          <p14:tracePt t="79155" x="6896100" y="5062538"/>
          <p14:tracePt t="79165" x="6632575" y="5062538"/>
          <p14:tracePt t="79173" x="6396038" y="5095875"/>
          <p14:tracePt t="79182" x="6234113" y="5110163"/>
          <p14:tracePt t="79189" x="6092825" y="5129213"/>
          <p14:tracePt t="79198" x="5897563" y="5176838"/>
          <p14:tracePt t="79206" x="5735638" y="5191125"/>
          <p14:tracePt t="79214" x="5627688" y="5203825"/>
          <p14:tracePt t="79222" x="5403850" y="5245100"/>
          <p14:tracePt t="79231" x="5295900" y="5251450"/>
          <p14:tracePt t="79240" x="5195888" y="5265738"/>
          <p14:tracePt t="79247" x="5106988" y="5278438"/>
          <p14:tracePt t="79256" x="5013325" y="5292725"/>
          <p14:tracePt t="79263" x="4891088" y="5305425"/>
          <p14:tracePt t="79273" x="4749800" y="5319713"/>
          <p14:tracePt t="79280" x="4675188" y="5319713"/>
          <p14:tracePt t="79282" x="4581525" y="5338763"/>
          <p14:tracePt t="79291" x="4479925" y="5338763"/>
          <p14:tracePt t="79298" x="4371975" y="5346700"/>
          <p14:tracePt t="79306" x="4297363" y="5353050"/>
          <p14:tracePt t="79314" x="4243388" y="5353050"/>
          <p14:tracePt t="79323" x="4176713" y="5359400"/>
          <p14:tracePt t="79324" x="4122738" y="5359400"/>
          <p14:tracePt t="79333" x="4035425" y="5359400"/>
          <p14:tracePt t="79340" x="3967163" y="5359400"/>
          <p14:tracePt t="79347" x="3892550" y="5373688"/>
          <p14:tracePt t="79356" x="3825875" y="5373688"/>
          <p14:tracePt t="79365" x="3771900" y="5373688"/>
          <p14:tracePt t="79371" x="3717925" y="5380038"/>
          <p14:tracePt t="79381" x="3663950" y="5386388"/>
          <p14:tracePt t="79383" x="3582988" y="5386388"/>
          <p14:tracePt t="79389" x="3522663" y="5386388"/>
          <p14:tracePt t="79399" x="3475038" y="5392738"/>
          <p14:tracePt t="79405" x="3441700" y="5392738"/>
          <p14:tracePt t="79415" x="3394075" y="5400675"/>
          <p14:tracePt t="79422" x="3360738" y="5400675"/>
          <p14:tracePt t="79431" x="3333750" y="5400675"/>
          <p14:tracePt t="79439" x="3298825" y="5400675"/>
          <p14:tracePt t="79448" x="3265488" y="5400675"/>
          <p14:tracePt t="79450" x="3217863" y="5400675"/>
          <p14:tracePt t="79456" x="3184525" y="5400675"/>
          <p14:tracePt t="79465" x="3151188" y="5400675"/>
          <p14:tracePt t="79472" x="3136900" y="5400675"/>
          <p14:tracePt t="79481" x="3109913" y="5400675"/>
          <p14:tracePt t="79489" x="3103563" y="5400675"/>
          <p14:tracePt t="79497" x="3090863" y="5400675"/>
          <p14:tracePt t="79507" x="3082925" y="5407025"/>
          <p14:tracePt t="79514" x="3070225" y="5407025"/>
          <p14:tracePt t="79528" x="3063875" y="5407025"/>
          <p14:tracePt t="79557" x="3055938" y="5413375"/>
          <p14:tracePt t="79630" x="3049588" y="5413375"/>
          <p14:tracePt t="79651" x="3049588" y="5419725"/>
          <p14:tracePt t="79666" x="3049588" y="5427663"/>
          <p14:tracePt t="79688" x="3049588" y="5434013"/>
          <p14:tracePt t="79694" x="3049588" y="5440363"/>
          <p14:tracePt t="79702" x="3049588" y="5446713"/>
          <p14:tracePt t="79717" x="3049588" y="5454650"/>
          <p14:tracePt t="79724" x="3049588" y="5461000"/>
          <p14:tracePt t="79760" x="3049588" y="5467350"/>
          <p14:tracePt t="79767" x="3063875" y="5473700"/>
          <p14:tracePt t="79774" x="3076575" y="5481638"/>
          <p14:tracePt t="79782" x="3097213" y="5481638"/>
          <p14:tracePt t="79790" x="3117850" y="5473700"/>
          <p14:tracePt t="79811" x="3265488" y="5434013"/>
          <p14:tracePt t="79818" x="3352800" y="5434013"/>
          <p14:tracePt t="79826" x="3427413" y="5434013"/>
          <p14:tracePt t="79833" x="3541713" y="5434013"/>
          <p14:tracePt t="79839" x="3649663" y="5434013"/>
          <p14:tracePt t="79849" x="3757613" y="5434013"/>
          <p14:tracePt t="79855" x="3865563" y="5434013"/>
          <p14:tracePt t="79865" x="3994150" y="5434013"/>
          <p14:tracePt t="79872" x="4122738" y="5413375"/>
          <p14:tracePt t="79880" x="4284663" y="5419725"/>
          <p14:tracePt t="79889" x="4398963" y="5419725"/>
          <p14:tracePt t="79890" x="4533900" y="5419725"/>
          <p14:tracePt t="79898" x="4648200" y="5419725"/>
          <p14:tracePt t="79906" x="4783138" y="5434013"/>
          <p14:tracePt t="79916" x="4891088" y="5434013"/>
          <p14:tracePt t="79922" x="5013325" y="5434013"/>
          <p14:tracePt t="79930" x="5121275" y="5440363"/>
          <p14:tracePt t="79939" x="5235575" y="5446713"/>
          <p14:tracePt t="79947" x="5357813" y="5446713"/>
          <p14:tracePt t="79948" x="5484813" y="5461000"/>
          <p14:tracePt t="79957" x="5592763" y="5467350"/>
          <p14:tracePt t="79964" x="5700713" y="5467350"/>
          <p14:tracePt t="79973" x="5789613" y="5467350"/>
          <p14:tracePt t="79980" x="5862638" y="5467350"/>
          <p14:tracePt t="79989" x="5916613" y="5467350"/>
          <p14:tracePt t="79997" x="5957888" y="5473700"/>
          <p14:tracePt t="80005" x="5984875" y="5473700"/>
          <p14:tracePt t="94634" x="5802313" y="5494338"/>
          <p14:tracePt t="94641" x="5559425" y="5494338"/>
          <p14:tracePt t="94649" x="5133975" y="5487988"/>
          <p14:tracePt t="94656" x="4783138" y="5467350"/>
          <p14:tracePt t="94664" x="4332288" y="5373688"/>
          <p14:tracePt t="94672" x="4014788" y="5251450"/>
          <p14:tracePt t="94681" x="3616325" y="5095875"/>
          <p14:tracePt t="94688" x="3340100" y="4960938"/>
          <p14:tracePt t="94698" x="3063875" y="4846638"/>
          <p14:tracePt t="94699" x="2827338" y="4711700"/>
          <p14:tracePt t="94707" x="2713038" y="4624388"/>
          <p14:tracePt t="94716" x="2611438" y="4489450"/>
          <p14:tracePt t="94723" x="2551113" y="4414838"/>
          <p14:tracePt t="94730" x="2509838" y="4367213"/>
          <p14:tracePt t="94739" x="2476500" y="4306888"/>
          <p14:tracePt t="94747" x="2449513" y="4238625"/>
          <p14:tracePt t="94756" x="2443163" y="4178300"/>
          <p14:tracePt t="94757" x="2435225" y="4090988"/>
          <p14:tracePt t="94765" x="2435225" y="4029075"/>
          <p14:tracePt t="94774" x="2435225" y="3975100"/>
          <p14:tracePt t="94780" x="2435225" y="3921125"/>
          <p14:tracePt t="94789" x="2449513" y="3854450"/>
          <p14:tracePt t="94797" x="2462213" y="3746500"/>
          <p14:tracePt t="94806" x="2470150" y="3659188"/>
          <p14:tracePt t="94815" x="2470150" y="3557588"/>
          <p14:tracePt t="94817" x="2482850" y="3476625"/>
          <p14:tracePt t="94823" x="2503488" y="3381375"/>
          <p14:tracePt t="94831" x="2524125" y="3260725"/>
          <p14:tracePt t="94839" x="2530475" y="3152775"/>
          <p14:tracePt t="94848" x="2551113" y="3051175"/>
          <p14:tracePt t="94856" x="2557463" y="2982913"/>
          <p14:tracePt t="94858" x="2563813" y="2895600"/>
          <p14:tracePt t="94867" x="2578100" y="2835275"/>
          <p14:tracePt t="94873" x="2584450" y="2774950"/>
          <p14:tracePt t="94883" x="2590800" y="2706688"/>
          <p14:tracePt t="94890" x="2590800" y="2646363"/>
          <p14:tracePt t="94897" x="2605088" y="2598738"/>
          <p14:tracePt t="94906" x="2617788" y="2530475"/>
          <p14:tracePt t="94914" x="2632075" y="2457450"/>
          <p14:tracePt t="94922" x="2651125" y="2368550"/>
          <p14:tracePt t="94932" x="2692400" y="2179638"/>
          <p14:tracePt t="94939" x="2732088" y="2079625"/>
          <p14:tracePt t="94949" x="2759075" y="1990725"/>
          <p14:tracePt t="94956" x="2786063" y="1890713"/>
          <p14:tracePt t="94963" x="2800350" y="1782763"/>
          <p14:tracePt t="94972" x="2806700" y="1720850"/>
          <p14:tracePt t="94974" x="2820988" y="1654175"/>
          <p14:tracePt t="94981" x="2820988" y="1585913"/>
          <p14:tracePt t="94990" x="2806700" y="1531938"/>
          <p14:tracePt t="94998" x="2794000" y="1471613"/>
          <p14:tracePt t="95006" x="2759075" y="1417638"/>
          <p14:tracePt t="95014" x="2740025" y="1384300"/>
          <p14:tracePt t="95023" x="2705100" y="1349375"/>
          <p14:tracePt t="95030" x="2686050" y="1316038"/>
          <p14:tracePt t="95032" x="2671763" y="1303338"/>
          <p14:tracePt t="95040" x="2665413" y="1289050"/>
          <p14:tracePt t="95049" x="2665413" y="1282700"/>
          <p14:tracePt t="95056" x="2659063" y="1282700"/>
          <p14:tracePt t="95063" x="2659063" y="1276350"/>
          <p14:tracePt t="95072" x="2659063" y="1268413"/>
          <p14:tracePt t="95099" x="2659063" y="1262063"/>
          <p14:tracePt t="95105" x="2671763" y="1255713"/>
          <p14:tracePt t="95114" x="2686050" y="1255713"/>
          <p14:tracePt t="95124" x="2705100" y="1255713"/>
          <p14:tracePt t="95143" x="2901950" y="1322388"/>
          <p14:tracePt t="95148" x="3063875" y="1384300"/>
          <p14:tracePt t="95157" x="3178175" y="1430338"/>
          <p14:tracePt t="95165" x="3292475" y="1511300"/>
          <p14:tracePt t="95173" x="3387725" y="1579563"/>
          <p14:tracePt t="95181" x="3454400" y="1633538"/>
          <p14:tracePt t="95188" x="3495675" y="1673225"/>
          <p14:tracePt t="95197" x="3522663" y="1700213"/>
          <p14:tracePt t="95206" x="3562350" y="1774825"/>
          <p14:tracePt t="95215" x="3562350" y="1809750"/>
          <p14:tracePt t="95222" x="3562350" y="1855788"/>
          <p14:tracePt t="95232" x="3549650" y="1890713"/>
          <p14:tracePt t="95239" x="3529013" y="1944688"/>
          <p14:tracePt t="95247" x="3502025" y="1998663"/>
          <p14:tracePt t="95256" x="3468688" y="2017713"/>
          <p14:tracePt t="95263" x="3433763" y="2058988"/>
          <p14:tracePt t="95265" x="3379788" y="2098675"/>
          <p14:tracePt t="95274" x="3325813" y="2112963"/>
          <p14:tracePt t="95281" x="3279775" y="2139950"/>
          <p14:tracePt t="95289" x="3171825" y="2152650"/>
          <p14:tracePt t="95297" x="2982913" y="2179638"/>
          <p14:tracePt t="95307" x="2713038" y="2193925"/>
          <p14:tracePt t="95308" x="2536825" y="2193925"/>
          <p14:tracePt t="95315" x="2308225" y="2173288"/>
          <p14:tracePt t="95324" x="2092325" y="2119313"/>
          <p14:tracePt t="95331" x="1957388" y="2079625"/>
          <p14:tracePt t="95340" x="1741488" y="1957388"/>
          <p14:tracePt t="95347" x="1538288" y="1782763"/>
          <p14:tracePt t="95356" x="1417638" y="1666875"/>
          <p14:tracePt t="95358" x="1349375" y="1579563"/>
          <p14:tracePt t="95368" x="1262063" y="1411288"/>
          <p14:tracePt t="95373" x="1208088" y="1195388"/>
          <p14:tracePt t="95382" x="1214438" y="1052513"/>
          <p14:tracePt t="95390" x="1235075" y="931863"/>
          <p14:tracePt t="95397" x="1295400" y="749300"/>
          <p14:tracePt t="95405" x="1322388" y="688975"/>
          <p14:tracePt t="95414" x="1349375" y="715963"/>
          <p14:tracePt t="95424" x="1450975" y="695325"/>
          <p14:tracePt t="95431" x="1511300" y="654050"/>
          <p14:tracePt t="95441" x="1565275" y="620713"/>
          <p14:tracePt t="95448" x="1619250" y="573088"/>
          <p14:tracePt t="95456" x="1700213" y="519113"/>
          <p14:tracePt t="95464" x="1768475" y="473075"/>
          <p14:tracePt t="95473" x="1889125" y="419100"/>
          <p14:tracePt t="95475" x="2105025" y="276225"/>
          <p14:tracePt t="95490" x="2570163" y="114300"/>
          <p14:tracePt t="95497" x="2746375" y="68263"/>
          <p14:tracePt t="95505" x="2887663" y="47625"/>
          <p14:tracePt t="95512" x="2995613" y="41275"/>
          <p14:tracePt t="95519" x="3097213" y="26988"/>
          <p14:tracePt t="95525" x="3205163" y="20638"/>
          <p14:tracePt t="95533" x="3292475" y="47625"/>
          <p14:tracePt t="95541" x="3346450" y="80963"/>
          <p14:tracePt t="95549" x="3427413" y="141288"/>
          <p14:tracePt t="95556" x="3502025" y="215900"/>
          <p14:tracePt t="95565" x="3556000" y="317500"/>
          <p14:tracePt t="95571" x="3636963" y="465138"/>
          <p14:tracePt t="95581" x="3663950" y="674688"/>
          <p14:tracePt t="95589" x="3663950" y="782638"/>
          <p14:tracePt t="95598" x="3657600" y="877888"/>
          <p14:tracePt t="95600" x="3616325" y="1087438"/>
          <p14:tracePt t="95606" x="3568700" y="1241425"/>
          <p14:tracePt t="95615" x="3502025" y="1384300"/>
          <p14:tracePt t="95623" x="3373438" y="1639888"/>
          <p14:tracePt t="95631" x="3198813" y="1903413"/>
          <p14:tracePt t="95638" x="3028950" y="2092325"/>
          <p14:tracePt t="95648" x="2833688" y="2281238"/>
          <p14:tracePt t="95649" x="2563813" y="2524125"/>
          <p14:tracePt t="95657" x="2281238" y="2706688"/>
          <p14:tracePt t="95665" x="2071688" y="2808288"/>
          <p14:tracePt t="95672" x="1828800" y="2862263"/>
          <p14:tracePt t="95682" x="1579563" y="2901950"/>
          <p14:tracePt t="95689" x="1397000" y="2916238"/>
          <p14:tracePt t="95698" x="1214438" y="2916238"/>
          <p14:tracePt t="95707" x="830263" y="2847975"/>
          <p14:tracePt t="95714" x="688975" y="2781300"/>
          <p14:tracePt t="95723" x="425450" y="2625725"/>
          <p14:tracePt t="95730" x="257175" y="2457450"/>
          <p14:tracePt t="95739" x="149225" y="2301875"/>
          <p14:tracePt t="95787" x="101600" y="769938"/>
          <p14:tracePt t="95794" x="155575" y="708025"/>
          <p14:tracePt t="95802" x="263525" y="627063"/>
          <p14:tracePt t="95809" x="365125" y="587375"/>
          <p14:tracePt t="95818" x="473075" y="614363"/>
          <p14:tracePt t="95824" x="573088" y="620713"/>
          <p14:tracePt t="95831" x="728663" y="587375"/>
          <p14:tracePt t="95841" x="1100138" y="479425"/>
          <p14:tracePt t="95847" x="1417638" y="344488"/>
          <p14:tracePt t="95856" x="1889125" y="128588"/>
          <p14:tracePt t="95864" x="2200275" y="41275"/>
          <p14:tracePt t="95903" x="3906838" y="149225"/>
          <p14:tracePt t="95910" x="4116388" y="242888"/>
          <p14:tracePt t="95917" x="4210050" y="317500"/>
          <p14:tracePt t="95924" x="4359275" y="519113"/>
          <p14:tracePt t="95931" x="4486275" y="695325"/>
          <p14:tracePt t="95940" x="4527550" y="776288"/>
          <p14:tracePt t="95948" x="4602163" y="998538"/>
          <p14:tracePt t="95957" x="4629150" y="1208088"/>
          <p14:tracePt t="95963" x="4621213" y="1370013"/>
          <p14:tracePt t="95973" x="4567238" y="1654175"/>
          <p14:tracePt t="95980" x="4467225" y="1936750"/>
          <p14:tracePt t="95990" x="4089400" y="2605088"/>
          <p14:tracePt t="95997" x="3900488" y="2874963"/>
          <p14:tracePt t="96007" x="3649663" y="3098800"/>
          <p14:tracePt t="96014" x="3468688" y="3300413"/>
          <p14:tracePt t="96023" x="3340100" y="3429000"/>
          <p14:tracePt t="96029" x="3184525" y="3536950"/>
          <p14:tracePt t="96040" x="3070225" y="3584575"/>
          <p14:tracePt t="96041" x="2968625" y="3611563"/>
          <p14:tracePt t="96049" x="2894013" y="3624263"/>
          <p14:tracePt t="96057" x="2786063" y="3632200"/>
          <p14:tracePt t="96064" x="2698750" y="3632200"/>
          <p14:tracePt t="96073" x="2597150" y="3632200"/>
          <p14:tracePt t="96080" x="2524125" y="3611563"/>
          <p14:tracePt t="96089" x="2476500" y="3605213"/>
          <p14:tracePt t="96098" x="2381250" y="3563938"/>
          <p14:tracePt t="96106" x="2341563" y="3516313"/>
          <p14:tracePt t="96115" x="2300288" y="3443288"/>
          <p14:tracePt t="96123" x="2273300" y="3368675"/>
          <p14:tracePt t="96131" x="2254250" y="3300413"/>
          <p14:tracePt t="96138" x="2254250" y="3252788"/>
          <p14:tracePt t="96148" x="2266950" y="3206750"/>
          <p14:tracePt t="96149" x="2281238" y="3186113"/>
          <p14:tracePt t="96156" x="2293938" y="3144838"/>
          <p14:tracePt t="96165" x="2308225" y="3125788"/>
          <p14:tracePt t="96180" x="2327275" y="3111500"/>
          <p14:tracePt t="96187" x="2335213" y="3105150"/>
          <p14:tracePt t="96192" x="2354263" y="3105150"/>
          <p14:tracePt t="96202" x="2368550" y="3111500"/>
          <p14:tracePt t="96208" x="2389188" y="3125788"/>
          <p14:tracePt t="104096" x="2200275" y="3125788"/>
          <p14:tracePt t="104103" x="2003425" y="3125788"/>
          <p14:tracePt t="104111" x="1733550" y="3105150"/>
          <p14:tracePt t="104118" x="1397000" y="3071813"/>
          <p14:tracePt t="104126" x="1154113" y="3071813"/>
          <p14:tracePt t="104134" x="722313" y="3009900"/>
          <p14:tracePt t="104140" x="492125" y="2970213"/>
          <p14:tracePt t="104148" x="114300" y="2862263"/>
          <p14:tracePt t="104296" x="155575" y="1316038"/>
          <p14:tracePt t="104304" x="323850" y="1147763"/>
          <p14:tracePt t="104311" x="506413" y="992188"/>
          <p14:tracePt t="104316" x="688975" y="863600"/>
          <p14:tracePt t="104324" x="782638" y="788988"/>
          <p14:tracePt t="104331" x="965200" y="627063"/>
          <p14:tracePt t="104340" x="1187450" y="479425"/>
          <p14:tracePt t="104347" x="1349375" y="357188"/>
          <p14:tracePt t="104355" x="1477963" y="276225"/>
          <p14:tracePt t="104364" x="1565275" y="236538"/>
          <p14:tracePt t="104366" x="1673225" y="209550"/>
          <p14:tracePt t="104373" x="1733550" y="195263"/>
          <p14:tracePt t="104381" x="1808163" y="195263"/>
          <p14:tracePt t="104389" x="1876425" y="209550"/>
          <p14:tracePt t="104397" x="1963738" y="230188"/>
          <p14:tracePt t="104406" x="2071688" y="242888"/>
          <p14:tracePt t="104414" x="2200275" y="303213"/>
          <p14:tracePt t="104422" x="2416175" y="411163"/>
          <p14:tracePt t="104431" x="2867025" y="674688"/>
          <p14:tracePt t="104441" x="3076575" y="776288"/>
          <p14:tracePt t="104447" x="3325813" y="890588"/>
          <p14:tracePt t="104455" x="3589338" y="1066800"/>
          <p14:tracePt t="104464" x="3832225" y="1235075"/>
          <p14:tracePt t="104466" x="4081463" y="1423988"/>
          <p14:tracePt t="104474" x="4297363" y="1565275"/>
          <p14:tracePt t="104482" x="4479925" y="1687513"/>
          <p14:tracePt t="104490" x="4608513" y="1836738"/>
          <p14:tracePt t="104498" x="4716463" y="1936750"/>
          <p14:tracePt t="104506" x="4797425" y="2011363"/>
          <p14:tracePt t="104513" x="4845050" y="2058988"/>
          <p14:tracePt t="104522" x="4872038" y="2079625"/>
          <p14:tracePt t="104531" x="4891088" y="2112963"/>
          <p14:tracePt t="104539" x="4905375" y="2125663"/>
          <p14:tracePt t="104541" x="4918075" y="2139950"/>
          <p14:tracePt t="104547" x="4926013" y="2160588"/>
          <p14:tracePt t="104556" x="4932363" y="2179638"/>
          <p14:tracePt t="104564" x="4932363" y="2214563"/>
          <p14:tracePt t="104573" x="4932363" y="2281238"/>
          <p14:tracePt t="104580" x="4938713" y="2349500"/>
          <p14:tracePt t="104582" x="4938713" y="2403475"/>
          <p14:tracePt t="104591" x="4938713" y="2457450"/>
          <p14:tracePt t="104597" x="4932363" y="2503488"/>
          <p14:tracePt t="104605" x="4918075" y="2544763"/>
          <p14:tracePt t="104614" x="4911725" y="2592388"/>
          <p14:tracePt t="104622" x="4905375" y="2613025"/>
          <p14:tracePt t="104630" x="4905375" y="2625725"/>
          <p14:tracePt t="104640" x="4891088" y="2640013"/>
          <p14:tracePt t="104642" x="4884738" y="2652713"/>
          <p14:tracePt t="104650" x="4864100" y="2673350"/>
          <p14:tracePt t="104656" x="4857750" y="2679700"/>
          <p14:tracePt t="104670" x="4845050" y="2693988"/>
          <p14:tracePt t="104686" x="4837113" y="2693988"/>
          <p14:tracePt t="105047" x="4945063" y="2733675"/>
          <p14:tracePt t="105053" x="5100638" y="2794000"/>
          <p14:tracePt t="105061" x="5303838" y="2855913"/>
          <p14:tracePt t="105068" x="5451475" y="2936875"/>
          <p14:tracePt t="105076" x="5627688" y="2982913"/>
          <p14:tracePt t="105082" x="5829300" y="3057525"/>
          <p14:tracePt t="105091" x="5964238" y="3098800"/>
          <p14:tracePt t="105100" x="6086475" y="3152775"/>
          <p14:tracePt t="105106" x="6194425" y="3219450"/>
          <p14:tracePt t="105114" x="6275388" y="3273425"/>
          <p14:tracePt t="105122" x="6356350" y="3327400"/>
          <p14:tracePt t="105131" x="6416675" y="3368675"/>
          <p14:tracePt t="105138" x="6450013" y="3402013"/>
          <p14:tracePt t="105147" x="6477000" y="3414713"/>
          <p14:tracePt t="105148" x="6497638" y="3429000"/>
          <p14:tracePt t="105157" x="6503988" y="3435350"/>
          <p14:tracePt t="105164" x="6510338" y="3435350"/>
          <p14:tracePt t="105178" x="6510338" y="3449638"/>
          <p14:tracePt t="105200" x="6510338" y="3455988"/>
          <p14:tracePt t="105214" x="6510338" y="3470275"/>
          <p14:tracePt t="105228" x="6510338" y="3476625"/>
          <p14:tracePt t="105235" x="6491288" y="3489325"/>
          <p14:tracePt t="105243" x="6456363" y="3516313"/>
          <p14:tracePt t="105249" x="6389688" y="3551238"/>
          <p14:tracePt t="105257" x="6221413" y="3624263"/>
          <p14:tracePt t="105265" x="6038850" y="3698875"/>
          <p14:tracePt t="105274" x="5768975" y="3800475"/>
          <p14:tracePt t="105281" x="5484813" y="3887788"/>
          <p14:tracePt t="105290" x="5256213" y="3962400"/>
          <p14:tracePt t="105297" x="4972050" y="4037013"/>
          <p14:tracePt t="105307" x="4432300" y="4144963"/>
          <p14:tracePt t="105316" x="4116388" y="4184650"/>
          <p14:tracePt t="105324" x="3879850" y="4238625"/>
          <p14:tracePt t="105331" x="3663950" y="4292600"/>
          <p14:tracePt t="105339" x="3433763" y="4313238"/>
          <p14:tracePt t="105348" x="3259138" y="4360863"/>
          <p14:tracePt t="105355" x="3171825" y="4381500"/>
          <p14:tracePt t="105365" x="3082925" y="4400550"/>
          <p14:tracePt t="105366" x="3001963" y="4408488"/>
          <p14:tracePt t="105373" x="2947988" y="4414838"/>
          <p14:tracePt t="105381" x="2894013" y="4421188"/>
          <p14:tracePt t="105390" x="2874963" y="4427538"/>
          <p14:tracePt t="105397" x="2867025" y="4427538"/>
          <p14:tracePt t="105405" x="2860675" y="4427538"/>
          <p14:tracePt t="105414" x="2847975" y="4435475"/>
          <p14:tracePt t="105491" x="2847975" y="4427538"/>
          <p14:tracePt t="105503" x="2847975" y="4421188"/>
          <p14:tracePt t="105511" x="2847975" y="4414838"/>
          <p14:tracePt t="105518" x="2847975" y="4408488"/>
          <p14:tracePt t="105525" x="2847975" y="4394200"/>
          <p14:tracePt t="105533" x="2847975" y="4381500"/>
          <p14:tracePt t="105540" x="2847975" y="4373563"/>
          <p14:tracePt t="105548" x="2847975" y="4367213"/>
          <p14:tracePt t="105557" x="2854325" y="4354513"/>
          <p14:tracePt t="105565" x="2860675" y="4340225"/>
          <p14:tracePt t="105573" x="2867025" y="4340225"/>
          <p14:tracePt t="105581" x="2867025" y="4333875"/>
          <p14:tracePt t="105589" x="2874963" y="4319588"/>
          <p14:tracePt t="105597" x="2881313" y="4319588"/>
          <p14:tracePt t="105599" x="2887663" y="4306888"/>
          <p14:tracePt t="105606" x="2894013" y="4300538"/>
          <p14:tracePt t="105613" x="2901950" y="4286250"/>
          <p14:tracePt t="105622" x="2908300" y="4279900"/>
          <p14:tracePt t="105630" x="2921000" y="4265613"/>
          <p14:tracePt t="105639" x="2921000" y="4252913"/>
          <p14:tracePt t="105647" x="2935288" y="4225925"/>
          <p14:tracePt t="105656" x="2947988" y="4198938"/>
          <p14:tracePt t="105657" x="2962275" y="4164013"/>
          <p14:tracePt t="105664" x="2982913" y="4117975"/>
          <p14:tracePt t="105674" x="3001963" y="4056063"/>
          <p14:tracePt t="105679" x="3022600" y="4022725"/>
          <p14:tracePt t="105689" x="3043238" y="3983038"/>
          <p14:tracePt t="105697" x="3070225" y="3929063"/>
          <p14:tracePt t="105699" x="3090863" y="3887788"/>
          <p14:tracePt t="105706" x="3130550" y="3827463"/>
          <p14:tracePt t="105715" x="3178175" y="3759200"/>
          <p14:tracePt t="105723" x="3232150" y="3692525"/>
          <p14:tracePt t="105732" x="3292475" y="3617913"/>
          <p14:tracePt t="105741" x="3414713" y="3524250"/>
          <p14:tracePt t="105747" x="3522663" y="3455988"/>
          <p14:tracePt t="105756" x="3616325" y="3422650"/>
          <p14:tracePt t="105764" x="3744913" y="3360738"/>
          <p14:tracePt t="105765" x="3892550" y="3279775"/>
          <p14:tracePt t="105772" x="4075113" y="3206750"/>
          <p14:tracePt t="105780" x="4170363" y="3159125"/>
          <p14:tracePt t="105790" x="4311650" y="3111500"/>
          <p14:tracePt t="105797" x="4479925" y="3084513"/>
          <p14:tracePt t="105806" x="4608513" y="3057525"/>
          <p14:tracePt t="105807" x="4710113" y="3036888"/>
          <p14:tracePt t="105814" x="4818063" y="3030538"/>
          <p14:tracePt t="105824" x="4911725" y="3030538"/>
          <p14:tracePt t="105832" x="5026025" y="3030538"/>
          <p14:tracePt t="105840" x="5127625" y="3044825"/>
          <p14:tracePt t="105847" x="5214938" y="3044825"/>
          <p14:tracePt t="105855" x="5310188" y="3071813"/>
          <p14:tracePt t="105864" x="5391150" y="3090863"/>
          <p14:tracePt t="105866" x="5478463" y="3117850"/>
          <p14:tracePt t="105874" x="5546725" y="3152775"/>
          <p14:tracePt t="105882" x="5613400" y="3192463"/>
          <p14:tracePt t="105891" x="5673725" y="3233738"/>
          <p14:tracePt t="105897" x="5735638" y="3267075"/>
          <p14:tracePt t="105906" x="5775325" y="3294063"/>
          <p14:tracePt t="105914" x="5816600" y="3327400"/>
          <p14:tracePt t="105922" x="5849938" y="3348038"/>
          <p14:tracePt t="105931" x="5903913" y="3422650"/>
          <p14:tracePt t="105932" x="5957888" y="3482975"/>
          <p14:tracePt t="105939" x="5997575" y="3584575"/>
          <p14:tracePt t="105948" x="6045200" y="3671888"/>
          <p14:tracePt t="105956" x="6072188" y="3719513"/>
          <p14:tracePt t="105963" x="6092825" y="3767138"/>
          <p14:tracePt t="105973" x="6105525" y="3813175"/>
          <p14:tracePt t="105980" x="6126163" y="3867150"/>
          <p14:tracePt t="105982" x="6132513" y="3914775"/>
          <p14:tracePt t="105989" x="6132513" y="3941763"/>
          <p14:tracePt t="105999" x="6132513" y="3983038"/>
          <p14:tracePt t="106005" x="6132513" y="4002088"/>
          <p14:tracePt t="106014" x="6132513" y="4029075"/>
          <p14:tracePt t="106022" x="6132513" y="4049713"/>
          <p14:tracePt t="106031" x="6132513" y="4064000"/>
          <p14:tracePt t="106041" x="6126163" y="4090988"/>
          <p14:tracePt t="106044" x="6113463" y="4124325"/>
          <p14:tracePt t="106053" x="6092825" y="4191000"/>
          <p14:tracePt t="106062" x="6072188" y="4259263"/>
          <p14:tracePt t="106071" x="5978525" y="4441825"/>
          <p14:tracePt t="106080" x="5930900" y="4502150"/>
          <p14:tracePt t="106089" x="5856288" y="4583113"/>
          <p14:tracePt t="106098" x="5754688" y="4684713"/>
          <p14:tracePt t="106100" x="5619750" y="4786313"/>
          <p14:tracePt t="106107" x="5472113" y="4933950"/>
          <p14:tracePt t="106115" x="5249863" y="5095875"/>
          <p14:tracePt t="106122" x="5033963" y="5218113"/>
          <p14:tracePt t="106131" x="4891088" y="5284788"/>
          <p14:tracePt t="106138" x="4668838" y="5365750"/>
          <p14:tracePt t="106146" x="4467225" y="5440363"/>
          <p14:tracePt t="106155" x="4351338" y="5481638"/>
          <p14:tracePt t="106157" x="4237038" y="5521325"/>
          <p14:tracePt t="106166" x="4102100" y="5548313"/>
          <p14:tracePt t="106173" x="3973513" y="5575300"/>
          <p14:tracePt t="106181" x="3865563" y="5575300"/>
          <p14:tracePt t="106188" x="3771900" y="5575300"/>
          <p14:tracePt t="106197" x="3643313" y="5575300"/>
          <p14:tracePt t="106207" x="3340100" y="5562600"/>
          <p14:tracePt t="106215" x="3217863" y="5541963"/>
          <p14:tracePt t="106223" x="3049588" y="5521325"/>
          <p14:tracePt t="106232" x="2935288" y="5521325"/>
          <p14:tracePt t="106239" x="2847975" y="5508625"/>
          <p14:tracePt t="106247" x="2767013" y="5487988"/>
          <p14:tracePt t="106256" x="2713038" y="5487988"/>
          <p14:tracePt t="106258" x="2644775" y="5473700"/>
          <p14:tracePt t="106266" x="2611438" y="5454650"/>
          <p14:tracePt t="106273" x="2578100" y="5446713"/>
          <p14:tracePt t="106282" x="2551113" y="5434013"/>
          <p14:tracePt t="106288" x="2530475" y="5427663"/>
          <p14:tracePt t="106298" x="2509838" y="5413375"/>
          <p14:tracePt t="106305" x="2497138" y="5407025"/>
          <p14:tracePt t="106314" x="2482850" y="5392738"/>
          <p14:tracePt t="106322" x="2476500" y="5386388"/>
          <p14:tracePt t="106323" x="2470150" y="5386388"/>
          <p14:tracePt t="106333" x="2470150" y="5373688"/>
          <p14:tracePt t="106340" x="2455863" y="5359400"/>
          <p14:tracePt t="106348" x="2449513" y="5359400"/>
          <p14:tracePt t="106355" x="2449513" y="5353050"/>
          <p14:tracePt t="106364" x="2449513" y="5338763"/>
          <p14:tracePt t="106372" x="2443163" y="5338763"/>
          <p14:tracePt t="106374" x="2435225" y="5332413"/>
          <p14:tracePt t="106381" x="2435225" y="5326063"/>
          <p14:tracePt t="106389" x="2422525" y="5305425"/>
          <p14:tracePt t="106397" x="2401888" y="5278438"/>
          <p14:tracePt t="106406" x="2389188" y="5251450"/>
          <p14:tracePt t="106414" x="2374900" y="5224463"/>
          <p14:tracePt t="106423" x="2362200" y="5197475"/>
          <p14:tracePt t="106430" x="2347913" y="5170488"/>
          <p14:tracePt t="106432" x="2341563" y="5149850"/>
          <p14:tracePt t="106440" x="2327275" y="5129213"/>
          <p14:tracePt t="106448" x="2320925" y="5122863"/>
          <p14:tracePt t="106457" x="2314575" y="5110163"/>
          <p14:tracePt t="106463" x="2314575" y="5095875"/>
          <p14:tracePt t="106473" x="2300288" y="5089525"/>
          <p14:tracePt t="106480" x="2300288" y="5083175"/>
          <p14:tracePt t="106489" x="2293938" y="5068888"/>
          <p14:tracePt t="106498" x="2293938" y="5062538"/>
          <p14:tracePt t="106507" x="2293938" y="5056188"/>
          <p14:tracePt t="106513" x="2293938" y="5048250"/>
          <p14:tracePt t="106542" x="2293938" y="5041900"/>
          <p14:tracePt t="106563" x="2300288" y="5035550"/>
          <p14:tracePt t="106570" x="2308225" y="5029200"/>
          <p14:tracePt t="106578" x="2314575" y="5029200"/>
          <p14:tracePt t="106592" x="2320925" y="5029200"/>
          <p14:tracePt t="106599" x="2327275" y="5021263"/>
          <p14:tracePt t="123112" x="2570163" y="4900613"/>
          <p14:tracePt t="123119" x="3001963" y="4705350"/>
          <p14:tracePt t="123128" x="3508375" y="4481513"/>
          <p14:tracePt t="123135" x="4122738" y="4103688"/>
          <p14:tracePt t="123140" x="4729163" y="3725863"/>
          <p14:tracePt t="123149" x="5391150" y="3213100"/>
          <p14:tracePt t="123156" x="6051550" y="2679700"/>
          <p14:tracePt t="123164" x="6638925" y="2058988"/>
          <p14:tracePt t="123173" x="7280275" y="1465263"/>
          <p14:tracePt t="123179" x="7921625" y="917575"/>
          <p14:tracePt t="123189" x="8413750" y="438150"/>
          <p14:tracePt t="123196" x="8797925" y="107950"/>
          <p14:tracePt t="123206" x="8920163" y="0"/>
          <p14:tracePt t="124495" x="8461375" y="303213"/>
          <p14:tracePt t="124500" x="8453438" y="392113"/>
          <p14:tracePt t="124507" x="8453438" y="500063"/>
          <p14:tracePt t="124517" x="8447088" y="593725"/>
          <p14:tracePt t="124523" x="8434388" y="695325"/>
          <p14:tracePt t="124528" x="8426450" y="769938"/>
          <p14:tracePt t="124538" x="8420100" y="823913"/>
          <p14:tracePt t="124546" x="8407400" y="884238"/>
          <p14:tracePt t="124554" x="8407400" y="958850"/>
          <p14:tracePt t="124561" x="8393113" y="1025525"/>
          <p14:tracePt t="124570" x="8386763" y="1133475"/>
          <p14:tracePt t="124571" x="8386763" y="1214438"/>
          <p14:tracePt t="124581" x="8386763" y="1276350"/>
          <p14:tracePt t="124588" x="8386763" y="1349375"/>
          <p14:tracePt t="124597" x="8393113" y="1417638"/>
          <p14:tracePt t="124603" x="8393113" y="1457325"/>
          <p14:tracePt t="124611" x="8393113" y="1504950"/>
          <p14:tracePt t="124624" x="8393113" y="1519238"/>
          <p14:tracePt t="124630" x="8393113" y="1525588"/>
          <p14:tracePt t="124653" x="8393113" y="1531938"/>
          <p14:tracePt t="124703" x="8393113" y="1538288"/>
          <p14:tracePt t="124732" x="8399463" y="1546225"/>
          <p14:tracePt t="124740" x="8399463" y="1558925"/>
          <p14:tracePt t="124756" x="8407400" y="1565275"/>
          <p14:tracePt t="124763" x="8407400" y="1573213"/>
          <p14:tracePt t="124771" x="8407400" y="1579563"/>
          <p14:tracePt t="124778" x="8407400" y="1600200"/>
          <p14:tracePt t="124788" x="8407400" y="1633538"/>
          <p14:tracePt t="124790" x="8407400" y="1687513"/>
          <p14:tracePt t="124797" x="8407400" y="1747838"/>
          <p14:tracePt t="124805" x="8413750" y="1816100"/>
          <p14:tracePt t="124812" x="8413750" y="1917700"/>
          <p14:tracePt t="124821" x="8420100" y="1971675"/>
          <p14:tracePt t="124828" x="8420100" y="2005013"/>
          <p14:tracePt t="124837" x="8420100" y="2044700"/>
          <p14:tracePt t="124844" x="8420100" y="2071688"/>
          <p14:tracePt t="124853" x="8420100" y="2085975"/>
          <p14:tracePt t="124861" x="8420100" y="2098675"/>
          <p14:tracePt t="124870" x="8420100" y="2106613"/>
          <p14:tracePt t="152122" x="8413750" y="2112963"/>
          <p14:tracePt t="152131" x="8399463" y="2119313"/>
          <p14:tracePt t="152139" x="8386763" y="2119313"/>
          <p14:tracePt t="152146" x="8380413" y="2119313"/>
          <p14:tracePt t="152154" x="8359775" y="2125663"/>
          <p14:tracePt t="152161" x="8345488" y="2133600"/>
          <p14:tracePt t="152170" x="8318500" y="2139950"/>
          <p14:tracePt t="152178" x="8285163" y="2146300"/>
          <p14:tracePt t="152187" x="8258175" y="2160588"/>
          <p14:tracePt t="152189" x="8218488" y="2173288"/>
          <p14:tracePt t="152196" x="8210550" y="2173288"/>
          <p14:tracePt t="152205" x="8183563" y="2179638"/>
          <p14:tracePt t="152211" x="8170863" y="2187575"/>
          <p14:tracePt t="152220" x="8164513" y="2187575"/>
          <p14:tracePt t="152227" x="8143875" y="2193925"/>
          <p14:tracePt t="152237" x="8129588" y="2193925"/>
          <p14:tracePt t="152238" x="8123238" y="2193925"/>
          <p14:tracePt t="152246" x="8110538" y="2193925"/>
          <p14:tracePt t="152261" x="8102600" y="2200275"/>
          <p14:tracePt t="152290" x="8096250" y="2200275"/>
          <p14:tracePt t="152306" x="8096250" y="2206625"/>
          <p14:tracePt t="152318" x="8089900" y="2206625"/>
          <p14:tracePt t="152326" x="8083550" y="2206625"/>
          <p14:tracePt t="152341" x="8075613" y="2206625"/>
          <p14:tracePt t="152347" x="8075613" y="2214563"/>
          <p14:tracePt t="152362" x="8062913" y="2214563"/>
          <p14:tracePt t="152385" x="8056563" y="2214563"/>
          <p14:tracePt t="152391" x="8048625" y="2214563"/>
          <p14:tracePt t="152399" x="8048625" y="2220913"/>
          <p14:tracePt t="152449" x="8035925" y="2214563"/>
          <p14:tracePt t="152455" x="8029575" y="2206625"/>
          <p14:tracePt t="152464" x="8029575" y="2187575"/>
          <p14:tracePt t="152471" x="8029575" y="2173288"/>
          <p14:tracePt t="152478" x="8029575" y="2152650"/>
          <p14:tracePt t="152488" x="8029575" y="2125663"/>
          <p14:tracePt t="152495" x="8029575" y="2071688"/>
          <p14:tracePt t="152503" x="8015288" y="1870075"/>
          <p14:tracePt t="152511" x="8015288" y="1693863"/>
          <p14:tracePt t="152520" x="8015288" y="1558925"/>
          <p14:tracePt t="152522" x="8015288" y="1363663"/>
          <p14:tracePt t="152529" x="8015288" y="1181100"/>
          <p14:tracePt t="152538" x="8015288" y="1052513"/>
          <p14:tracePt t="152544" x="8015288" y="931863"/>
          <p14:tracePt t="152554" x="8015288" y="735013"/>
          <p14:tracePt t="152561" x="8029575" y="627063"/>
          <p14:tracePt t="152570" x="8029575" y="500063"/>
          <p14:tracePt t="152579" x="8029575" y="365125"/>
          <p14:tracePt t="152580" x="8035925" y="222250"/>
          <p14:tracePt t="152587" x="8048625" y="8731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ea typeface="隶书" panose="02010509060101010101" pitchFamily="49" charset="-122"/>
              </a:rPr>
              <a:t>OpenAI – Models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B066C1-EEF0-1042-9F15-A38368E7D5BB}"/>
              </a:ext>
            </a:extLst>
          </p:cNvPr>
          <p:cNvSpPr txBox="1"/>
          <p:nvPr/>
        </p:nvSpPr>
        <p:spPr>
          <a:xfrm>
            <a:off x="863920" y="3920484"/>
            <a:ext cx="330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3"/>
              </a:rPr>
              <a:t>Chat Models - OpenAI API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A647E0-D1FC-42BD-F369-BE8AAEFB1F69}"/>
              </a:ext>
            </a:extLst>
          </p:cNvPr>
          <p:cNvSpPr txBox="1"/>
          <p:nvPr/>
        </p:nvSpPr>
        <p:spPr>
          <a:xfrm>
            <a:off x="441664" y="2037304"/>
            <a:ext cx="415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hlinkClick r:id="rId3"/>
              </a:rPr>
              <a:t>Complation</a:t>
            </a:r>
            <a:r>
              <a:rPr lang="en-US" altLang="zh-CN" dirty="0">
                <a:hlinkClick r:id="rId3"/>
              </a:rPr>
              <a:t> Models - OpenAI API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378CF02-20E9-B06B-835F-3A0BD710F7B9}"/>
              </a:ext>
            </a:extLst>
          </p:cNvPr>
          <p:cNvSpPr/>
          <p:nvPr/>
        </p:nvSpPr>
        <p:spPr>
          <a:xfrm>
            <a:off x="5142287" y="1814882"/>
            <a:ext cx="2947086" cy="4448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Prompt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B315854-6A58-93FB-DB40-71B21F0947D9}"/>
              </a:ext>
            </a:extLst>
          </p:cNvPr>
          <p:cNvSpPr/>
          <p:nvPr/>
        </p:nvSpPr>
        <p:spPr>
          <a:xfrm>
            <a:off x="5142287" y="2291487"/>
            <a:ext cx="2947086" cy="4448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Output</a:t>
            </a:r>
            <a:endParaRPr lang="zh-CN" altLang="en-US" sz="2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1AFF7EF-8F4A-3F14-17D5-BB7576E036CA}"/>
              </a:ext>
            </a:extLst>
          </p:cNvPr>
          <p:cNvSpPr/>
          <p:nvPr/>
        </p:nvSpPr>
        <p:spPr>
          <a:xfrm>
            <a:off x="5142287" y="3304011"/>
            <a:ext cx="2947086" cy="75396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System (Instruction &amp; Output Indicator)</a:t>
            </a:r>
            <a:endParaRPr lang="zh-CN" altLang="en-US" sz="2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5D50BFF-4F54-F5C5-EF87-97000F4574DB}"/>
              </a:ext>
            </a:extLst>
          </p:cNvPr>
          <p:cNvSpPr/>
          <p:nvPr/>
        </p:nvSpPr>
        <p:spPr>
          <a:xfrm>
            <a:off x="5142287" y="4089918"/>
            <a:ext cx="2947086" cy="44484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User/AI (Context)</a:t>
            </a:r>
            <a:endParaRPr lang="zh-CN" altLang="en-US" sz="24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9DEF25B-9644-1D44-DE90-1623C3DC105B}"/>
              </a:ext>
            </a:extLst>
          </p:cNvPr>
          <p:cNvSpPr/>
          <p:nvPr/>
        </p:nvSpPr>
        <p:spPr>
          <a:xfrm>
            <a:off x="5142287" y="4558758"/>
            <a:ext cx="2947086" cy="44484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User (Data Input)</a:t>
            </a:r>
            <a:endParaRPr lang="zh-CN" altLang="en-US" sz="24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EF2EE95-74B4-5D9E-4EB8-EC22AA0B094C}"/>
              </a:ext>
            </a:extLst>
          </p:cNvPr>
          <p:cNvSpPr/>
          <p:nvPr/>
        </p:nvSpPr>
        <p:spPr>
          <a:xfrm>
            <a:off x="5142287" y="5027598"/>
            <a:ext cx="2947086" cy="44484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AI (Output)</a:t>
            </a:r>
            <a:endParaRPr lang="zh-CN" altLang="en-US" sz="24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E1423E8-F1BA-7EC5-B93B-1F84A8E76CF0}"/>
              </a:ext>
            </a:extLst>
          </p:cNvPr>
          <p:cNvSpPr/>
          <p:nvPr/>
        </p:nvSpPr>
        <p:spPr>
          <a:xfrm>
            <a:off x="8643505" y="3816618"/>
            <a:ext cx="2947086" cy="44484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Few-shot Prompting</a:t>
            </a:r>
            <a:endParaRPr lang="zh-CN" altLang="en-US" sz="2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E537B7-9329-3764-E017-7100EC9D14C6}"/>
              </a:ext>
            </a:extLst>
          </p:cNvPr>
          <p:cNvSpPr/>
          <p:nvPr/>
        </p:nvSpPr>
        <p:spPr>
          <a:xfrm>
            <a:off x="8643505" y="4350667"/>
            <a:ext cx="2947086" cy="44484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Zero-shot Prompting</a:t>
            </a:r>
            <a:endParaRPr lang="zh-CN" altLang="en-US" sz="2400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CE124FBB-7ABC-023D-84C9-5BEDA85054B1}"/>
              </a:ext>
            </a:extLst>
          </p:cNvPr>
          <p:cNvSpPr/>
          <p:nvPr/>
        </p:nvSpPr>
        <p:spPr>
          <a:xfrm>
            <a:off x="8135196" y="3839901"/>
            <a:ext cx="451022" cy="949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509"/>
    </mc:Choice>
    <mc:Fallback xmlns="">
      <p:transition spd="slow" advTm="156509"/>
    </mc:Fallback>
  </mc:AlternateContent>
  <p:extLst>
    <p:ext uri="{3A86A75C-4F4B-4683-9AE1-C65F6400EC91}">
      <p14:laserTraceLst xmlns:p14="http://schemas.microsoft.com/office/powerpoint/2010/main">
        <p14:tracePtLst>
          <p14:tracePt t="16286" x="8629650" y="3408363"/>
          <p14:tracePt t="16293" x="8393113" y="3360738"/>
          <p14:tracePt t="16301" x="8116888" y="3333750"/>
          <p14:tracePt t="16308" x="7759700" y="3287713"/>
          <p14:tracePt t="16318" x="7354888" y="3240088"/>
          <p14:tracePt t="16324" x="7016750" y="3198813"/>
          <p14:tracePt t="16332" x="6632575" y="3152775"/>
          <p14:tracePt t="16341" x="6375400" y="3098800"/>
          <p14:tracePt t="16343" x="6011863" y="3051175"/>
          <p14:tracePt t="16351" x="5802313" y="3017838"/>
          <p14:tracePt t="16359" x="5538788" y="2955925"/>
          <p14:tracePt t="16366" x="5262563" y="2901950"/>
          <p14:tracePt t="16376" x="5067300" y="2868613"/>
          <p14:tracePt t="16382" x="4770438" y="2808288"/>
          <p14:tracePt t="16391" x="4554538" y="2774950"/>
          <p14:tracePt t="16400" x="4386263" y="2740025"/>
          <p14:tracePt t="16402" x="4170363" y="2686050"/>
          <p14:tracePt t="16409" x="4000500" y="2667000"/>
          <p14:tracePt t="16417" x="3892550" y="2646363"/>
          <p14:tracePt t="16426" x="3819525" y="2646363"/>
          <p14:tracePt t="16433" x="3717925" y="2632075"/>
          <p14:tracePt t="16441" x="3643313" y="2613025"/>
          <p14:tracePt t="16449" x="3556000" y="2605088"/>
          <p14:tracePt t="16458" x="3481388" y="2592388"/>
          <p14:tracePt t="16467" x="3346450" y="2586038"/>
          <p14:tracePt t="16476" x="3279775" y="2578100"/>
          <p14:tracePt t="16483" x="3225800" y="2571750"/>
          <p14:tracePt t="16492" x="3190875" y="2571750"/>
          <p14:tracePt t="16499" x="3171825" y="2571750"/>
          <p14:tracePt t="16508" x="3157538" y="2565400"/>
          <p14:tracePt t="16510" x="3144838" y="2565400"/>
          <p14:tracePt t="16517" x="3136900" y="2565400"/>
          <p14:tracePt t="16534" x="3124200" y="2565400"/>
          <p14:tracePt t="16540" x="3117850" y="2565400"/>
          <p14:tracePt t="16547" x="3109913" y="2565400"/>
          <p14:tracePt t="16555" x="3082925" y="2571750"/>
          <p14:tracePt t="16561" x="3022600" y="2586038"/>
          <p14:tracePt t="16568" x="2955925" y="2598738"/>
          <p14:tracePt t="16576" x="2860675" y="2619375"/>
          <p14:tracePt t="16583" x="2794000" y="2640013"/>
          <p14:tracePt t="16593" x="2713038" y="2652713"/>
          <p14:tracePt t="16599" x="2659063" y="2652713"/>
          <p14:tracePt t="16608" x="2590800" y="2673350"/>
          <p14:tracePt t="16616" x="2509838" y="2679700"/>
          <p14:tracePt t="16624" x="2408238" y="2679700"/>
          <p14:tracePt t="16634" x="2293938" y="2679700"/>
          <p14:tracePt t="16635" x="2185988" y="2667000"/>
          <p14:tracePt t="16642" x="2065338" y="2659063"/>
          <p14:tracePt t="16650" x="1930400" y="2640013"/>
          <p14:tracePt t="16660" x="1781175" y="2619375"/>
          <p14:tracePt t="16665" x="1720850" y="2613025"/>
          <p14:tracePt t="16675" x="1660525" y="2605088"/>
          <p14:tracePt t="16677" x="1619250" y="2605088"/>
          <p14:tracePt t="16684" x="1592263" y="2592388"/>
          <p14:tracePt t="16693" x="1565275" y="2586038"/>
          <p14:tracePt t="16700" x="1538288" y="2578100"/>
          <p14:tracePt t="16708" x="1517650" y="2571750"/>
          <p14:tracePt t="16716" x="1477963" y="2557463"/>
          <p14:tracePt t="16725" x="1444625" y="2530475"/>
          <p14:tracePt t="16726" x="1390650" y="2497138"/>
          <p14:tracePt t="16736" x="1343025" y="2470150"/>
          <p14:tracePt t="16743" x="1301750" y="2436813"/>
          <p14:tracePt t="16750" x="1255713" y="2376488"/>
          <p14:tracePt t="16760" x="1201738" y="2328863"/>
          <p14:tracePt t="16767" x="1174750" y="2295525"/>
          <p14:tracePt t="16775" x="1154113" y="2268538"/>
          <p14:tracePt t="16783" x="1139825" y="2254250"/>
          <p14:tracePt t="16791" x="1120775" y="2241550"/>
          <p14:tracePt t="16800" x="1112838" y="2227263"/>
          <p14:tracePt t="16802" x="1093788" y="2214563"/>
          <p14:tracePt t="16809" x="1079500" y="2200275"/>
          <p14:tracePt t="16817" x="1066800" y="2187575"/>
          <p14:tracePt t="16824" x="1046163" y="2173288"/>
          <p14:tracePt t="16833" x="1025525" y="2152650"/>
          <p14:tracePt t="16841" x="998538" y="2125663"/>
          <p14:tracePt t="16851" x="971550" y="2085975"/>
          <p14:tracePt t="16852" x="950913" y="2038350"/>
          <p14:tracePt t="16859" x="938213" y="2011363"/>
          <p14:tracePt t="16867" x="931863" y="1957388"/>
          <p14:tracePt t="16875" x="923925" y="1930400"/>
          <p14:tracePt t="16883" x="923925" y="1897063"/>
          <p14:tracePt t="16890" x="917575" y="1890713"/>
          <p14:tracePt t="16900" x="917575" y="1870075"/>
          <p14:tracePt t="16908" x="917575" y="1855788"/>
          <p14:tracePt t="16909" x="917575" y="1849438"/>
          <p14:tracePt t="16918" x="923925" y="1836738"/>
          <p14:tracePt t="16925" x="923925" y="1822450"/>
          <p14:tracePt t="16934" x="931863" y="1801813"/>
          <p14:tracePt t="16941" x="938213" y="1789113"/>
          <p14:tracePt t="16950" x="958850" y="1762125"/>
          <p14:tracePt t="16952" x="985838" y="1735138"/>
          <p14:tracePt t="16960" x="1046163" y="1693863"/>
          <p14:tracePt t="16967" x="1127125" y="1639888"/>
          <p14:tracePt t="16975" x="1228725" y="1592263"/>
          <p14:tracePt t="16984" x="1309688" y="1565275"/>
          <p14:tracePt t="16991" x="1403350" y="1519238"/>
          <p14:tracePt t="17000" x="1565275" y="1477963"/>
          <p14:tracePt t="17009" x="1760538" y="1430338"/>
          <p14:tracePt t="17010" x="1889125" y="1397000"/>
          <p14:tracePt t="17019" x="2017713" y="1384300"/>
          <p14:tracePt t="17026" x="2254250" y="1330325"/>
          <p14:tracePt t="17033" x="2408238" y="1282700"/>
          <p14:tracePt t="17042" x="2516188" y="1268413"/>
          <p14:tracePt t="17050" x="2624138" y="1255713"/>
          <p14:tracePt t="17057" x="2740025" y="1249363"/>
          <p14:tracePt t="17067" x="2840038" y="1228725"/>
          <p14:tracePt t="17074" x="2928938" y="1222375"/>
          <p14:tracePt t="17083" x="3016250" y="1222375"/>
          <p14:tracePt t="17085" x="3117850" y="1222375"/>
          <p14:tracePt t="17091" x="3225800" y="1214438"/>
          <p14:tracePt t="17101" x="3346450" y="1214438"/>
          <p14:tracePt t="17107" x="3441700" y="1214438"/>
          <p14:tracePt t="17117" x="3562350" y="1235075"/>
          <p14:tracePt t="17124" x="3703638" y="1241425"/>
          <p14:tracePt t="17134" x="3825875" y="1255713"/>
          <p14:tracePt t="17135" x="3919538" y="1268413"/>
          <p14:tracePt t="17141" x="4054475" y="1282700"/>
          <p14:tracePt t="17151" x="4224338" y="1303338"/>
          <p14:tracePt t="17157" x="4365625" y="1322388"/>
          <p14:tracePt t="17167" x="4473575" y="1330325"/>
          <p14:tracePt t="17174" x="4608513" y="1349375"/>
          <p14:tracePt t="17183" x="4710113" y="1363663"/>
          <p14:tracePt t="17185" x="4830763" y="1376363"/>
          <p14:tracePt t="17191" x="4918075" y="1397000"/>
          <p14:tracePt t="17201" x="5013325" y="1417638"/>
          <p14:tracePt t="17208" x="5127625" y="1444625"/>
          <p14:tracePt t="17218" x="5222875" y="1471613"/>
          <p14:tracePt t="17224" x="5322888" y="1511300"/>
          <p14:tracePt t="17234" x="5438775" y="1552575"/>
          <p14:tracePt t="17242" x="5580063" y="1619250"/>
          <p14:tracePt t="17243" x="5700713" y="1681163"/>
          <p14:tracePt t="17250" x="5870575" y="1747838"/>
          <p14:tracePt t="17260" x="5970588" y="1795463"/>
          <p14:tracePt t="17267" x="6065838" y="1828800"/>
          <p14:tracePt t="17275" x="6132513" y="1855788"/>
          <p14:tracePt t="17282" x="6207125" y="1890713"/>
          <p14:tracePt t="17292" x="6234113" y="1903413"/>
          <p14:tracePt t="17294" x="6248400" y="1917700"/>
          <p14:tracePt t="17302" x="6254750" y="1924050"/>
          <p14:tracePt t="17310" x="6261100" y="1924050"/>
          <p14:tracePt t="17316" x="6261100" y="1936750"/>
          <p14:tracePt t="17326" x="6261100" y="1944688"/>
          <p14:tracePt t="17332" x="6261100" y="1951038"/>
          <p14:tracePt t="17342" x="6261100" y="1957388"/>
          <p14:tracePt t="17350" x="6261100" y="1963738"/>
          <p14:tracePt t="17359" x="6261100" y="1978025"/>
          <p14:tracePt t="17367" x="6234113" y="1990725"/>
          <p14:tracePt t="17376" x="6207125" y="2017713"/>
          <p14:tracePt t="17383" x="6159500" y="2052638"/>
          <p14:tracePt t="17392" x="6105525" y="2071688"/>
          <p14:tracePt t="17400" x="6051550" y="2092325"/>
          <p14:tracePt t="17408" x="5916613" y="2152650"/>
          <p14:tracePt t="17418" x="5262563" y="2349500"/>
          <p14:tracePt t="17425" x="5060950" y="2409825"/>
          <p14:tracePt t="17434" x="4783138" y="2463800"/>
          <p14:tracePt t="17440" x="4540250" y="2530475"/>
          <p14:tracePt t="17450" x="4318000" y="2598738"/>
          <p14:tracePt t="17457" x="4014788" y="2673350"/>
          <p14:tracePt t="17467" x="3778250" y="2720975"/>
          <p14:tracePt t="17468" x="3514725" y="2794000"/>
          <p14:tracePt t="17475" x="3198813" y="2835275"/>
          <p14:tracePt t="17484" x="2941638" y="2862263"/>
          <p14:tracePt t="17492" x="2624138" y="2901950"/>
          <p14:tracePt t="17499" x="2362200" y="2901950"/>
          <p14:tracePt t="17509" x="2138363" y="2916238"/>
          <p14:tracePt t="17516" x="1849438" y="2916238"/>
          <p14:tracePt t="17525" x="1733550" y="2928938"/>
          <p14:tracePt t="17527" x="1612900" y="2936875"/>
          <p14:tracePt t="17535" x="1450975" y="2936875"/>
          <p14:tracePt t="17542" x="1343025" y="2936875"/>
          <p14:tracePt t="17549" x="1274763" y="2922588"/>
          <p14:tracePt t="17558" x="1208088" y="2916238"/>
          <p14:tracePt t="17567" x="1147763" y="2909888"/>
          <p14:tracePt t="17570" x="1079500" y="2889250"/>
          <p14:tracePt t="17577" x="998538" y="2855913"/>
          <p14:tracePt t="17584" x="931863" y="2828925"/>
          <p14:tracePt t="17591" x="863600" y="2794000"/>
          <p14:tracePt t="17601" x="803275" y="2760663"/>
          <p14:tracePt t="17607" x="755650" y="2713038"/>
          <p14:tracePt t="17617" x="695325" y="2659063"/>
          <p14:tracePt t="17624" x="635000" y="2619375"/>
          <p14:tracePt t="17634" x="608013" y="2592388"/>
          <p14:tracePt t="17635" x="560388" y="2538413"/>
          <p14:tracePt t="17642" x="519113" y="2436813"/>
          <p14:tracePt t="17651" x="512763" y="2395538"/>
          <p14:tracePt t="17658" x="500063" y="2314575"/>
          <p14:tracePt t="17667" x="500063" y="2254250"/>
          <p14:tracePt t="17674" x="506413" y="2227263"/>
          <p14:tracePt t="17683" x="519113" y="2200275"/>
          <p14:tracePt t="17691" x="533400" y="2173288"/>
          <p14:tracePt t="17701" x="614363" y="2092325"/>
          <p14:tracePt t="17709" x="674688" y="2025650"/>
          <p14:tracePt t="17716" x="776288" y="1909763"/>
          <p14:tracePt t="17725" x="1046163" y="1735138"/>
          <p14:tracePt t="17733" x="1343025" y="1585913"/>
          <p14:tracePt t="17742" x="1571625" y="1477963"/>
          <p14:tracePt t="17751" x="1957388" y="1303338"/>
          <p14:tracePt t="17754" x="2368550" y="1073150"/>
          <p14:tracePt t="17759" x="2767013" y="911225"/>
          <p14:tracePt t="17767" x="3184525" y="762000"/>
          <p14:tracePt t="17774" x="3556000" y="688975"/>
          <p14:tracePt t="17783" x="3994150" y="539750"/>
          <p14:tracePt t="17792" x="4338638" y="465138"/>
          <p14:tracePt t="17794" x="4770438" y="384175"/>
          <p14:tracePt t="17802" x="5067300" y="357188"/>
          <p14:tracePt t="17809" x="5397500" y="365125"/>
          <p14:tracePt t="17817" x="5600700" y="377825"/>
          <p14:tracePt t="17825" x="5843588" y="431800"/>
          <p14:tracePt t="17833" x="6051550" y="465138"/>
          <p14:tracePt t="17840" x="6213475" y="527050"/>
          <p14:tracePt t="17850" x="6389688" y="587375"/>
          <p14:tracePt t="17852" x="6551613" y="641350"/>
          <p14:tracePt t="17861" x="6692900" y="695325"/>
          <p14:tracePt t="17867" x="6834188" y="762000"/>
          <p14:tracePt t="17875" x="7004050" y="863600"/>
          <p14:tracePt t="17883" x="7158038" y="952500"/>
          <p14:tracePt t="17890" x="7307263" y="1046163"/>
          <p14:tracePt t="17900" x="7462838" y="1141413"/>
          <p14:tracePt t="17907" x="7624763" y="1214438"/>
          <p14:tracePt t="17917" x="7751763" y="1276350"/>
          <p14:tracePt t="17918" x="7840663" y="1316038"/>
          <p14:tracePt t="17926" x="7907338" y="1370013"/>
          <p14:tracePt t="17933" x="7967663" y="1417638"/>
          <p14:tracePt t="17940" x="8008938" y="1450975"/>
          <p14:tracePt t="17950" x="8042275" y="1484313"/>
          <p14:tracePt t="17957" x="8069263" y="1504950"/>
          <p14:tracePt t="17967" x="8096250" y="1546225"/>
          <p14:tracePt t="17968" x="8123238" y="1565275"/>
          <p14:tracePt t="17976" x="8143875" y="1585913"/>
          <p14:tracePt t="17985" x="8164513" y="1592263"/>
          <p14:tracePt t="17992" x="8177213" y="1606550"/>
          <p14:tracePt t="18000" x="8183563" y="1619250"/>
          <p14:tracePt t="18013" x="8197850" y="1627188"/>
          <p14:tracePt t="18020" x="8204200" y="1639888"/>
          <p14:tracePt t="18028" x="8204200" y="1646238"/>
          <p14:tracePt t="18035" x="8210550" y="1654175"/>
          <p14:tracePt t="18042" x="8210550" y="1666875"/>
          <p14:tracePt t="18050" x="8210550" y="1687513"/>
          <p14:tracePt t="18059" x="8210550" y="1720850"/>
          <p14:tracePt t="18066" x="8197850" y="1789113"/>
          <p14:tracePt t="18074" x="8191500" y="1876425"/>
          <p14:tracePt t="18084" x="8183563" y="1924050"/>
          <p14:tracePt t="18085" x="8183563" y="1963738"/>
          <p14:tracePt t="18092" x="8170863" y="2011363"/>
          <p14:tracePt t="18101" x="8156575" y="2038350"/>
          <p14:tracePt t="18107" x="8150225" y="2052638"/>
          <p14:tracePt t="18117" x="8137525" y="2079625"/>
          <p14:tracePt t="18125" x="8110538" y="2106613"/>
          <p14:tracePt t="18133" x="8015288" y="2160588"/>
          <p14:tracePt t="18142" x="7886700" y="2220913"/>
          <p14:tracePt t="18143" x="7631113" y="2349500"/>
          <p14:tracePt t="18151" x="7340600" y="2436813"/>
          <p14:tracePt t="18160" x="7124700" y="2497138"/>
          <p14:tracePt t="18167" x="6740525" y="2565400"/>
          <p14:tracePt t="18176" x="6396038" y="2605088"/>
          <p14:tracePt t="18183" x="6038850" y="2652713"/>
          <p14:tracePt t="18191" x="5700713" y="2667000"/>
          <p14:tracePt t="18199" x="5478463" y="2679700"/>
          <p14:tracePt t="18201" x="5181600" y="2646363"/>
          <p14:tracePt t="18209" x="5033963" y="2613025"/>
          <p14:tracePt t="18218" x="4945063" y="2586038"/>
          <p14:tracePt t="18226" x="4864100" y="2530475"/>
          <p14:tracePt t="18234" x="4797425" y="2449513"/>
          <p14:tracePt t="18239" x="4743450" y="2328863"/>
          <p14:tracePt t="18250" x="4722813" y="2241550"/>
          <p14:tracePt t="18252" x="4722813" y="2200275"/>
          <p14:tracePt t="18260" x="4749800" y="2112963"/>
          <p14:tracePt t="18269" x="4818063" y="1930400"/>
          <p14:tracePt t="18275" x="4945063" y="1673225"/>
          <p14:tracePt t="18283" x="5087938" y="1397000"/>
          <p14:tracePt t="18291" x="5411788" y="979488"/>
          <p14:tracePt t="18300" x="5856288" y="600075"/>
          <p14:tracePt t="18301" x="6267450" y="176213"/>
          <p14:tracePt t="19718" x="8480425" y="546100"/>
          <p14:tracePt t="19724" x="8447088" y="1141413"/>
          <p14:tracePt t="19731" x="8380413" y="1714500"/>
          <p14:tracePt t="19746" x="8299450" y="2814638"/>
          <p14:tracePt t="19759" x="8264525" y="3584575"/>
          <p14:tracePt t="19767" x="8264525" y="3644900"/>
          <p14:tracePt t="19775" x="8264525" y="3698875"/>
          <p14:tracePt t="19780" x="8264525" y="3759200"/>
          <p14:tracePt t="19789" x="8264525" y="3786188"/>
          <p14:tracePt t="20072" x="8372475" y="3611563"/>
          <p14:tracePt t="20081" x="8461375" y="3497263"/>
          <p14:tracePt t="20089" x="8561388" y="3341688"/>
          <p14:tracePt t="20096" x="8669338" y="3152775"/>
          <p14:tracePt t="20105" x="8731250" y="3024188"/>
          <p14:tracePt t="20107" x="8770938" y="2936875"/>
          <p14:tracePt t="20114" x="8818563" y="2847975"/>
          <p14:tracePt t="20124" x="8866188" y="2767013"/>
          <p14:tracePt t="20132" x="8878888" y="2740025"/>
          <p14:tracePt t="20139" x="8885238" y="2720975"/>
          <p14:tracePt t="20147" x="8885238" y="2713038"/>
          <p14:tracePt t="20164" x="8893175" y="2706688"/>
          <p14:tracePt t="20201" x="8885238" y="2700338"/>
          <p14:tracePt t="20209" x="8866188" y="2693988"/>
          <p14:tracePt t="20217" x="8839200" y="2679700"/>
          <p14:tracePt t="20225" x="8818563" y="2679700"/>
          <p14:tracePt t="20231" x="8764588" y="2652713"/>
          <p14:tracePt t="20238" x="8669338" y="2619375"/>
          <p14:tracePt t="20247" x="8528050" y="2578100"/>
          <p14:tracePt t="20255" x="8434388" y="2544763"/>
          <p14:tracePt t="20262" x="8366125" y="2524125"/>
          <p14:tracePt t="20271" x="8326438" y="2517775"/>
          <p14:tracePt t="20279" x="8278813" y="2511425"/>
          <p14:tracePt t="20287" x="8251825" y="2497138"/>
          <p14:tracePt t="20289" x="8237538" y="2497138"/>
          <p14:tracePt t="20370" x="8237538" y="2490788"/>
          <p14:tracePt t="20377" x="8245475" y="2484438"/>
          <p14:tracePt t="20383" x="8272463" y="2484438"/>
          <p14:tracePt t="20688" x="8177213" y="2511425"/>
          <p14:tracePt t="20697" x="8002588" y="2557463"/>
          <p14:tracePt t="20704" x="7766050" y="2613025"/>
          <p14:tracePt t="20710" x="7550150" y="2667000"/>
          <p14:tracePt t="20717" x="7381875" y="2700338"/>
          <p14:tracePt t="20724" x="7138988" y="2747963"/>
          <p14:tracePt t="20732" x="6861175" y="2808288"/>
          <p14:tracePt t="20739" x="6626225" y="2862263"/>
          <p14:tracePt t="20756" x="6159500" y="2922588"/>
          <p14:tracePt t="20762" x="6038850" y="2943225"/>
          <p14:tracePt t="20771" x="5870575" y="2963863"/>
          <p14:tracePt t="20779" x="5748338" y="2976563"/>
          <p14:tracePt t="20781" x="5634038" y="2976563"/>
          <p14:tracePt t="20790" x="5559425" y="2982913"/>
          <p14:tracePt t="20797" x="5451475" y="2990850"/>
          <p14:tracePt t="20806" x="5343525" y="2990850"/>
          <p14:tracePt t="20813" x="5235575" y="2997200"/>
          <p14:tracePt t="20821" x="5141913" y="2997200"/>
          <p14:tracePt t="20829" x="5060950" y="2997200"/>
          <p14:tracePt t="20837" x="4972050" y="2997200"/>
          <p14:tracePt t="20847" x="4864100" y="2990850"/>
          <p14:tracePt t="20855" x="4845050" y="2990850"/>
          <p14:tracePt t="20864" x="4824413" y="2982913"/>
          <p14:tracePt t="20871" x="4810125" y="2982913"/>
          <p14:tracePt t="20880" x="4803775" y="2982913"/>
          <p14:tracePt t="20887" x="4797425" y="2982913"/>
          <p14:tracePt t="20896" x="4783138" y="2982913"/>
          <p14:tracePt t="20898" x="4770438" y="2982913"/>
          <p14:tracePt t="20905" x="4749800" y="2982913"/>
          <p14:tracePt t="20914" x="4716463" y="2982913"/>
          <p14:tracePt t="20922" x="4662488" y="2982913"/>
          <p14:tracePt t="20930" x="4602163" y="3003550"/>
          <p14:tracePt t="20938" x="4533900" y="3009900"/>
          <p14:tracePt t="20946" x="4473575" y="3017838"/>
          <p14:tracePt t="20965" x="4318000" y="3030538"/>
          <p14:tracePt t="20972" x="4237038" y="3044825"/>
          <p14:tracePt t="20980" x="4149725" y="3051175"/>
          <p14:tracePt t="20987" x="4054475" y="3051175"/>
          <p14:tracePt t="20996" x="3940175" y="3057525"/>
          <p14:tracePt t="21005" x="3832225" y="3057525"/>
          <p14:tracePt t="21006" x="3649663" y="3057525"/>
          <p14:tracePt t="21014" x="3421063" y="3036888"/>
          <p14:tracePt t="21021" x="3238500" y="3030538"/>
          <p14:tracePt t="21030" x="2962275" y="2990850"/>
          <p14:tracePt t="21039" x="2732088" y="2949575"/>
          <p14:tracePt t="21045" x="2597150" y="2916238"/>
          <p14:tracePt t="21054" x="2428875" y="2882900"/>
          <p14:tracePt t="21063" x="2233613" y="2835275"/>
          <p14:tracePt t="21065" x="2071688" y="2781300"/>
          <p14:tracePt t="21072" x="1957388" y="2727325"/>
          <p14:tracePt t="21081" x="1787525" y="2659063"/>
          <p14:tracePt t="21089" x="1633538" y="2613025"/>
          <p14:tracePt t="21095" x="1558925" y="2578100"/>
          <p14:tracePt t="21104" x="1484313" y="2544763"/>
          <p14:tracePt t="21113" x="1417638" y="2511425"/>
          <p14:tracePt t="21120" x="1355725" y="2476500"/>
          <p14:tracePt t="21121" x="1309688" y="2422525"/>
          <p14:tracePt t="21131" x="1268413" y="2376488"/>
          <p14:tracePt t="21137" x="1228725" y="2328863"/>
          <p14:tracePt t="21147" x="1201738" y="2281238"/>
          <p14:tracePt t="21153" x="1201738" y="2254250"/>
          <p14:tracePt t="21164" x="1201738" y="2227263"/>
          <p14:tracePt t="21171" x="1201738" y="2206625"/>
          <p14:tracePt t="21173" x="1208088" y="2152650"/>
          <p14:tracePt t="21180" x="1228725" y="2106613"/>
          <p14:tracePt t="21189" x="1241425" y="2058988"/>
          <p14:tracePt t="21197" x="1268413" y="2011363"/>
          <p14:tracePt t="21204" x="1295400" y="1978025"/>
          <p14:tracePt t="21213" x="1355725" y="1930400"/>
          <p14:tracePt t="21220" x="1463675" y="1890713"/>
          <p14:tracePt t="21229" x="1687513" y="1741488"/>
          <p14:tracePt t="21238" x="2105025" y="1417638"/>
          <p14:tracePt t="21240" x="2408238" y="1268413"/>
          <p14:tracePt t="21246" x="2921000" y="1012825"/>
          <p14:tracePt t="21256" x="3400425" y="722313"/>
          <p14:tracePt t="21262" x="3933825" y="458788"/>
          <p14:tracePt t="21271" x="4452938" y="222250"/>
          <p14:tracePt t="21280" x="5040313" y="68263"/>
          <p14:tracePt t="21347" x="10929938" y="257175"/>
          <p14:tracePt t="21355" x="11214100" y="438150"/>
          <p14:tracePt t="21363" x="11415713" y="587375"/>
          <p14:tracePt t="21371" x="11564938" y="681038"/>
          <p14:tracePt t="21378" x="11645900" y="762000"/>
          <p14:tracePt t="21388" x="11726863" y="857250"/>
          <p14:tracePt t="21395" x="11766550" y="931863"/>
          <p14:tracePt t="21405" x="11780838" y="979488"/>
          <p14:tracePt t="21406" x="11787188" y="1006475"/>
          <p14:tracePt t="21413" x="11793538" y="1039813"/>
          <p14:tracePt t="21422" x="11793538" y="1087438"/>
          <p14:tracePt t="21428" x="11793538" y="1154113"/>
          <p14:tracePt t="21438" x="11780838" y="1228725"/>
          <p14:tracePt t="21445" x="11753850" y="1330325"/>
          <p14:tracePt t="21455" x="11726863" y="1403350"/>
          <p14:tracePt t="21462" x="11699875" y="1450975"/>
          <p14:tracePt t="21472" x="11625263" y="1606550"/>
          <p14:tracePt t="21478" x="11577638" y="1673225"/>
          <p14:tracePt t="21487" x="11537950" y="1735138"/>
          <p14:tracePt t="21495" x="11483975" y="1782763"/>
          <p14:tracePt t="21504" x="11403013" y="1855788"/>
          <p14:tracePt t="21512" x="11314113" y="1917700"/>
          <p14:tracePt t="21520" x="11179175" y="1978025"/>
          <p14:tracePt t="21522" x="10971213" y="2071688"/>
          <p14:tracePt t="21530" x="10788650" y="2146300"/>
          <p14:tracePt t="21538" x="10579100" y="2233613"/>
          <p14:tracePt t="21546" x="10369550" y="2341563"/>
          <p14:tracePt t="21553" x="10120313" y="2449513"/>
          <p14:tracePt t="21563" x="9931400" y="2538413"/>
          <p14:tracePt t="21570" x="9729788" y="2619375"/>
          <p14:tracePt t="21580" x="9499600" y="2693988"/>
          <p14:tracePt t="21581" x="9344025" y="2740025"/>
          <p14:tracePt t="21587" x="9148763" y="2787650"/>
          <p14:tracePt t="21596" x="8947150" y="2814638"/>
          <p14:tracePt t="21603" x="8737600" y="2841625"/>
          <p14:tracePt t="21614" x="8521700" y="2874963"/>
          <p14:tracePt t="21620" x="8278813" y="2874963"/>
          <p14:tracePt t="21629" x="8075613" y="2889250"/>
          <p14:tracePt t="21637" x="7967663" y="2889250"/>
          <p14:tracePt t="21639" x="7859713" y="2889250"/>
          <p14:tracePt t="21647" x="7786688" y="2889250"/>
          <p14:tracePt t="21655" x="7718425" y="2889250"/>
          <p14:tracePt t="21661" x="7678738" y="2882900"/>
          <p14:tracePt t="21671" x="7643813" y="2882900"/>
          <p14:tracePt t="21679" x="7597775" y="2868613"/>
          <p14:tracePt t="21687" x="7543800" y="2862263"/>
          <p14:tracePt t="21689" x="7475538" y="2855913"/>
          <p14:tracePt t="21697" x="7373938" y="2828925"/>
          <p14:tracePt t="21705" x="7280275" y="2808288"/>
          <p14:tracePt t="21713" x="7178675" y="2794000"/>
          <p14:tracePt t="21721" x="7064375" y="2781300"/>
          <p14:tracePt t="21729" x="6923088" y="2754313"/>
          <p14:tracePt t="21737" x="6807200" y="2713038"/>
          <p14:tracePt t="21747" x="6740525" y="2700338"/>
          <p14:tracePt t="21748" x="6713538" y="2686050"/>
          <p14:tracePt t="21754" x="6686550" y="2679700"/>
          <p14:tracePt t="21764" x="6680200" y="2673350"/>
          <p14:tracePt t="21771" x="6659563" y="2659063"/>
          <p14:tracePt t="21779" x="6645275" y="2659063"/>
          <p14:tracePt t="21788" x="6632575" y="2652713"/>
          <p14:tracePt t="21795" x="6611938" y="2632075"/>
          <p14:tracePt t="21805" x="6584950" y="2613025"/>
          <p14:tracePt t="21806" x="6564313" y="2598738"/>
          <p14:tracePt t="21813" x="6551613" y="2586038"/>
          <p14:tracePt t="21821" x="6530975" y="2557463"/>
          <p14:tracePt t="21829" x="6510338" y="2544763"/>
          <p14:tracePt t="21838" x="6510338" y="2517775"/>
          <p14:tracePt t="21847" x="6503988" y="2503488"/>
          <p14:tracePt t="21848" x="6503988" y="2497138"/>
          <p14:tracePt t="21855" x="6503988" y="2484438"/>
          <p14:tracePt t="21864" x="6503988" y="2476500"/>
          <p14:tracePt t="21877" x="6503988" y="2470150"/>
          <p14:tracePt t="21884" x="6503988" y="2463800"/>
          <p14:tracePt t="21892" x="6503988" y="2457450"/>
          <p14:tracePt t="21899" x="6518275" y="2443163"/>
          <p14:tracePt t="21906" x="6530975" y="2436813"/>
          <p14:tracePt t="21914" x="6537325" y="2416175"/>
          <p14:tracePt t="21921" x="6578600" y="2368550"/>
          <p14:tracePt t="21931" x="6618288" y="2287588"/>
          <p14:tracePt t="21938" x="6638925" y="2247900"/>
          <p14:tracePt t="21946" x="6659563" y="2214563"/>
          <p14:tracePt t="21954" x="6659563" y="2200275"/>
          <p14:tracePt t="21962" x="6659563" y="2193925"/>
          <p14:tracePt t="21972" x="6659563" y="2187575"/>
          <p14:tracePt t="21973" x="6665913" y="2187575"/>
          <p14:tracePt t="22007" x="6672263" y="2179638"/>
          <p14:tracePt t="22016" x="6680200" y="2173288"/>
          <p14:tracePt t="22022" x="6692900" y="2173288"/>
          <p14:tracePt t="22031" x="6699250" y="2173288"/>
          <p14:tracePt t="22038" x="6707188" y="2166938"/>
          <p14:tracePt t="22047" x="6726238" y="2166938"/>
          <p14:tracePt t="22055" x="6740525" y="2166938"/>
          <p14:tracePt t="22062" x="6761163" y="2173288"/>
          <p14:tracePt t="22072" x="6800850" y="2173288"/>
          <p14:tracePt t="22073" x="6834188" y="2187575"/>
          <p14:tracePt t="22081" x="6861175" y="2187575"/>
          <p14:tracePt t="22089" x="6896100" y="2200275"/>
          <p14:tracePt t="22096" x="6908800" y="2214563"/>
          <p14:tracePt t="22105" x="6923088" y="2220913"/>
          <p14:tracePt t="22112" x="6942138" y="2233613"/>
          <p14:tracePt t="22121" x="6956425" y="2241550"/>
          <p14:tracePt t="22129" x="6962775" y="2254250"/>
          <p14:tracePt t="22137" x="6983413" y="2281238"/>
          <p14:tracePt t="22146" x="6983413" y="2295525"/>
          <p14:tracePt t="22154" x="6983413" y="2301875"/>
          <p14:tracePt t="22163" x="6983413" y="2314575"/>
          <p14:tracePt t="22175" x="6977063" y="2322513"/>
          <p14:tracePt t="22181" x="6942138" y="2349500"/>
          <p14:tracePt t="22190" x="6881813" y="2368550"/>
          <p14:tracePt t="22197" x="6848475" y="2376488"/>
          <p14:tracePt t="22205" x="6815138" y="2376488"/>
          <p14:tracePt t="22212" x="6794500" y="2368550"/>
          <p14:tracePt t="22226" x="6692900" y="2314575"/>
          <p14:tracePt t="22233" x="6632575" y="2281238"/>
          <p14:tracePt t="22241" x="6578600" y="2247900"/>
          <p14:tracePt t="22247" x="6524625" y="2200275"/>
          <p14:tracePt t="22256" x="6477000" y="2146300"/>
          <p14:tracePt t="22263" x="6437313" y="2098675"/>
          <p14:tracePt t="22270" x="6410325" y="2065338"/>
          <p14:tracePt t="22280" x="6402388" y="2044700"/>
          <p14:tracePt t="22287" x="6396038" y="2017713"/>
          <p14:tracePt t="22296" x="6396038" y="1998663"/>
          <p14:tracePt t="22304" x="6402388" y="1984375"/>
          <p14:tracePt t="22313" x="6477000" y="1930400"/>
          <p14:tracePt t="22321" x="6518275" y="1917700"/>
          <p14:tracePt t="22329" x="6551613" y="1909763"/>
          <p14:tracePt t="22338" x="6605588" y="1897063"/>
          <p14:tracePt t="22346" x="6713538" y="1882775"/>
          <p14:tracePt t="22354" x="6902450" y="1843088"/>
          <p14:tracePt t="22362" x="7064375" y="1828800"/>
          <p14:tracePt t="22363" x="7165975" y="1822450"/>
          <p14:tracePt t="22372" x="7259638" y="1822450"/>
          <p14:tracePt t="22379" x="7327900" y="1822450"/>
          <p14:tracePt t="22389" x="7394575" y="1836738"/>
          <p14:tracePt t="22395" x="7427913" y="1843088"/>
          <p14:tracePt t="22404" x="7454900" y="1855788"/>
          <p14:tracePt t="22412" x="7469188" y="1870075"/>
          <p14:tracePt t="22414" x="7475538" y="1890713"/>
          <p14:tracePt t="22422" x="7489825" y="1903413"/>
          <p14:tracePt t="22430" x="7489825" y="1924050"/>
          <p14:tracePt t="22439" x="7489825" y="1936750"/>
          <p14:tracePt t="22451" x="7489825" y="1957388"/>
          <p14:tracePt t="22458" x="7475538" y="1971675"/>
          <p14:tracePt t="22464" x="7448550" y="1998663"/>
          <p14:tracePt t="22472" x="7381875" y="2032000"/>
          <p14:tracePt t="22480" x="7319963" y="2065338"/>
          <p14:tracePt t="22489" x="7273925" y="2085975"/>
          <p14:tracePt t="22495" x="7199313" y="2098675"/>
          <p14:tracePt t="22505" x="7138988" y="2119313"/>
          <p14:tracePt t="22511" x="7085013" y="2119313"/>
          <p14:tracePt t="22520" x="7050088" y="2119313"/>
          <p14:tracePt t="22530" x="7023100" y="2112963"/>
          <p14:tracePt t="22531" x="7004050" y="2106613"/>
          <p14:tracePt t="22538" x="6989763" y="2098675"/>
          <p14:tracePt t="22555" x="6977063" y="2092325"/>
          <p14:tracePt t="22556" x="6977063" y="2085975"/>
          <p14:tracePt t="22562" x="6969125" y="2079625"/>
          <p14:tracePt t="22571" x="6962775" y="2071688"/>
          <p14:tracePt t="22581" x="6962775" y="2058988"/>
          <p14:tracePt t="22589" x="6962775" y="2052638"/>
          <p14:tracePt t="22598" x="6969125" y="2038350"/>
          <p14:tracePt t="22605" x="6969125" y="2032000"/>
          <p14:tracePt t="22613" x="6996113" y="2017713"/>
          <p14:tracePt t="22621" x="7037388" y="1990725"/>
          <p14:tracePt t="22628" x="7050088" y="1984375"/>
          <p14:tracePt t="22638" x="7077075" y="1978025"/>
          <p14:tracePt t="22640" x="7104063" y="1971675"/>
          <p14:tracePt t="22647" x="7138988" y="1971675"/>
          <p14:tracePt t="22656" x="7226300" y="1951038"/>
          <p14:tracePt t="22663" x="7442200" y="1903413"/>
          <p14:tracePt t="22671" x="7697788" y="1863725"/>
          <p14:tracePt t="22678" x="7975600" y="1822450"/>
          <p14:tracePt t="22689" x="8299450" y="1762125"/>
          <p14:tracePt t="22690" x="8555038" y="1720850"/>
          <p14:tracePt t="22697" x="8872538" y="1681163"/>
          <p14:tracePt t="22705" x="9182100" y="1654175"/>
          <p14:tracePt t="22713" x="9505950" y="1606550"/>
          <p14:tracePt t="22722" x="9769475" y="1592263"/>
          <p14:tracePt t="22728" x="9904413" y="1552575"/>
          <p14:tracePt t="22738" x="9964738" y="1538288"/>
          <p14:tracePt t="22745" x="9979025" y="1531938"/>
          <p14:tracePt t="22763" x="9979025" y="1525588"/>
          <p14:tracePt t="22771" x="9979025" y="1519238"/>
          <p14:tracePt t="22776" x="9979025" y="1511300"/>
          <p14:tracePt t="22783" x="9925050" y="1484313"/>
          <p14:tracePt t="22790" x="9871075" y="1471613"/>
          <p14:tracePt t="22798" x="9756775" y="1430338"/>
          <p14:tracePt t="22806" x="9526588" y="1322388"/>
          <p14:tracePt t="22814" x="9378950" y="1255713"/>
          <p14:tracePt t="22821" x="9250363" y="1181100"/>
          <p14:tracePt t="22831" x="9121775" y="1106488"/>
          <p14:tracePt t="22838" x="9034463" y="1052513"/>
          <p14:tracePt t="22846" x="8966200" y="1006475"/>
          <p14:tracePt t="22853" x="8926513" y="979488"/>
          <p14:tracePt t="22863" x="8905875" y="965200"/>
          <p14:tracePt t="22870" x="8899525" y="958850"/>
          <p14:tracePt t="22871" x="8893175" y="952500"/>
          <p14:tracePt t="22880" x="8885238" y="952500"/>
          <p14:tracePt t="22888" x="8878888" y="944563"/>
          <p14:tracePt t="22896" x="8872538" y="944563"/>
          <p14:tracePt t="22903" x="8866188" y="931863"/>
          <p14:tracePt t="22913" x="8858250" y="931863"/>
          <p14:tracePt t="22915" x="8845550" y="925513"/>
          <p14:tracePt t="22921" x="8831263" y="925513"/>
          <p14:tracePt t="22930" x="8824913" y="925513"/>
          <p14:tracePt t="22939" x="8812213" y="925513"/>
          <p14:tracePt t="22947" x="8804275" y="925513"/>
          <p14:tracePt t="22958" x="8797925" y="925513"/>
          <p14:tracePt t="22987" x="8791575" y="931863"/>
          <p14:tracePt t="22996" x="8791575" y="938213"/>
          <p14:tracePt t="23008" x="8791575" y="952500"/>
          <p14:tracePt t="23016" x="8785225" y="958850"/>
          <p14:tracePt t="23024" x="8785225" y="965200"/>
          <p14:tracePt t="23032" x="8785225" y="985838"/>
          <p14:tracePt t="23039" x="8777288" y="1033463"/>
          <p14:tracePt t="23046" x="8750300" y="1100138"/>
          <p14:tracePt t="23055" x="8723313" y="1168400"/>
          <p14:tracePt t="23062" x="8710613" y="1214438"/>
          <p14:tracePt t="23071" x="8689975" y="1255713"/>
          <p14:tracePt t="23080" x="8677275" y="1289050"/>
          <p14:tracePt t="23086" x="8677275" y="1322388"/>
          <p14:tracePt t="23097" x="8677275" y="1363663"/>
          <p14:tracePt t="23104" x="8677275" y="1370013"/>
          <p14:tracePt t="23119" x="8677275" y="1376363"/>
          <p14:tracePt t="23125" x="8677275" y="1384300"/>
          <p14:tracePt t="23133" x="8683625" y="1390650"/>
          <p14:tracePt t="23140" x="8689975" y="1390650"/>
          <p14:tracePt t="23147" x="8704263" y="1411288"/>
          <p14:tracePt t="23155" x="8723313" y="1430338"/>
          <p14:tracePt t="23163" x="8750300" y="1457325"/>
          <p14:tracePt t="23172" x="8777288" y="1484313"/>
          <p14:tracePt t="23178" x="8797925" y="1525588"/>
          <p14:tracePt t="23188" x="8804275" y="1546225"/>
          <p14:tracePt t="23190" x="8804275" y="1552575"/>
          <p14:tracePt t="23198" x="8812213" y="1565275"/>
          <p14:tracePt t="23214" x="8812213" y="1579563"/>
          <p14:tracePt t="23220" x="8812213" y="1585913"/>
          <p14:tracePt t="23234" x="8804275" y="1600200"/>
          <p14:tracePt t="23242" x="8785225" y="1612900"/>
          <p14:tracePt t="23250" x="8737600" y="1639888"/>
          <p14:tracePt t="23256" x="8669338" y="1681163"/>
          <p14:tracePt t="23263" x="8575675" y="1747838"/>
          <p14:tracePt t="23272" x="8515350" y="1801813"/>
          <p14:tracePt t="23279" x="8488363" y="1828800"/>
          <p14:tracePt t="23288" x="8474075" y="1843088"/>
          <p14:tracePt t="23295" x="8474075" y="1849438"/>
          <p14:tracePt t="23351" x="8548688" y="1924050"/>
          <p14:tracePt t="23359" x="8615363" y="1971675"/>
          <p14:tracePt t="23365" x="8689975" y="2025650"/>
          <p14:tracePt t="23372" x="8737600" y="2071688"/>
          <p14:tracePt t="23380" x="8791575" y="2125663"/>
          <p14:tracePt t="23389" x="8831263" y="2193925"/>
          <p14:tracePt t="23395" x="8858250" y="2268538"/>
          <p14:tracePt t="23405" x="8866188" y="2328863"/>
          <p14:tracePt t="23412" x="8866188" y="2362200"/>
          <p14:tracePt t="23421" x="8866188" y="2382838"/>
          <p14:tracePt t="23423" x="8866188" y="2409825"/>
          <p14:tracePt t="23430" x="8851900" y="2436813"/>
          <p14:tracePt t="23439" x="8845550" y="2443163"/>
          <p14:tracePt t="23445" x="8804275" y="2470150"/>
          <p14:tracePt t="23455" x="8785225" y="2476500"/>
          <p14:tracePt t="23461" x="8743950" y="2484438"/>
          <p14:tracePt t="23471" x="8723313" y="2484438"/>
          <p14:tracePt t="23479" x="8710613" y="2484438"/>
          <p14:tracePt t="23481" x="8696325" y="2470150"/>
          <p14:tracePt t="23496" x="8683625" y="2436813"/>
          <p14:tracePt t="23502" x="8669338" y="2403475"/>
          <p14:tracePt t="23509" x="8650288" y="2335213"/>
          <p14:tracePt t="23518" x="8602663" y="2125663"/>
          <p14:tracePt t="23525" x="8548688" y="1890713"/>
          <p14:tracePt t="23538" x="8507413" y="1484313"/>
          <p14:tracePt t="23545" x="8488363" y="998538"/>
          <p14:tracePt t="23548" x="8488363" y="411163"/>
          <p14:tracePt t="25270" x="8758238" y="581025"/>
          <p14:tracePt t="25275" x="8785225" y="782638"/>
          <p14:tracePt t="25281" x="8812213" y="1141413"/>
          <p14:tracePt t="25291" x="8839200" y="1330325"/>
          <p14:tracePt t="25296" x="8866188" y="1579563"/>
          <p14:tracePt t="25306" x="8899525" y="1816100"/>
          <p14:tracePt t="25317" x="8932863" y="2389188"/>
          <p14:tracePt t="25324" x="8959850" y="2557463"/>
          <p14:tracePt t="25331" x="8974138" y="2625725"/>
          <p14:tracePt t="25341" x="8993188" y="2760663"/>
          <p14:tracePt t="25651" x="8939213" y="2646363"/>
          <p14:tracePt t="25658" x="8845550" y="2395538"/>
          <p14:tracePt t="25666" x="8797925" y="2260600"/>
          <p14:tracePt t="25672" x="8777288" y="2112963"/>
          <p14:tracePt t="25682" x="8764588" y="1843088"/>
          <p14:tracePt t="25689" x="8770938" y="1639888"/>
          <p14:tracePt t="25698" x="8797925" y="1370013"/>
          <p14:tracePt t="25700" x="8839200" y="1133475"/>
          <p14:tracePt t="25708" x="8893175" y="877888"/>
          <p14:tracePt t="25715" x="8932863" y="641350"/>
          <p14:tracePt t="25724" x="8953500" y="431800"/>
          <p14:tracePt t="25731" x="8980488" y="269875"/>
          <p14:tracePt t="25739" x="9001125" y="60325"/>
          <p14:tracePt t="25942" x="8332788" y="284163"/>
          <p14:tracePt t="25954" x="8177213" y="546100"/>
          <p14:tracePt t="25962" x="8164513" y="620713"/>
          <p14:tracePt t="25970" x="8164513" y="715963"/>
          <p14:tracePt t="25976" x="8183563" y="776288"/>
          <p14:tracePt t="25985" x="8204200" y="823913"/>
          <p14:tracePt t="25991" x="8258175" y="884238"/>
          <p14:tracePt t="25999" x="8312150" y="965200"/>
          <p14:tracePt t="26006" x="8407400" y="1087438"/>
          <p14:tracePt t="26016" x="8480425" y="1187450"/>
          <p14:tracePt t="26024" x="8596313" y="1309688"/>
          <p14:tracePt t="26030" x="8677275" y="1376363"/>
          <p14:tracePt t="26040" x="8770938" y="1519238"/>
          <p14:tracePt t="26042" x="8858250" y="1654175"/>
          <p14:tracePt t="26049" x="8920163" y="1809750"/>
          <p14:tracePt t="26058" x="8953500" y="1890713"/>
          <p14:tracePt t="26064" x="8980488" y="2032000"/>
          <p14:tracePt t="26072" x="8993188" y="2125663"/>
          <p14:tracePt t="26080" x="8993188" y="2247900"/>
          <p14:tracePt t="26089" x="8980488" y="2314575"/>
          <p14:tracePt t="26091" x="8953500" y="2409825"/>
          <p14:tracePt t="26099" x="8899525" y="2511425"/>
          <p14:tracePt t="26106" x="8839200" y="2619375"/>
          <p14:tracePt t="26114" x="8758238" y="2733675"/>
          <p14:tracePt t="26124" x="8696325" y="2794000"/>
          <p14:tracePt t="26131" x="8588375" y="2868613"/>
          <p14:tracePt t="26138" x="8507413" y="2922588"/>
          <p14:tracePt t="26147" x="8420100" y="2970213"/>
          <p14:tracePt t="26156" x="8345488" y="3017838"/>
          <p14:tracePt t="26158" x="8272463" y="3057525"/>
          <p14:tracePt t="26165" x="8224838" y="3084513"/>
          <p14:tracePt t="26174" x="8197850" y="3098800"/>
          <p14:tracePt t="26181" x="8177213" y="3098800"/>
          <p14:tracePt t="26189" x="8164513" y="3098800"/>
          <p14:tracePt t="26197" x="8156575" y="3098800"/>
          <p14:tracePt t="26244" x="8143875" y="3090863"/>
          <p14:tracePt t="26251" x="8143875" y="3078163"/>
          <p14:tracePt t="26259" x="8143875" y="3071813"/>
          <p14:tracePt t="26265" x="8150225" y="3063875"/>
          <p14:tracePt t="26274" x="8164513" y="3044825"/>
          <p14:tracePt t="26283" x="8197850" y="3024188"/>
          <p14:tracePt t="26289" x="8245475" y="3003550"/>
          <p14:tracePt t="26303" x="8359775" y="2943225"/>
          <p14:tracePt t="26310" x="8440738" y="2909888"/>
          <p14:tracePt t="26318" x="8555038" y="2862263"/>
          <p14:tracePt t="26324" x="8689975" y="2774950"/>
          <p14:tracePt t="26332" x="8797925" y="2700338"/>
          <p14:tracePt t="26340" x="8932863" y="2598738"/>
          <p14:tracePt t="26348" x="9047163" y="2517775"/>
          <p14:tracePt t="26355" x="9202738" y="2409825"/>
          <p14:tracePt t="26365" x="9351963" y="2328863"/>
          <p14:tracePt t="26373" x="9459913" y="2260600"/>
          <p14:tracePt t="26381" x="9580563" y="2160588"/>
          <p14:tracePt t="26382" x="9694863" y="2065338"/>
          <p14:tracePt t="26390" x="9769475" y="2005013"/>
          <p14:tracePt t="26398" x="9837738" y="1951038"/>
          <p14:tracePt t="26405" x="9898063" y="1909763"/>
          <p14:tracePt t="26415" x="9931400" y="1876425"/>
          <p14:tracePt t="26422" x="9958388" y="1843088"/>
          <p14:tracePt t="26431" x="9979025" y="1801813"/>
          <p14:tracePt t="26433" x="9985375" y="1774825"/>
          <p14:tracePt t="26441" x="9985375" y="1755775"/>
          <p14:tracePt t="26449" x="9985375" y="1728788"/>
          <p14:tracePt t="26456" x="9972675" y="1714500"/>
          <p14:tracePt t="26464" x="9945688" y="1687513"/>
          <p14:tracePt t="26473" x="9850438" y="1633538"/>
          <p14:tracePt t="26481" x="9763125" y="1579563"/>
          <p14:tracePt t="26489" x="9640888" y="1511300"/>
          <p14:tracePt t="26497" x="9540875" y="1450975"/>
          <p14:tracePt t="26499" x="9385300" y="1357313"/>
          <p14:tracePt t="26506" x="9182100" y="1208088"/>
          <p14:tracePt t="26516" x="9082088" y="1106488"/>
          <p14:tracePt t="26523" x="9007475" y="1046163"/>
          <p14:tracePt t="26531" x="8912225" y="958850"/>
          <p14:tracePt t="26539" x="8831263" y="884238"/>
          <p14:tracePt t="26547" x="8764588" y="836613"/>
          <p14:tracePt t="26556" x="8716963" y="803275"/>
          <p14:tracePt t="26558" x="8677275" y="769938"/>
          <p14:tracePt t="26566" x="8662988" y="755650"/>
          <p14:tracePt t="26573" x="8656638" y="755650"/>
          <p14:tracePt t="26586" x="8650288" y="755650"/>
          <p14:tracePt t="26592" x="8642350" y="755650"/>
          <p14:tracePt t="26629" x="8636000" y="755650"/>
          <p14:tracePt t="26645" x="8629650" y="755650"/>
          <p14:tracePt t="26659" x="8623300" y="755650"/>
          <p14:tracePt t="26681" x="8623300" y="762000"/>
          <p14:tracePt t="26688" x="8615363" y="762000"/>
          <p14:tracePt t="26703" x="8609013" y="762000"/>
          <p14:tracePt t="26708" x="8609013" y="769938"/>
          <p14:tracePt t="26731" x="8602663" y="782638"/>
          <p14:tracePt t="26774" x="8602663" y="788988"/>
          <p14:tracePt t="26789" x="8596313" y="796925"/>
          <p14:tracePt t="26826" x="8596313" y="803275"/>
          <p14:tracePt t="26848" x="8596313" y="809625"/>
          <p14:tracePt t="26870" x="8596313" y="815975"/>
          <p14:tracePt t="26876" x="8596313" y="830263"/>
          <p14:tracePt t="26884" x="8588375" y="871538"/>
          <p14:tracePt t="26891" x="8582025" y="938213"/>
          <p14:tracePt t="26899" x="8555038" y="1060450"/>
          <p14:tracePt t="26905" x="8534400" y="1147763"/>
          <p14:tracePt t="26915" x="8507413" y="1235075"/>
          <p14:tracePt t="26922" x="8461375" y="1349375"/>
          <p14:tracePt t="26930" x="8434388" y="1477963"/>
          <p14:tracePt t="26939" x="8399463" y="1633538"/>
          <p14:tracePt t="26947" x="8380413" y="1700213"/>
          <p14:tracePt t="26949" x="8366125" y="1768475"/>
          <p14:tracePt t="26958" x="8359775" y="1822450"/>
          <p14:tracePt t="26963" x="8345488" y="1855788"/>
          <p14:tracePt t="26974" x="8345488" y="1882775"/>
          <p14:tracePt t="26980" x="8345488" y="1897063"/>
          <p14:tracePt t="26988" x="8345488" y="1903413"/>
          <p14:tracePt t="26998" x="8345488" y="1909763"/>
          <p14:tracePt t="27021" x="8359775" y="1930400"/>
          <p14:tracePt t="27027" x="8386763" y="1944688"/>
          <p14:tracePt t="27035" x="8420100" y="1963738"/>
          <p14:tracePt t="27043" x="8453438" y="1998663"/>
          <p14:tracePt t="27049" x="8488363" y="2032000"/>
          <p14:tracePt t="27057" x="8521700" y="2065338"/>
          <p14:tracePt t="27065" x="8542338" y="2085975"/>
          <p14:tracePt t="27073" x="8569325" y="2112963"/>
          <p14:tracePt t="27080" x="8588375" y="2152650"/>
          <p14:tracePt t="27089" x="8596313" y="2173288"/>
          <p14:tracePt t="27098" x="8602663" y="2193925"/>
          <p14:tracePt t="27105" x="8602663" y="2206625"/>
          <p14:tracePt t="27114" x="8602663" y="2220913"/>
          <p14:tracePt t="27116" x="8596313" y="2247900"/>
          <p14:tracePt t="27122" x="8596313" y="2254250"/>
          <p14:tracePt t="27132" x="8561388" y="2295525"/>
          <p14:tracePt t="27138" x="8548688" y="2308225"/>
          <p14:tracePt t="27148" x="8488363" y="2362200"/>
          <p14:tracePt t="27155" x="8407400" y="2416175"/>
          <p14:tracePt t="27164" x="8326438" y="2449513"/>
          <p14:tracePt t="27172" x="8278813" y="2476500"/>
          <p14:tracePt t="27174" x="8245475" y="2476500"/>
          <p14:tracePt t="27181" x="8224838" y="2490788"/>
          <p14:tracePt t="27191" x="8218488" y="2490788"/>
          <p14:tracePt t="27197" x="8204200" y="2490788"/>
          <p14:tracePt t="27283" x="8218488" y="2497138"/>
          <p14:tracePt t="27298" x="8278813" y="2544763"/>
          <p14:tracePt t="27304" x="8318500" y="2598738"/>
          <p14:tracePt t="27311" x="8345488" y="2646363"/>
          <p14:tracePt t="27319" x="8359775" y="2693988"/>
          <p14:tracePt t="27325" x="8380413" y="2760663"/>
          <p14:tracePt t="27333" x="8380413" y="2787650"/>
          <p14:tracePt t="27340" x="8380413" y="2847975"/>
          <p14:tracePt t="27349" x="8380413" y="2868613"/>
          <p14:tracePt t="27356" x="8359775" y="2928938"/>
          <p14:tracePt t="27365" x="8345488" y="2976563"/>
          <p14:tracePt t="27373" x="8318500" y="3024188"/>
          <p14:tracePt t="27380" x="8299450" y="3078163"/>
          <p14:tracePt t="27388" x="8278813" y="3105150"/>
          <p14:tracePt t="27390" x="8251825" y="3144838"/>
          <p14:tracePt t="27399" x="8237538" y="3171825"/>
          <p14:tracePt t="27406" x="8231188" y="3192463"/>
          <p14:tracePt t="27416" x="8224838" y="3198813"/>
          <p14:tracePt t="27428" x="8224838" y="3206750"/>
          <p14:tracePt t="27435" x="8224838" y="3213100"/>
          <p14:tracePt t="27449" x="8224838" y="3219450"/>
          <p14:tracePt t="27465" x="8231188" y="3246438"/>
          <p14:tracePt t="27472" x="8245475" y="3260725"/>
          <p14:tracePt t="27478" x="8291513" y="3294063"/>
          <p14:tracePt t="27486" x="8353425" y="3333750"/>
          <p14:tracePt t="27492" x="8407400" y="3387725"/>
          <p14:tracePt t="27499" x="8480425" y="3449638"/>
          <p14:tracePt t="27508" x="8555038" y="3524250"/>
          <p14:tracePt t="27515" x="8642350" y="3597275"/>
          <p14:tracePt t="27524" x="8723313" y="3651250"/>
          <p14:tracePt t="27531" x="8785225" y="3692525"/>
          <p14:tracePt t="27540" x="8845550" y="3725863"/>
          <p14:tracePt t="27547" x="8872538" y="3746500"/>
          <p14:tracePt t="27556" x="8899525" y="3759200"/>
          <p14:tracePt t="27563" x="8912225" y="3773488"/>
          <p14:tracePt t="27574" x="8920163" y="3779838"/>
          <p14:tracePt t="27586" x="8920163" y="3786188"/>
          <p14:tracePt t="27617" x="8932863" y="3794125"/>
          <p14:tracePt t="32121" x="8858250" y="3794125"/>
          <p14:tracePt t="32128" x="8689975" y="3759200"/>
          <p14:tracePt t="32135" x="8453438" y="3705225"/>
          <p14:tracePt t="32143" x="8237538" y="3659188"/>
          <p14:tracePt t="32150" x="7975600" y="3584575"/>
          <p14:tracePt t="32157" x="7664450" y="3482975"/>
          <p14:tracePt t="32164" x="7415213" y="3402013"/>
          <p14:tracePt t="32174" x="7091363" y="3314700"/>
          <p14:tracePt t="32181" x="6794500" y="3192463"/>
          <p14:tracePt t="32190" x="6665913" y="3117850"/>
          <p14:tracePt t="32197" x="6443663" y="2936875"/>
          <p14:tracePt t="32205" x="6294438" y="2801938"/>
          <p14:tracePt t="32215" x="6221413" y="2740025"/>
          <p14:tracePt t="32216" x="6167438" y="2700338"/>
          <p14:tracePt t="32223" x="6140450" y="2673350"/>
          <p14:tracePt t="32233" x="6105525" y="2640013"/>
          <p14:tracePt t="32239" x="6099175" y="2625725"/>
          <p14:tracePt t="32248" x="6078538" y="2605088"/>
          <p14:tracePt t="32255" x="6072188" y="2592388"/>
          <p14:tracePt t="32265" x="6065838" y="2578100"/>
          <p14:tracePt t="32266" x="6065838" y="2571750"/>
          <p14:tracePt t="32275" x="6065838" y="2565400"/>
          <p14:tracePt t="32283" x="6065838" y="2557463"/>
          <p14:tracePt t="32289" x="6072188" y="2538413"/>
          <p14:tracePt t="32299" x="6078538" y="2517775"/>
          <p14:tracePt t="32305" x="6092825" y="2476500"/>
          <p14:tracePt t="32314" x="6132513" y="2362200"/>
          <p14:tracePt t="32322" x="6186488" y="2106613"/>
          <p14:tracePt t="32323" x="6234113" y="1909763"/>
          <p14:tracePt t="32332" x="6288088" y="1768475"/>
          <p14:tracePt t="32339" x="6383338" y="1600200"/>
          <p14:tracePt t="32347" x="6545263" y="1336675"/>
          <p14:tracePt t="32356" x="6686550" y="1079500"/>
          <p14:tracePt t="32363" x="6746875" y="979488"/>
          <p14:tracePt t="32372" x="6780213" y="925513"/>
          <p14:tracePt t="32380" x="6800850" y="898525"/>
          <p14:tracePt t="32390" x="6834188" y="863600"/>
          <p14:tracePt t="32398" x="6848475" y="857250"/>
          <p14:tracePt t="32406" x="6869113" y="850900"/>
          <p14:tracePt t="32413" x="6881813" y="850900"/>
          <p14:tracePt t="32423" x="6915150" y="850900"/>
          <p14:tracePt t="32430" x="7004050" y="863600"/>
          <p14:tracePt t="32432" x="7178675" y="898525"/>
          <p14:tracePt t="32441" x="7334250" y="944563"/>
          <p14:tracePt t="32448" x="7556500" y="1019175"/>
          <p14:tracePt t="32457" x="7732713" y="1079500"/>
          <p14:tracePt t="32466" x="7927975" y="1201738"/>
          <p14:tracePt t="32473" x="8096250" y="1349375"/>
          <p14:tracePt t="32481" x="8245475" y="1498600"/>
          <p14:tracePt t="32489" x="8353425" y="1619250"/>
          <p14:tracePt t="32491" x="8426450" y="1714500"/>
          <p14:tracePt t="32498" x="8507413" y="1843088"/>
          <p14:tracePt t="32507" x="8555038" y="1963738"/>
          <p14:tracePt t="32513" x="8569325" y="2017713"/>
          <p14:tracePt t="32523" x="8588375" y="2079625"/>
          <p14:tracePt t="32530" x="8596313" y="2112963"/>
          <p14:tracePt t="32541" x="8596313" y="2139950"/>
          <p14:tracePt t="32542" x="8596313" y="2160588"/>
          <p14:tracePt t="32549" x="8588375" y="2179638"/>
          <p14:tracePt t="32557" x="8582025" y="2193925"/>
          <p14:tracePt t="32564" x="8555038" y="2220913"/>
          <p14:tracePt t="32572" x="8507413" y="2268538"/>
          <p14:tracePt t="32582" x="8339138" y="2355850"/>
          <p14:tracePt t="32589" x="8021638" y="2476500"/>
          <p14:tracePt t="32598" x="7739063" y="2565400"/>
          <p14:tracePt t="32605" x="7367588" y="2659063"/>
          <p14:tracePt t="32607" x="7091363" y="2713038"/>
          <p14:tracePt t="32615" x="6746875" y="2774950"/>
          <p14:tracePt t="32623" x="6423025" y="2847975"/>
          <p14:tracePt t="32631" x="6254750" y="2868613"/>
          <p14:tracePt t="32638" x="6059488" y="2868613"/>
          <p14:tracePt t="32648" x="5916613" y="2862263"/>
          <p14:tracePt t="32655" x="5822950" y="2855913"/>
          <p14:tracePt t="32665" x="5721350" y="2835275"/>
          <p14:tracePt t="32667" x="5613400" y="2808288"/>
          <p14:tracePt t="32673" x="5526088" y="2794000"/>
          <p14:tracePt t="32682" x="5445125" y="2774950"/>
          <p14:tracePt t="32689" x="5397500" y="2754313"/>
          <p14:tracePt t="32698" x="5364163" y="2740025"/>
          <p14:tracePt t="32705" x="5349875" y="2727325"/>
          <p14:tracePt t="32715" x="5322888" y="2693988"/>
          <p14:tracePt t="32724" x="5310188" y="2679700"/>
          <p14:tracePt t="32732" x="5310188" y="2659063"/>
          <p14:tracePt t="32739" x="5310188" y="2652713"/>
          <p14:tracePt t="32748" x="5310188" y="2625725"/>
          <p14:tracePt t="32755" x="5310188" y="2613025"/>
          <p14:tracePt t="32765" x="5310188" y="2598738"/>
          <p14:tracePt t="32766" x="5316538" y="2578100"/>
          <p14:tracePt t="32773" x="5316538" y="2571750"/>
          <p14:tracePt t="32782" x="5316538" y="2557463"/>
          <p14:tracePt t="32789" x="5322888" y="2544763"/>
          <p14:tracePt t="32799" x="5330825" y="2538413"/>
          <p14:tracePt t="32805" x="5330825" y="2530475"/>
          <p14:tracePt t="32814" x="5337175" y="2524125"/>
          <p14:tracePt t="32823" x="5337175" y="2517775"/>
          <p14:tracePt t="32831" x="5343525" y="2497138"/>
          <p14:tracePt t="32833" x="5349875" y="2490788"/>
          <p14:tracePt t="32840" x="5364163" y="2476500"/>
          <p14:tracePt t="32848" x="5376863" y="2449513"/>
          <p14:tracePt t="32855" x="5418138" y="2389188"/>
          <p14:tracePt t="32864" x="5492750" y="2295525"/>
          <p14:tracePt t="32873" x="5580063" y="2166938"/>
          <p14:tracePt t="32880" x="5661025" y="2079625"/>
          <p14:tracePt t="32890" x="5843588" y="1903413"/>
          <p14:tracePt t="32898" x="5943600" y="1801813"/>
          <p14:tracePt t="32907" x="6051550" y="1720850"/>
          <p14:tracePt t="32913" x="6167438" y="1639888"/>
          <p14:tracePt t="32923" x="6248400" y="1592263"/>
          <p14:tracePt t="32930" x="6329363" y="1558925"/>
          <p14:tracePt t="32940" x="6416675" y="1538288"/>
          <p14:tracePt t="32941" x="6503988" y="1531938"/>
          <p14:tracePt t="32948" x="6591300" y="1525588"/>
          <p14:tracePt t="32957" x="6665913" y="1525588"/>
          <p14:tracePt t="32963" x="6740525" y="1531938"/>
          <p14:tracePt t="32973" x="6821488" y="1552575"/>
          <p14:tracePt t="32980" x="6902450" y="1585913"/>
          <p14:tracePt t="32989" x="6956425" y="1619250"/>
          <p14:tracePt t="32991" x="7016750" y="1654175"/>
          <p14:tracePt t="32999" x="7064375" y="1687513"/>
          <p14:tracePt t="33007" x="7085013" y="1714500"/>
          <p14:tracePt t="33014" x="7104063" y="1741488"/>
          <p14:tracePt t="33024" x="7118350" y="1762125"/>
          <p14:tracePt t="33030" x="7131050" y="1774825"/>
          <p14:tracePt t="33040" x="7131050" y="1782763"/>
          <p14:tracePt t="33047" x="7131050" y="1795463"/>
          <p14:tracePt t="33056" x="7131050" y="1801813"/>
          <p14:tracePt t="33064" x="7131050" y="1816100"/>
          <p14:tracePt t="33073" x="7131050" y="1849438"/>
          <p14:tracePt t="33081" x="7131050" y="1876425"/>
          <p14:tracePt t="33089" x="7131050" y="1897063"/>
          <p14:tracePt t="33096" x="7124700" y="1909763"/>
          <p14:tracePt t="33106" x="7124700" y="1930400"/>
          <p14:tracePt t="33114" x="7124700" y="1944688"/>
          <p14:tracePt t="33123" x="7112000" y="1978025"/>
          <p14:tracePt t="33131" x="7104063" y="1998663"/>
          <p14:tracePt t="33139" x="7085013" y="2017713"/>
          <p14:tracePt t="33147" x="7037388" y="2058988"/>
          <p14:tracePt t="33155" x="6956425" y="2119313"/>
          <p14:tracePt t="33165" x="6815138" y="2187575"/>
          <p14:tracePt t="33174" x="6746875" y="2220913"/>
          <p14:tracePt t="33182" x="6645275" y="2247900"/>
          <p14:tracePt t="33188" x="6518275" y="2301875"/>
          <p14:tracePt t="33198" x="6375400" y="2368550"/>
          <p14:tracePt t="33205" x="6261100" y="2403475"/>
          <p14:tracePt t="33214" x="6078538" y="2463800"/>
          <p14:tracePt t="33223" x="5937250" y="2517775"/>
          <p14:tracePt t="33224" x="5829300" y="2538413"/>
          <p14:tracePt t="33231" x="5789613" y="2544763"/>
          <p14:tracePt t="33241" x="5754688" y="2544763"/>
          <p14:tracePt t="33247" x="5735638" y="2544763"/>
          <p14:tracePt t="33256" x="5727700" y="2544763"/>
          <p14:tracePt t="33340" x="5748338" y="2538413"/>
          <p14:tracePt t="33348" x="5754688" y="2538413"/>
          <p14:tracePt t="33355" x="5789613" y="2530475"/>
          <p14:tracePt t="33370" x="5876925" y="2530475"/>
          <p14:tracePt t="33376" x="5930900" y="2544763"/>
          <p14:tracePt t="33383" x="6018213" y="2557463"/>
          <p14:tracePt t="33391" x="6086475" y="2578100"/>
          <p14:tracePt t="33399" x="6167438" y="2605088"/>
          <p14:tracePt t="33406" x="6275388" y="2632075"/>
          <p14:tracePt t="33415" x="6389688" y="2667000"/>
          <p14:tracePt t="33423" x="6503988" y="2706688"/>
          <p14:tracePt t="33431" x="6599238" y="2733675"/>
          <p14:tracePt t="33438" x="6699250" y="2760663"/>
          <p14:tracePt t="33447" x="6788150" y="2787650"/>
          <p14:tracePt t="33449" x="6854825" y="2814638"/>
          <p14:tracePt t="33456" x="6915150" y="2828925"/>
          <p14:tracePt t="33465" x="6942138" y="2841625"/>
          <p14:tracePt t="33471" x="6962775" y="2847975"/>
          <p14:tracePt t="33481" x="6989763" y="2855913"/>
          <p14:tracePt t="33488" x="7004050" y="2862263"/>
          <p14:tracePt t="33497" x="7016750" y="2862263"/>
          <p14:tracePt t="33498" x="7031038" y="2862263"/>
          <p14:tracePt t="33507" x="7031038" y="2868613"/>
          <p14:tracePt t="33572" x="7023100" y="2882900"/>
          <p14:tracePt t="33580" x="6989763" y="2901950"/>
          <p14:tracePt t="33588" x="6956425" y="2922588"/>
          <p14:tracePt t="33598" x="6915150" y="2936875"/>
          <p14:tracePt t="33606" x="6848475" y="2949575"/>
          <p14:tracePt t="33608" x="6773863" y="2970213"/>
          <p14:tracePt t="33616" x="6692900" y="2990850"/>
          <p14:tracePt t="33623" x="6653213" y="2997200"/>
          <p14:tracePt t="33632" x="6605588" y="3003550"/>
          <p14:tracePt t="33639" x="6551613" y="3009900"/>
          <p14:tracePt t="33648" x="6510338" y="3017838"/>
          <p14:tracePt t="33655" x="6497638" y="3017838"/>
          <p14:tracePt t="33664" x="6477000" y="3017838"/>
          <p14:tracePt t="33672" x="6456363" y="3017838"/>
          <p14:tracePt t="33673" x="6443663" y="3017838"/>
          <p14:tracePt t="33682" x="6416675" y="3017838"/>
          <p14:tracePt t="33689" x="6402388" y="3017838"/>
          <p14:tracePt t="33698" x="6383338" y="3017838"/>
          <p14:tracePt t="33706" x="6362700" y="3017838"/>
          <p14:tracePt t="33714" x="6321425" y="3009900"/>
          <p14:tracePt t="33723" x="6308725" y="3009900"/>
          <p14:tracePt t="33730" x="6288088" y="3003550"/>
          <p14:tracePt t="33732" x="6254750" y="2990850"/>
          <p14:tracePt t="33740" x="6248400" y="2982913"/>
          <p14:tracePt t="33747" x="6234113" y="2970213"/>
          <p14:tracePt t="33756" x="6227763" y="2970213"/>
          <p14:tracePt t="33764" x="6221413" y="2963863"/>
          <p14:tracePt t="33771" x="6207125" y="2955925"/>
          <p14:tracePt t="33789" x="6200775" y="2949575"/>
          <p14:tracePt t="33805" x="6194425" y="2949575"/>
          <p14:tracePt t="33811" x="6194425" y="2943225"/>
          <p14:tracePt t="33819" x="6194425" y="2936875"/>
          <p14:tracePt t="33834" x="6194425" y="2928938"/>
          <p14:tracePt t="33840" x="6194425" y="2922588"/>
          <p14:tracePt t="33848" x="6200775" y="2922588"/>
          <p14:tracePt t="33857" x="6227763" y="2895600"/>
          <p14:tracePt t="33863" x="6267450" y="2882900"/>
          <p14:tracePt t="33873" x="6329363" y="2874963"/>
          <p14:tracePt t="33880" x="6545263" y="2847975"/>
          <p14:tracePt t="33889" x="6881813" y="2820988"/>
          <p14:tracePt t="33897" x="7212013" y="2820988"/>
          <p14:tracePt t="33906" x="7562850" y="2820988"/>
          <p14:tracePt t="33908" x="7832725" y="2828925"/>
          <p14:tracePt t="33914" x="8123238" y="2855913"/>
          <p14:tracePt t="33923" x="8332788" y="2882900"/>
          <p14:tracePt t="33930" x="8501063" y="2901950"/>
          <p14:tracePt t="33939" x="8609013" y="2922588"/>
          <p14:tracePt t="33947" x="8683625" y="2928938"/>
          <p14:tracePt t="33956" x="8716963" y="2928938"/>
          <p14:tracePt t="33958" x="8737600" y="2936875"/>
          <p14:tracePt t="33971" x="8743950" y="2936875"/>
          <p14:tracePt t="34197" x="8737600" y="2936875"/>
          <p14:tracePt t="34233" x="8723313" y="2928938"/>
          <p14:tracePt t="34254" x="8710613" y="2928938"/>
          <p14:tracePt t="34277" x="8704263" y="2928938"/>
          <p14:tracePt t="34284" x="8696325" y="2928938"/>
          <p14:tracePt t="34304" x="8689975" y="2928938"/>
          <p14:tracePt t="34312" x="8683625" y="2928938"/>
          <p14:tracePt t="34328" x="8677275" y="2928938"/>
          <p14:tracePt t="34342" x="8669338" y="2928938"/>
          <p14:tracePt t="34364" x="8662988" y="2928938"/>
          <p14:tracePt t="34377" x="8662988" y="2936875"/>
          <p14:tracePt t="34393" x="8650288" y="2936875"/>
          <p14:tracePt t="34533" x="8642350" y="2943225"/>
          <p14:tracePt t="34545" x="8636000" y="2949575"/>
          <p14:tracePt t="34559" x="8636000" y="2955925"/>
          <p14:tracePt t="34575" x="8629650" y="2955925"/>
          <p14:tracePt t="34582" x="8623300" y="2970213"/>
          <p14:tracePt t="34590" x="8582025" y="2997200"/>
          <p14:tracePt t="34599" x="8467725" y="3044825"/>
          <p14:tracePt t="34605" x="8258175" y="3125788"/>
          <p14:tracePt t="34615" x="8021638" y="3171825"/>
          <p14:tracePt t="34623" x="7820025" y="3240088"/>
          <p14:tracePt t="34625" x="7454900" y="3300413"/>
          <p14:tracePt t="34632" x="7131050" y="3375025"/>
          <p14:tracePt t="34640" x="6746875" y="3435350"/>
          <p14:tracePt t="34646" x="6342063" y="3497263"/>
          <p14:tracePt t="34656" x="5849938" y="3578225"/>
          <p14:tracePt t="34664" x="5370513" y="3659188"/>
          <p14:tracePt t="34672" x="4864100" y="3713163"/>
          <p14:tracePt t="34682" x="3859213" y="3806825"/>
          <p14:tracePt t="34690" x="3460750" y="3840163"/>
          <p14:tracePt t="34698" x="3082925" y="3867150"/>
          <p14:tracePt t="34706" x="2874963" y="3894138"/>
          <p14:tracePt t="34714" x="2686050" y="3914775"/>
          <p14:tracePt t="34721" x="2590800" y="3914775"/>
          <p14:tracePt t="34731" x="2530475" y="3929063"/>
          <p14:tracePt t="34738" x="2524125" y="3929063"/>
          <p14:tracePt t="34749" x="2516188" y="3929063"/>
          <p14:tracePt t="35060" x="2638425" y="3914775"/>
          <p14:tracePt t="35066" x="2914650" y="3875088"/>
          <p14:tracePt t="35074" x="3190875" y="3848100"/>
          <p14:tracePt t="35084" x="3433763" y="3833813"/>
          <p14:tracePt t="35090" x="3730625" y="3794125"/>
          <p14:tracePt t="35106" x="4210050" y="3752850"/>
          <p14:tracePt t="35113" x="4398963" y="3719513"/>
          <p14:tracePt t="35122" x="4506913" y="3705225"/>
          <p14:tracePt t="35130" x="4575175" y="3698875"/>
          <p14:tracePt t="35133" x="4608513" y="3692525"/>
          <p14:tracePt t="35141" x="4635500" y="3692525"/>
          <p14:tracePt t="35147" x="4648200" y="3686175"/>
          <p14:tracePt t="35191" x="4648200" y="3671888"/>
          <p14:tracePt t="35212" x="4635500" y="3659188"/>
          <p14:tracePt t="35219" x="4614863" y="3651250"/>
          <p14:tracePt t="35227" x="4602163" y="3651250"/>
          <p14:tracePt t="35233" x="4581525" y="3644900"/>
          <p14:tracePt t="35240" x="4567238" y="3638550"/>
          <p14:tracePt t="35249" x="4533900" y="3632200"/>
          <p14:tracePt t="35258" x="4452938" y="3611563"/>
          <p14:tracePt t="35265" x="4344988" y="3584575"/>
          <p14:tracePt t="35271" x="4230688" y="3551238"/>
          <p14:tracePt t="35282" x="4135438" y="3509963"/>
          <p14:tracePt t="35288" x="3973513" y="3470275"/>
          <p14:tracePt t="35298" x="3711575" y="3402013"/>
          <p14:tracePt t="35300" x="3556000" y="3354388"/>
          <p14:tracePt t="35306" x="3379788" y="3306763"/>
          <p14:tracePt t="35315" x="3163888" y="3260725"/>
          <p14:tracePt t="35323" x="3070225" y="3240088"/>
          <p14:tracePt t="35329" x="2982913" y="3225800"/>
          <p14:tracePt t="35339" x="2901950" y="3225800"/>
          <p14:tracePt t="35346" x="2820988" y="3213100"/>
          <p14:tracePt t="35357" x="2719388" y="3206750"/>
          <p14:tracePt t="35358" x="2651125" y="3206750"/>
          <p14:tracePt t="35364" x="2570163" y="3206750"/>
          <p14:tracePt t="35374" x="2489200" y="3213100"/>
          <p14:tracePt t="35380" x="2416175" y="3233738"/>
          <p14:tracePt t="35389" x="2327275" y="3240088"/>
          <p14:tracePt t="35397" x="2254250" y="3252788"/>
          <p14:tracePt t="35405" x="2206625" y="3267075"/>
          <p14:tracePt t="35415" x="2165350" y="3279775"/>
          <p14:tracePt t="35417" x="2132013" y="3294063"/>
          <p14:tracePt t="35423" x="2111375" y="3306763"/>
          <p14:tracePt t="35431" x="2092325" y="3327400"/>
          <p14:tracePt t="35439" x="2065338" y="3354388"/>
          <p14:tracePt t="35448" x="2038350" y="3381375"/>
          <p14:tracePt t="35456" x="2003425" y="3435350"/>
          <p14:tracePt t="35464" x="1976438" y="3470275"/>
          <p14:tracePt t="35465" x="1957388" y="3497263"/>
          <p14:tracePt t="35474" x="1930400" y="3524250"/>
          <p14:tracePt t="35481" x="1889125" y="3570288"/>
          <p14:tracePt t="35491" x="1841500" y="3590925"/>
          <p14:tracePt t="35498" x="1814513" y="3624263"/>
          <p14:tracePt t="35506" x="1795463" y="3644900"/>
          <p14:tracePt t="35514" x="1768475" y="3671888"/>
          <p14:tracePt t="35522" x="1733550" y="3698875"/>
          <p14:tracePt t="35523" x="1720850" y="3740150"/>
          <p14:tracePt t="35532" x="1706563" y="3773488"/>
          <p14:tracePt t="35539" x="1693863" y="3800475"/>
          <p14:tracePt t="35547" x="1679575" y="3848100"/>
          <p14:tracePt t="35557" x="1679575" y="3881438"/>
          <p14:tracePt t="35564" x="1673225" y="3908425"/>
          <p14:tracePt t="35573" x="1666875" y="3941763"/>
          <p14:tracePt t="35575" x="1652588" y="3989388"/>
          <p14:tracePt t="35582" x="1652588" y="4049713"/>
          <p14:tracePt t="35598" x="1660525" y="4171950"/>
          <p14:tracePt t="35603" x="1666875" y="4225925"/>
          <p14:tracePt t="35612" x="1673225" y="4259263"/>
          <p14:tracePt t="35619" x="1687513" y="4300538"/>
          <p14:tracePt t="35625" x="1700213" y="4327525"/>
          <p14:tracePt t="35632" x="1733550" y="4354513"/>
          <p14:tracePt t="35640" x="1787525" y="4394200"/>
          <p14:tracePt t="35648" x="1909763" y="4454525"/>
          <p14:tracePt t="35656" x="2030413" y="4502150"/>
          <p14:tracePt t="35664" x="2200275" y="4603750"/>
          <p14:tracePt t="35672" x="2428875" y="4711700"/>
          <p14:tracePt t="35681" x="2719388" y="4813300"/>
          <p14:tracePt t="35689" x="2962275" y="4894263"/>
          <p14:tracePt t="35691" x="3313113" y="4987925"/>
          <p14:tracePt t="35698" x="3609975" y="5029200"/>
          <p14:tracePt t="35707" x="3954463" y="5089525"/>
          <p14:tracePt t="35714" x="4338638" y="5137150"/>
          <p14:tracePt t="35722" x="4683125" y="5191125"/>
          <p14:tracePt t="35731" x="5087938" y="5257800"/>
          <p14:tracePt t="35739" x="5424488" y="5284788"/>
          <p14:tracePt t="35747" x="5789613" y="5346700"/>
          <p14:tracePt t="35749" x="6105525" y="5386388"/>
          <p14:tracePt t="35757" x="6423025" y="5434013"/>
          <p14:tracePt t="35766" x="6699250" y="5473700"/>
          <p14:tracePt t="35773" x="6977063" y="5500688"/>
          <p14:tracePt t="35781" x="7226300" y="5541963"/>
          <p14:tracePt t="35790" x="7408863" y="5554663"/>
          <p14:tracePt t="35792" x="7529513" y="5548313"/>
          <p14:tracePt t="35806" x="7739063" y="5494338"/>
          <p14:tracePt t="35816" x="7805738" y="5481638"/>
          <p14:tracePt t="35823" x="7859713" y="5440363"/>
          <p14:tracePt t="35831" x="7900988" y="5407025"/>
          <p14:tracePt t="35839" x="7954963" y="5365750"/>
          <p14:tracePt t="35847" x="8008938" y="5311775"/>
          <p14:tracePt t="35856" x="8069263" y="5265738"/>
          <p14:tracePt t="35858" x="8143875" y="5170488"/>
          <p14:tracePt t="35864" x="8231188" y="5056188"/>
          <p14:tracePt t="35874" x="8326438" y="4879975"/>
          <p14:tracePt t="35881" x="8393113" y="4759325"/>
          <p14:tracePt t="35889" x="8467725" y="4610100"/>
          <p14:tracePt t="35897" x="8602663" y="4333875"/>
          <p14:tracePt t="35906" x="8689975" y="4144963"/>
          <p14:tracePt t="35913" x="8758238" y="4037013"/>
          <p14:tracePt t="35915" x="8797925" y="3968750"/>
          <p14:tracePt t="35924" x="8839200" y="3881438"/>
          <p14:tracePt t="35931" x="8858250" y="3821113"/>
          <p14:tracePt t="35940" x="8866188" y="3794125"/>
          <p14:tracePt t="35948" x="8872538" y="3779838"/>
          <p14:tracePt t="35955" x="8872538" y="3759200"/>
          <p14:tracePt t="35964" x="8872538" y="3752850"/>
          <p14:tracePt t="35967" x="8866188" y="3732213"/>
          <p14:tracePt t="35975" x="8824913" y="3686175"/>
          <p14:tracePt t="35981" x="8743950" y="3563938"/>
          <p14:tracePt t="35989" x="8602663" y="3381375"/>
          <p14:tracePt t="35999" x="8507413" y="3233738"/>
          <p14:tracePt t="36006" x="8380413" y="3051175"/>
          <p14:tracePt t="36015" x="8224838" y="2889250"/>
          <p14:tracePt t="36018" x="8048625" y="2700338"/>
          <p14:tracePt t="36027" x="7907338" y="2565400"/>
          <p14:tracePt t="36034" x="7826375" y="2490788"/>
          <p14:tracePt t="36040" x="7732713" y="2409825"/>
          <p14:tracePt t="36048" x="7589838" y="2341563"/>
          <p14:tracePt t="36057" x="7462838" y="2281238"/>
          <p14:tracePt t="36065" x="7373938" y="2233613"/>
          <p14:tracePt t="36072" x="7292975" y="2206625"/>
          <p14:tracePt t="36080" x="7178675" y="2160588"/>
          <p14:tracePt t="36089" x="7070725" y="2139950"/>
          <p14:tracePt t="36091" x="6983413" y="2139950"/>
          <p14:tracePt t="36099" x="6908800" y="2133600"/>
          <p14:tracePt t="36106" x="6842125" y="2125663"/>
          <p14:tracePt t="36114" x="6767513" y="2125663"/>
          <p14:tracePt t="36122" x="6665913" y="2133600"/>
          <p14:tracePt t="36131" x="6564313" y="2133600"/>
          <p14:tracePt t="36139" x="6464300" y="2152650"/>
          <p14:tracePt t="36148" x="6362700" y="2179638"/>
          <p14:tracePt t="36150" x="6240463" y="2220913"/>
          <p14:tracePt t="36156" x="6086475" y="2260600"/>
          <p14:tracePt t="36165" x="5970588" y="2281238"/>
          <p14:tracePt t="36172" x="5897563" y="2314575"/>
          <p14:tracePt t="36180" x="5829300" y="2335213"/>
          <p14:tracePt t="36188" x="5768975" y="2349500"/>
          <p14:tracePt t="36199" x="5735638" y="2362200"/>
          <p14:tracePt t="36200" x="5708650" y="2376488"/>
          <p14:tracePt t="36206" x="5681663" y="2376488"/>
          <p14:tracePt t="36216" x="5667375" y="2389188"/>
          <p14:tracePt t="36223" x="5640388" y="2389188"/>
          <p14:tracePt t="36231" x="5619750" y="2395538"/>
          <p14:tracePt t="36239" x="5607050" y="2403475"/>
          <p14:tracePt t="36248" x="5592763" y="2409825"/>
          <p14:tracePt t="36547" x="5835650" y="2133600"/>
          <p14:tracePt t="36555" x="6105525" y="1822450"/>
          <p14:tracePt t="36561" x="6572250" y="1268413"/>
          <p14:tracePt t="36568" x="6929438" y="842963"/>
          <p14:tracePt t="36576" x="7448550" y="284163"/>
          <p14:tracePt t="39707" x="8872538" y="128588"/>
          <p14:tracePt t="39715" x="8905875" y="209550"/>
          <p14:tracePt t="39721" x="8932863" y="276225"/>
          <p14:tracePt t="39727" x="8959850" y="350838"/>
          <p14:tracePt t="39735" x="8986838" y="425450"/>
          <p14:tracePt t="39743" x="9013825" y="500063"/>
          <p14:tracePt t="39752" x="9028113" y="560388"/>
          <p14:tracePt t="39760" x="9055100" y="614363"/>
          <p14:tracePt t="39766" x="9067800" y="661988"/>
          <p14:tracePt t="39776" x="9088438" y="701675"/>
          <p14:tracePt t="39783" x="9115425" y="776288"/>
          <p14:tracePt t="39793" x="9142413" y="823913"/>
          <p14:tracePt t="39801" x="9155113" y="871538"/>
          <p14:tracePt t="39803" x="9175750" y="931863"/>
          <p14:tracePt t="39809" x="9175750" y="952500"/>
          <p14:tracePt t="39819" x="9202738" y="1019175"/>
          <p14:tracePt t="39826" x="9223375" y="1066800"/>
          <p14:tracePt t="39833" x="9236075" y="1114425"/>
          <p14:tracePt t="39843" x="9250363" y="1195388"/>
          <p14:tracePt t="39844" x="9271000" y="1228725"/>
          <p14:tracePt t="39852" x="9271000" y="1255713"/>
          <p14:tracePt t="39861" x="9290050" y="1289050"/>
          <p14:tracePt t="39868" x="9297988" y="1309688"/>
          <p14:tracePt t="39877" x="9297988" y="1316038"/>
          <p14:tracePt t="39883" x="9297988" y="1322388"/>
          <p14:tracePt t="39893" x="9304338" y="1343025"/>
          <p14:tracePt t="39894" x="9310688" y="1349375"/>
          <p14:tracePt t="39903" x="9310688" y="1357313"/>
          <p14:tracePt t="39910" x="9310688" y="1363663"/>
          <p14:tracePt t="39923" x="9317038" y="1376363"/>
          <p14:tracePt t="39939" x="9317038" y="1384300"/>
          <p14:tracePt t="39962" x="9317038" y="1390650"/>
          <p14:tracePt t="39983" x="9317038" y="1397000"/>
          <p14:tracePt t="39988" x="9324975" y="1397000"/>
          <p14:tracePt t="40004" x="9324975" y="1403350"/>
          <p14:tracePt t="40026" x="9324975" y="1411288"/>
          <p14:tracePt t="40033" x="9331325" y="1417638"/>
          <p14:tracePt t="40056" x="9331325" y="1423988"/>
          <p14:tracePt t="40071" x="9331325" y="1430338"/>
          <p14:tracePt t="40084" x="9331325" y="1438275"/>
          <p14:tracePt t="40101" x="9337675" y="1438275"/>
          <p14:tracePt t="40120" x="9337675" y="1444625"/>
          <p14:tracePt t="40163" x="9344025" y="1444625"/>
          <p14:tracePt t="40170" x="9351963" y="1444625"/>
          <p14:tracePt t="41629" x="9310688" y="1457325"/>
          <p14:tracePt t="41638" x="9196388" y="1484313"/>
          <p14:tracePt t="41643" x="9088438" y="1525588"/>
          <p14:tracePt t="41652" x="8974138" y="1565275"/>
          <p14:tracePt t="41660" x="8797925" y="1660525"/>
          <p14:tracePt t="41667" x="8609013" y="1774825"/>
          <p14:tracePt t="41676" x="8372475" y="1890713"/>
          <p14:tracePt t="41683" x="8218488" y="2011363"/>
          <p14:tracePt t="41692" x="8008938" y="2098675"/>
          <p14:tracePt t="41701" x="7805738" y="2160588"/>
          <p14:tracePt t="41702" x="7643813" y="2233613"/>
          <p14:tracePt t="41709" x="7454900" y="2322513"/>
          <p14:tracePt t="41718" x="7246938" y="2409825"/>
          <p14:tracePt t="41726" x="7037388" y="2503488"/>
          <p14:tracePt t="41734" x="6896100" y="2571750"/>
          <p14:tracePt t="41743" x="6734175" y="2640013"/>
          <p14:tracePt t="41750" x="6537325" y="2686050"/>
          <p14:tracePt t="41752" x="6437313" y="2706688"/>
          <p14:tracePt t="41760" x="6348413" y="2727325"/>
          <p14:tracePt t="41768" x="6261100" y="2740025"/>
          <p14:tracePt t="41775" x="6200775" y="2740025"/>
          <p14:tracePt t="41784" x="6132513" y="2740025"/>
          <p14:tracePt t="41793" x="6065838" y="2740025"/>
          <p14:tracePt t="41801" x="6011863" y="2740025"/>
          <p14:tracePt t="41810" x="5943600" y="2740025"/>
          <p14:tracePt t="41818" x="5910263" y="2733675"/>
          <p14:tracePt t="41826" x="5862638" y="2733675"/>
          <p14:tracePt t="41834" x="5843588" y="2733675"/>
          <p14:tracePt t="41843" x="5808663" y="2727325"/>
          <p14:tracePt t="41850" x="5781675" y="2720975"/>
          <p14:tracePt t="41859" x="5768975" y="2720975"/>
          <p14:tracePt t="41861" x="5741988" y="2706688"/>
          <p14:tracePt t="41869" x="5721350" y="2693988"/>
          <p14:tracePt t="41877" x="5688013" y="2659063"/>
          <p14:tracePt t="41883" x="5634038" y="2598738"/>
          <p14:tracePt t="41893" x="5586413" y="2551113"/>
          <p14:tracePt t="41900" x="5538788" y="2497138"/>
          <p14:tracePt t="41909" x="5511800" y="2463800"/>
          <p14:tracePt t="41916" x="5472113" y="2436813"/>
          <p14:tracePt t="41927" x="5451475" y="2416175"/>
          <p14:tracePt t="41934" x="5430838" y="2395538"/>
          <p14:tracePt t="41944" x="5424488" y="2376488"/>
          <p14:tracePt t="41950" x="5418138" y="2335213"/>
          <p14:tracePt t="41959" x="5418138" y="2301875"/>
          <p14:tracePt t="41966" x="5445125" y="2254250"/>
          <p14:tracePt t="41976" x="5472113" y="2187575"/>
          <p14:tracePt t="41984" x="5526088" y="2098675"/>
          <p14:tracePt t="41992" x="5538788" y="2092325"/>
          <p14:tracePt t="42002" x="5573713" y="2044700"/>
          <p14:tracePt t="42008" x="5634038" y="2011363"/>
          <p14:tracePt t="42018" x="5700713" y="1971675"/>
          <p14:tracePt t="42025" x="5829300" y="1917700"/>
          <p14:tracePt t="42034" x="5951538" y="1870075"/>
          <p14:tracePt t="42035" x="6072188" y="1816100"/>
          <p14:tracePt t="42043" x="6275388" y="1741488"/>
          <p14:tracePt t="42052" x="6518275" y="1660525"/>
          <p14:tracePt t="42058" x="6699250" y="1600200"/>
          <p14:tracePt t="42068" x="6875463" y="1552575"/>
          <p14:tracePt t="42075" x="7070725" y="1519238"/>
          <p14:tracePt t="42085" x="7334250" y="1504950"/>
          <p14:tracePt t="42093" x="7435850" y="1504950"/>
          <p14:tracePt t="42102" x="7523163" y="1519238"/>
          <p14:tracePt t="42109" x="7589838" y="1546225"/>
          <p14:tracePt t="42117" x="7624763" y="1565275"/>
          <p14:tracePt t="42126" x="7637463" y="1585913"/>
          <p14:tracePt t="42133" x="7670800" y="1619250"/>
          <p14:tracePt t="42142" x="7685088" y="1646238"/>
          <p14:tracePt t="42144" x="7691438" y="1681163"/>
          <p14:tracePt t="42151" x="7705725" y="1728788"/>
          <p14:tracePt t="42161" x="7705725" y="1762125"/>
          <p14:tracePt t="42166" x="7705725" y="1795463"/>
          <p14:tracePt t="42176" x="7705725" y="1809750"/>
          <p14:tracePt t="42183" x="7705725" y="1828800"/>
          <p14:tracePt t="42193" x="7705725" y="1855788"/>
          <p14:tracePt t="42200" x="7697788" y="1876425"/>
          <p14:tracePt t="42202" x="7685088" y="1897063"/>
          <p14:tracePt t="42211" x="7678738" y="1924050"/>
          <p14:tracePt t="42218" x="7664450" y="1930400"/>
          <p14:tracePt t="42227" x="7658100" y="1944688"/>
          <p14:tracePt t="42234" x="7624763" y="1978025"/>
          <p14:tracePt t="42242" x="7610475" y="1990725"/>
          <p14:tracePt t="42251" x="7583488" y="2011363"/>
          <p14:tracePt t="42253" x="7562850" y="2017713"/>
          <p14:tracePt t="42260" x="7535863" y="2025650"/>
          <p14:tracePt t="42268" x="7502525" y="2032000"/>
          <p14:tracePt t="42276" x="7454900" y="2038350"/>
          <p14:tracePt t="42285" x="7400925" y="2038350"/>
          <p14:tracePt t="42292" x="7319963" y="2038350"/>
          <p14:tracePt t="42300" x="7253288" y="2038350"/>
          <p14:tracePt t="42309" x="7178675" y="2038350"/>
          <p14:tracePt t="42311" x="7097713" y="2025650"/>
          <p14:tracePt t="42318" x="7058025" y="2017713"/>
          <p14:tracePt t="42327" x="7010400" y="2005013"/>
          <p14:tracePt t="42334" x="6969125" y="1990725"/>
          <p14:tracePt t="42343" x="6935788" y="1971675"/>
          <p14:tracePt t="42350" x="6908800" y="1957388"/>
          <p14:tracePt t="42359" x="6888163" y="1944688"/>
          <p14:tracePt t="42367" x="6869113" y="1930400"/>
          <p14:tracePt t="42369" x="6869113" y="1924050"/>
          <p14:tracePt t="42392" x="6861175" y="1924050"/>
          <p14:tracePt t="42428" x="6861175" y="1917700"/>
          <p14:tracePt t="42441" x="6861175" y="1909763"/>
          <p14:tracePt t="42457" x="6854825" y="1909763"/>
          <p14:tracePt t="42485" x="6854825" y="1897063"/>
          <p14:tracePt t="42508" x="6854825" y="1890713"/>
          <p14:tracePt t="42543" x="6854825" y="1876425"/>
          <p14:tracePt t="42557" x="6842125" y="1870075"/>
          <p14:tracePt t="42564" x="6827838" y="1863725"/>
          <p14:tracePt t="42573" x="6815138" y="1843088"/>
          <p14:tracePt t="42580" x="6807200" y="1816100"/>
          <p14:tracePt t="42586" x="6788150" y="1768475"/>
          <p14:tracePt t="42593" x="6773863" y="1714500"/>
          <p14:tracePt t="42602" x="6767513" y="1660525"/>
          <p14:tracePt t="42610" x="6753225" y="1600200"/>
          <p14:tracePt t="42618" x="6753225" y="1579563"/>
          <p14:tracePt t="42625" x="6753225" y="1538288"/>
          <p14:tracePt t="42642" x="6761163" y="1498600"/>
          <p14:tracePt t="42645" x="6761163" y="1484313"/>
          <p14:tracePt t="42660" x="6780213" y="1465263"/>
          <p14:tracePt t="42666" x="6794500" y="1450975"/>
          <p14:tracePt t="42676" x="6821488" y="1430338"/>
          <p14:tracePt t="42683" x="6848475" y="1417638"/>
          <p14:tracePt t="42693" x="6881813" y="1397000"/>
          <p14:tracePt t="42700" x="6902450" y="1384300"/>
          <p14:tracePt t="42709" x="6929438" y="1370013"/>
          <p14:tracePt t="42711" x="6956425" y="1363663"/>
          <p14:tracePt t="42717" x="6983413" y="1357313"/>
          <p14:tracePt t="42727" x="7016750" y="1349375"/>
          <p14:tracePt t="42733" x="7050088" y="1336675"/>
          <p14:tracePt t="42742" x="7097713" y="1330325"/>
          <p14:tracePt t="42750" x="7145338" y="1316038"/>
          <p14:tracePt t="42760" x="7178675" y="1309688"/>
          <p14:tracePt t="42767" x="7232650" y="1303338"/>
          <p14:tracePt t="42768" x="7265988" y="1303338"/>
          <p14:tracePt t="42777" x="7300913" y="1303338"/>
          <p14:tracePt t="42783" x="7327900" y="1303338"/>
          <p14:tracePt t="42793" x="7361238" y="1309688"/>
          <p14:tracePt t="42800" x="7388225" y="1322388"/>
          <p14:tracePt t="42809" x="7421563" y="1330325"/>
          <p14:tracePt t="42818" x="7462838" y="1349375"/>
          <p14:tracePt t="42826" x="7475538" y="1357313"/>
          <p14:tracePt t="42836" x="7481888" y="1363663"/>
          <p14:tracePt t="42842" x="7496175" y="1370013"/>
          <p14:tracePt t="42850" x="7502525" y="1376363"/>
          <p14:tracePt t="42859" x="7516813" y="1390650"/>
          <p14:tracePt t="42867" x="7535863" y="1403350"/>
          <p14:tracePt t="42877" x="7556500" y="1430338"/>
          <p14:tracePt t="42878" x="7597775" y="1457325"/>
          <p14:tracePt t="42884" x="7637463" y="1519238"/>
          <p14:tracePt t="42893" x="7685088" y="1619250"/>
          <p14:tracePt t="42901" x="7739063" y="1720850"/>
          <p14:tracePt t="42909" x="7786688" y="1809750"/>
          <p14:tracePt t="42916" x="7813675" y="1924050"/>
          <p14:tracePt t="42926" x="7840663" y="2058988"/>
          <p14:tracePt t="42934" x="7867650" y="2274888"/>
          <p14:tracePt t="42944" x="7867650" y="2349500"/>
          <p14:tracePt t="42951" x="7867650" y="2436813"/>
          <p14:tracePt t="42959" x="7867650" y="2490788"/>
          <p14:tracePt t="42967" x="7867650" y="2530475"/>
          <p14:tracePt t="42976" x="7853363" y="2557463"/>
          <p14:tracePt t="42977" x="7853363" y="2586038"/>
          <p14:tracePt t="42985" x="7840663" y="2605088"/>
          <p14:tracePt t="42993" x="7832725" y="2619375"/>
          <p14:tracePt t="43002" x="7826375" y="2632075"/>
          <p14:tracePt t="43008" x="7805738" y="2652713"/>
          <p14:tracePt t="43018" x="7793038" y="2667000"/>
          <p14:tracePt t="43024" x="7759700" y="2700338"/>
          <p14:tracePt t="43043" x="7610475" y="2767013"/>
          <p14:tracePt t="43045" x="7523163" y="2794000"/>
          <p14:tracePt t="43060" x="7327900" y="2882900"/>
          <p14:tracePt t="43068" x="7239000" y="2928938"/>
          <p14:tracePt t="43077" x="7138988" y="2976563"/>
          <p14:tracePt t="43084" x="7058025" y="3030538"/>
          <p14:tracePt t="43093" x="6969125" y="3063875"/>
          <p14:tracePt t="43095" x="6908800" y="3098800"/>
          <p14:tracePt t="43103" x="6842125" y="3132138"/>
          <p14:tracePt t="43111" x="6780213" y="3165475"/>
          <p14:tracePt t="43116" x="6734175" y="3192463"/>
          <p14:tracePt t="43127" x="6672263" y="3213100"/>
          <p14:tracePt t="43133" x="6638925" y="3225800"/>
          <p14:tracePt t="43143" x="6599238" y="3252788"/>
          <p14:tracePt t="43145" x="6572250" y="3267075"/>
          <p14:tracePt t="43152" x="6564313" y="3273425"/>
          <p14:tracePt t="43161" x="6545263" y="3279775"/>
          <p14:tracePt t="43182" x="6537325" y="3279775"/>
          <p14:tracePt t="43566" x="6599238" y="3300413"/>
          <p14:tracePt t="43574" x="6665913" y="3327400"/>
          <p14:tracePt t="43580" x="6726238" y="3341688"/>
          <p14:tracePt t="43589" x="6780213" y="3354388"/>
          <p14:tracePt t="43596" x="6827838" y="3375025"/>
          <p14:tracePt t="43601" x="6854825" y="3387725"/>
          <p14:tracePt t="43609" x="6875463" y="3387725"/>
          <p14:tracePt t="43626" x="6888163" y="3387725"/>
          <p14:tracePt t="43638" x="6896100" y="3387725"/>
          <p14:tracePt t="43697" x="6881813" y="3381375"/>
          <p14:tracePt t="43704" x="6834188" y="3368675"/>
          <p14:tracePt t="43711" x="6800850" y="3368675"/>
          <p14:tracePt t="43727" x="6692900" y="3368675"/>
          <p14:tracePt t="43733" x="6557963" y="3354388"/>
          <p14:tracePt t="43741" x="6369050" y="3333750"/>
          <p14:tracePt t="43748" x="6221413" y="3300413"/>
          <p14:tracePt t="43755" x="6113463" y="3279775"/>
          <p14:tracePt t="43763" x="6018213" y="3267075"/>
          <p14:tracePt t="43769" x="5937250" y="3267075"/>
          <p14:tracePt t="43776" x="5876925" y="3252788"/>
          <p14:tracePt t="43786" x="5849938" y="3252788"/>
          <p14:tracePt t="43793" x="5829300" y="3252788"/>
          <p14:tracePt t="43801" x="5822950" y="3246438"/>
          <p14:tracePt t="43809" x="5816600" y="3246438"/>
          <p14:tracePt t="43818" x="5808663" y="3246438"/>
          <p14:tracePt t="43836" x="5802313" y="3246438"/>
          <p14:tracePt t="43865" x="5795963" y="3246438"/>
          <p14:tracePt t="43893" x="5789613" y="3246438"/>
          <p14:tracePt t="43900" x="5781675" y="3246438"/>
          <p14:tracePt t="43915" x="5775325" y="3246438"/>
          <p14:tracePt t="43921" x="5754688" y="3252788"/>
          <p14:tracePt t="43931" x="5721350" y="3252788"/>
          <p14:tracePt t="43937" x="5640388" y="3252788"/>
          <p14:tracePt t="43944" x="5580063" y="3252788"/>
          <p14:tracePt t="43951" x="5511800" y="3240088"/>
          <p14:tracePt t="43959" x="5465763" y="3233738"/>
          <p14:tracePt t="43968" x="5411788" y="3219450"/>
          <p14:tracePt t="43975" x="5376863" y="3213100"/>
          <p14:tracePt t="43986" x="5349875" y="3206750"/>
          <p14:tracePt t="43987" x="5337175" y="3198813"/>
          <p14:tracePt t="43993" x="5310188" y="3186113"/>
          <p14:tracePt t="44001" x="5303838" y="3179763"/>
          <p14:tracePt t="44009" x="5289550" y="3179763"/>
          <p14:tracePt t="44018" x="5283200" y="3179763"/>
          <p14:tracePt t="44026" x="5268913" y="3165475"/>
          <p14:tracePt t="44035" x="5268913" y="3159125"/>
          <p14:tracePt t="44053" x="5262563" y="3159125"/>
          <p14:tracePt t="44059" x="5262563" y="3152775"/>
          <p14:tracePt t="44074" x="5262563" y="3144838"/>
          <p14:tracePt t="44090" x="5262563" y="3138488"/>
          <p14:tracePt t="44103" x="5262563" y="3132138"/>
          <p14:tracePt t="44110" x="5268913" y="3132138"/>
          <p14:tracePt t="44118" x="5268913" y="3125788"/>
          <p14:tracePt t="44127" x="5276850" y="3117850"/>
          <p14:tracePt t="44135" x="5283200" y="3117850"/>
          <p14:tracePt t="44146" x="5289550" y="3111500"/>
          <p14:tracePt t="44162" x="5295900" y="3105150"/>
          <p14:tracePt t="44169" x="5303838" y="3098800"/>
          <p14:tracePt t="44184" x="5310188" y="3098800"/>
          <p14:tracePt t="44193" x="5316538" y="3098800"/>
          <p14:tracePt t="44199" x="5316538" y="3090863"/>
          <p14:tracePt t="44205" x="5322888" y="3090863"/>
          <p14:tracePt t="44211" x="5330825" y="3090863"/>
          <p14:tracePt t="44218" x="5337175" y="3084513"/>
          <p14:tracePt t="44227" x="5349875" y="3084513"/>
          <p14:tracePt t="44248" x="5430838" y="3084513"/>
          <p14:tracePt t="44256" x="5484813" y="3084513"/>
          <p14:tracePt t="44262" x="5546725" y="3098800"/>
          <p14:tracePt t="44271" x="5607050" y="3098800"/>
          <p14:tracePt t="44277" x="5673725" y="3105150"/>
          <p14:tracePt t="44285" x="5727700" y="3105150"/>
          <p14:tracePt t="44293" x="5781675" y="3111500"/>
          <p14:tracePt t="44301" x="5829300" y="3117850"/>
          <p14:tracePt t="44309" x="5862638" y="3117850"/>
          <p14:tracePt t="44318" x="5889625" y="3125788"/>
          <p14:tracePt t="44325" x="5910263" y="3125788"/>
          <p14:tracePt t="44334" x="5930900" y="3132138"/>
          <p14:tracePt t="44336" x="5937250" y="3132138"/>
          <p14:tracePt t="44385" x="5916613" y="3144838"/>
          <p14:tracePt t="44392" x="5897563" y="3152775"/>
          <p14:tracePt t="44402" x="5856288" y="3159125"/>
          <p14:tracePt t="44411" x="5835650" y="3159125"/>
          <p14:tracePt t="44430" x="5721350" y="3165475"/>
          <p14:tracePt t="44444" x="5478463" y="3165475"/>
          <p14:tracePt t="44451" x="5357813" y="3165475"/>
          <p14:tracePt t="44460" x="5262563" y="3171825"/>
          <p14:tracePt t="44467" x="5160963" y="3179763"/>
          <p14:tracePt t="44476" x="5067300" y="3192463"/>
          <p14:tracePt t="44484" x="4972050" y="3198813"/>
          <p14:tracePt t="44492" x="4891088" y="3206750"/>
          <p14:tracePt t="44500" x="4824413" y="3225800"/>
          <p14:tracePt t="44510" x="4797425" y="3240088"/>
          <p14:tracePt t="44511" x="4776788" y="3246438"/>
          <p14:tracePt t="44518" x="4756150" y="3252788"/>
          <p14:tracePt t="44525" x="4743450" y="3252788"/>
          <p14:tracePt t="44538" x="4743450" y="3260725"/>
          <p14:tracePt t="44561" x="4737100" y="3273425"/>
          <p14:tracePt t="44582" x="4737100" y="3279775"/>
          <p14:tracePt t="44596" x="4737100" y="3287713"/>
          <p14:tracePt t="44612" x="4737100" y="3300413"/>
          <p14:tracePt t="44618" x="4737100" y="3314700"/>
          <p14:tracePt t="44627" x="4737100" y="3321050"/>
          <p14:tracePt t="44634" x="4743450" y="3333750"/>
          <p14:tracePt t="44643" x="4743450" y="3354388"/>
          <p14:tracePt t="44650" x="4743450" y="3381375"/>
          <p14:tracePt t="44659" x="4749800" y="3395663"/>
          <p14:tracePt t="44666" x="4749800" y="3402013"/>
          <p14:tracePt t="44668" x="4756150" y="3443288"/>
          <p14:tracePt t="44677" x="4764088" y="3455988"/>
          <p14:tracePt t="44684" x="4783138" y="3497263"/>
          <p14:tracePt t="44694" x="4791075" y="3524250"/>
          <p14:tracePt t="44700" x="4818063" y="3584575"/>
          <p14:tracePt t="44709" x="4830763" y="3611563"/>
          <p14:tracePt t="44718" x="4845050" y="3651250"/>
          <p14:tracePt t="44725" x="4857750" y="3678238"/>
          <p14:tracePt t="44727" x="4864100" y="3725863"/>
          <p14:tracePt t="44735" x="4872038" y="3752850"/>
          <p14:tracePt t="44743" x="4878388" y="3779838"/>
          <p14:tracePt t="44750" x="4884738" y="3833813"/>
          <p14:tracePt t="44759" x="4884738" y="3875088"/>
          <p14:tracePt t="44767" x="4884738" y="3929063"/>
          <p14:tracePt t="44776" x="4878388" y="3968750"/>
          <p14:tracePt t="44783" x="4878388" y="4002088"/>
          <p14:tracePt t="44793" x="4864100" y="4016375"/>
          <p14:tracePt t="44794" x="4864100" y="4029075"/>
          <p14:tracePt t="44801" x="4851400" y="4043363"/>
          <p14:tracePt t="44810" x="4851400" y="4049713"/>
          <p14:tracePt t="44817" x="4845050" y="4064000"/>
          <p14:tracePt t="44827" x="4824413" y="4076700"/>
          <p14:tracePt t="44833" x="4803775" y="4083050"/>
          <p14:tracePt t="44843" x="4764088" y="4090988"/>
          <p14:tracePt t="44852" x="4729163" y="4097338"/>
          <p14:tracePt t="44859" x="4689475" y="4097338"/>
          <p14:tracePt t="44868" x="4656138" y="4097338"/>
          <p14:tracePt t="44875" x="4621213" y="4097338"/>
          <p14:tracePt t="44884" x="4594225" y="4097338"/>
          <p14:tracePt t="44892" x="4560888" y="4097338"/>
          <p14:tracePt t="44894" x="4554538" y="4097338"/>
          <p14:tracePt t="44909" x="4548188" y="4097338"/>
          <p14:tracePt t="44931" x="4548188" y="4090988"/>
          <p14:tracePt t="44937" x="4548188" y="4070350"/>
          <p14:tracePt t="44944" x="4548188" y="4064000"/>
          <p14:tracePt t="44959" x="4594225" y="4029075"/>
          <p14:tracePt t="44967" x="4608513" y="4029075"/>
          <p14:tracePt t="44974" x="4635500" y="4022725"/>
          <p14:tracePt t="44981" x="4656138" y="4022725"/>
          <p14:tracePt t="44989" x="4668838" y="4022725"/>
          <p14:tracePt t="44995" x="4689475" y="4022725"/>
          <p14:tracePt t="45010" x="4710113" y="4022725"/>
          <p14:tracePt t="45017" x="4716463" y="4022725"/>
          <p14:tracePt t="45032" x="4722813" y="4022725"/>
          <p14:tracePt t="45039" x="4729163" y="4022725"/>
          <p14:tracePt t="45061" x="4737100" y="4029075"/>
          <p14:tracePt t="45069" x="4743450" y="4049713"/>
          <p14:tracePt t="45076" x="4749800" y="4070350"/>
          <p14:tracePt t="45090" x="4764088" y="4117975"/>
          <p14:tracePt t="45097" x="4776788" y="4144963"/>
          <p14:tracePt t="45105" x="4783138" y="4191000"/>
          <p14:tracePt t="45112" x="4797425" y="4279900"/>
          <p14:tracePt t="45119" x="4797425" y="4346575"/>
          <p14:tracePt t="45126" x="4797425" y="4427538"/>
          <p14:tracePt t="45136" x="4791075" y="4495800"/>
          <p14:tracePt t="45143" x="4791075" y="4562475"/>
          <p14:tracePt t="45150" x="4783138" y="4637088"/>
          <p14:tracePt t="45159" x="4764088" y="4711700"/>
          <p14:tracePt t="45168" x="4764088" y="4792663"/>
          <p14:tracePt t="45170" x="4749800" y="4826000"/>
          <p14:tracePt t="45178" x="4749800" y="4859338"/>
          <p14:tracePt t="45185" x="4749800" y="4873625"/>
          <p14:tracePt t="45199" x="4749800" y="4879975"/>
          <p14:tracePt t="45207" x="4743450" y="4886325"/>
          <p14:tracePt t="45394" x="4797425" y="4852988"/>
          <p14:tracePt t="45401" x="4810125" y="4852988"/>
          <p14:tracePt t="45410" x="4824413" y="4846638"/>
          <p14:tracePt t="45423" x="4845050" y="4846638"/>
          <p14:tracePt t="45440" x="4857750" y="4846638"/>
          <p14:tracePt t="45445" x="4864100" y="4846638"/>
          <p14:tracePt t="45454" x="4884738" y="4846638"/>
          <p14:tracePt t="45461" x="4899025" y="4846638"/>
          <p14:tracePt t="45467" x="4911725" y="4846638"/>
          <p14:tracePt t="45477" x="4938713" y="4846638"/>
          <p14:tracePt t="45484" x="4959350" y="4852988"/>
          <p14:tracePt t="45493" x="4999038" y="4873625"/>
          <p14:tracePt t="45496" x="5026025" y="4886325"/>
          <p14:tracePt t="45503" x="5073650" y="4900613"/>
          <p14:tracePt t="45511" x="5100638" y="4913313"/>
          <p14:tracePt t="45518" x="5154613" y="4927600"/>
          <p14:tracePt t="45526" x="5187950" y="4940300"/>
          <p14:tracePt t="45535" x="5262563" y="4967288"/>
          <p14:tracePt t="45543" x="5283200" y="4975225"/>
          <p14:tracePt t="45550" x="5310188" y="4987925"/>
          <p14:tracePt t="45560" x="5337175" y="5002213"/>
          <p14:tracePt t="45562" x="5364163" y="5014913"/>
          <p14:tracePt t="45569" x="5376863" y="5014913"/>
          <p14:tracePt t="45576" x="5384800" y="5014913"/>
          <p14:tracePt t="45584" x="5391150" y="5014913"/>
          <p14:tracePt t="45594" x="5391150" y="5021263"/>
          <p14:tracePt t="45605" x="5397500" y="5021263"/>
          <p14:tracePt t="47738" x="5445125" y="5002213"/>
          <p14:tracePt t="47745" x="5538788" y="4967288"/>
          <p14:tracePt t="47755" x="5640388" y="4900613"/>
          <p14:tracePt t="47760" x="5789613" y="4819650"/>
          <p14:tracePt t="47768" x="5937250" y="4738688"/>
          <p14:tracePt t="47775" x="6092825" y="4643438"/>
          <p14:tracePt t="47784" x="6234113" y="4576763"/>
          <p14:tracePt t="47791" x="6416675" y="4502150"/>
          <p14:tracePt t="47801" x="6618288" y="4427538"/>
          <p14:tracePt t="47809" x="6767513" y="4360863"/>
          <p14:tracePt t="47810" x="6956425" y="4271963"/>
          <p14:tracePt t="47818" x="7077075" y="4211638"/>
          <p14:tracePt t="47827" x="7219950" y="4157663"/>
          <p14:tracePt t="47833" x="7319963" y="4103688"/>
          <p14:tracePt t="47843" x="7388225" y="4076700"/>
          <p14:tracePt t="47850" x="7469188" y="4049713"/>
          <p14:tracePt t="47859" x="7523163" y="4029075"/>
          <p14:tracePt t="47861" x="7570788" y="4022725"/>
          <p14:tracePt t="47869" x="7616825" y="4010025"/>
          <p14:tracePt t="47877" x="7637463" y="4010025"/>
          <p14:tracePt t="47884" x="7651750" y="4010025"/>
          <p14:tracePt t="47893" x="7658100" y="4010025"/>
          <p14:tracePt t="47900" x="7664450" y="4002088"/>
          <p14:tracePt t="47992" x="7643813" y="4016375"/>
          <p14:tracePt t="47999" x="7637463" y="4022725"/>
          <p14:tracePt t="48007" x="7610475" y="4022725"/>
          <p14:tracePt t="48014" x="7589838" y="4029075"/>
          <p14:tracePt t="48022" x="7577138" y="4037013"/>
          <p14:tracePt t="48028" x="7556500" y="4037013"/>
          <p14:tracePt t="48035" x="7529513" y="4037013"/>
          <p14:tracePt t="48044" x="7508875" y="4037013"/>
          <p14:tracePt t="48051" x="7475538" y="4037013"/>
          <p14:tracePt t="48059" x="7367588" y="4037013"/>
          <p14:tracePt t="48067" x="7219950" y="4037013"/>
          <p14:tracePt t="48076" x="7058025" y="4022725"/>
          <p14:tracePt t="48084" x="6969125" y="4010025"/>
          <p14:tracePt t="48094" x="6881813" y="3995738"/>
          <p14:tracePt t="48095" x="6794500" y="3983038"/>
          <p14:tracePt t="48101" x="6726238" y="3962400"/>
          <p14:tracePt t="48110" x="6659563" y="3948113"/>
          <p14:tracePt t="48117" x="6605588" y="3921125"/>
          <p14:tracePt t="48125" x="6557963" y="3894138"/>
          <p14:tracePt t="48134" x="6497638" y="3875088"/>
          <p14:tracePt t="48142" x="6429375" y="3821113"/>
          <p14:tracePt t="48143" x="6348413" y="3767138"/>
          <p14:tracePt t="48152" x="6254750" y="3705225"/>
          <p14:tracePt t="48159" x="6167438" y="3638550"/>
          <p14:tracePt t="48168" x="6092825" y="3597275"/>
          <p14:tracePt t="48175" x="6045200" y="3570288"/>
          <p14:tracePt t="48184" x="5997575" y="3551238"/>
          <p14:tracePt t="48192" x="5951538" y="3524250"/>
          <p14:tracePt t="48202" x="5924550" y="3509963"/>
          <p14:tracePt t="48204" x="5910263" y="3503613"/>
          <p14:tracePt t="48209" x="5903913" y="3503613"/>
          <p14:tracePt t="48342" x="5903913" y="3497263"/>
          <p14:tracePt t="48348" x="5910263" y="3497263"/>
          <p14:tracePt t="48356" x="5916613" y="3497263"/>
          <p14:tracePt t="48369" x="5930900" y="3497263"/>
          <p14:tracePt t="48406" x="6005513" y="3497263"/>
          <p14:tracePt t="48412" x="6051550" y="3497263"/>
          <p14:tracePt t="48419" x="6105525" y="3503613"/>
          <p14:tracePt t="48427" x="6167438" y="3524250"/>
          <p14:tracePt t="48435" x="6227763" y="3530600"/>
          <p14:tracePt t="48443" x="6288088" y="3536950"/>
          <p14:tracePt t="48452" x="6342063" y="3551238"/>
          <p14:tracePt t="48459" x="6389688" y="3563938"/>
          <p14:tracePt t="48467" x="6437313" y="3578225"/>
          <p14:tracePt t="48476" x="6483350" y="3597275"/>
          <p14:tracePt t="48484" x="6537325" y="3617913"/>
          <p14:tracePt t="48494" x="6545263" y="3632200"/>
          <p14:tracePt t="48501" x="6557963" y="3644900"/>
          <p14:tracePt t="48508" x="6572250" y="3644900"/>
          <p14:tracePt t="48521" x="6572250" y="3651250"/>
          <p14:tracePt t="48529" x="6572250" y="3659188"/>
          <p14:tracePt t="48537" x="6578600" y="3665538"/>
          <p14:tracePt t="48543" x="6578600" y="3671888"/>
          <p14:tracePt t="48559" x="6578600" y="3686175"/>
          <p14:tracePt t="48567" x="6557963" y="3692525"/>
          <p14:tracePt t="48573" x="6537325" y="3713163"/>
          <p14:tracePt t="48580" x="6510338" y="3725863"/>
          <p14:tracePt t="48587" x="6477000" y="3732213"/>
          <p14:tracePt t="48595" x="6450013" y="3740150"/>
          <p14:tracePt t="48609" x="6356350" y="3746500"/>
          <p14:tracePt t="48618" x="6288088" y="3746500"/>
          <p14:tracePt t="48624" x="6213475" y="3767138"/>
          <p14:tracePt t="48631" x="6140450" y="3767138"/>
          <p14:tracePt t="48639" x="6086475" y="3767138"/>
          <p14:tracePt t="48646" x="6045200" y="3773488"/>
          <p14:tracePt t="48653" x="6005513" y="3779838"/>
          <p14:tracePt t="48659" x="5970588" y="3779838"/>
          <p14:tracePt t="48669" x="5943600" y="3786188"/>
          <p14:tracePt t="48675" x="5910263" y="3786188"/>
          <p14:tracePt t="48685" x="5889625" y="3794125"/>
          <p14:tracePt t="48692" x="5883275" y="3794125"/>
          <p14:tracePt t="48701" x="5870575" y="3794125"/>
          <p14:tracePt t="48709" x="5862638" y="3794125"/>
          <p14:tracePt t="48719" x="5856288" y="3794125"/>
          <p14:tracePt t="49117" x="5835650" y="3794125"/>
          <p14:tracePt t="49123" x="5808663" y="3786188"/>
          <p14:tracePt t="49132" x="5789613" y="3786188"/>
          <p14:tracePt t="49138" x="5754688" y="3779838"/>
          <p14:tracePt t="49145" x="5727700" y="3773488"/>
          <p14:tracePt t="49153" x="5708650" y="3773488"/>
          <p14:tracePt t="49161" x="5688013" y="3773488"/>
          <p14:tracePt t="49168" x="5661025" y="3767138"/>
          <p14:tracePt t="49176" x="5646738" y="3759200"/>
          <p14:tracePt t="49185" x="5627688" y="3759200"/>
          <p14:tracePt t="49192" x="5619750" y="3759200"/>
          <p14:tracePt t="49205" x="5613400" y="3752850"/>
          <p14:tracePt t="49210" x="5607050" y="3752850"/>
          <p14:tracePt t="49234" x="5600700" y="3752850"/>
          <p14:tracePt t="49241" x="5592763" y="3752850"/>
          <p14:tracePt t="49255" x="5586413" y="3746500"/>
          <p14:tracePt t="49261" x="5580063" y="3746500"/>
          <p14:tracePt t="49269" x="5573713" y="3746500"/>
          <p14:tracePt t="49276" x="5565775" y="3746500"/>
          <p14:tracePt t="49292" x="5559425" y="3746500"/>
          <p14:tracePt t="49342" x="5553075" y="3740150"/>
          <p14:tracePt t="49356" x="5546725" y="3732213"/>
          <p14:tracePt t="49378" x="5538788" y="3732213"/>
          <p14:tracePt t="49394" x="5532438" y="3732213"/>
          <p14:tracePt t="49435" x="5526088" y="3732213"/>
          <p14:tracePt t="49442" x="5519738" y="3732213"/>
          <p14:tracePt t="49450" x="5519738" y="3725863"/>
          <p14:tracePt t="49480" x="5511800" y="3725863"/>
          <p14:tracePt t="49559" x="5511800" y="3719513"/>
          <p14:tracePt t="49603" x="5519738" y="3713163"/>
          <p14:tracePt t="49610" x="5532438" y="3705225"/>
          <p14:tracePt t="49619" x="5538788" y="3705225"/>
          <p14:tracePt t="49626" x="5553075" y="3705225"/>
          <p14:tracePt t="49634" x="5559425" y="3698875"/>
          <p14:tracePt t="49641" x="5580063" y="3698875"/>
          <p14:tracePt t="49651" x="5586413" y="3692525"/>
          <p14:tracePt t="49658" x="5607050" y="3692525"/>
          <p14:tracePt t="49675" x="5700713" y="3678238"/>
          <p14:tracePt t="49684" x="5735638" y="3678238"/>
          <p14:tracePt t="49691" x="5802313" y="3678238"/>
          <p14:tracePt t="49696" x="5856288" y="3671888"/>
          <p14:tracePt t="49704" x="5924550" y="3665538"/>
          <p14:tracePt t="49711" x="5964238" y="3665538"/>
          <p14:tracePt t="49718" x="6018213" y="3665538"/>
          <p14:tracePt t="49726" x="6072188" y="3665538"/>
          <p14:tracePt t="49736" x="6140450" y="3665538"/>
          <p14:tracePt t="49742" x="6227763" y="3665538"/>
          <p14:tracePt t="49751" x="6302375" y="3671888"/>
          <p14:tracePt t="49758" x="6389688" y="3686175"/>
          <p14:tracePt t="49768" x="6578600" y="3719513"/>
          <p14:tracePt t="49776" x="6653213" y="3732213"/>
          <p14:tracePt t="49786" x="6734175" y="3752850"/>
          <p14:tracePt t="49793" x="6780213" y="3759200"/>
          <p14:tracePt t="49800" x="6815138" y="3773488"/>
          <p14:tracePt t="49809" x="6827838" y="3773488"/>
          <p14:tracePt t="49857" x="6827838" y="3779838"/>
          <p14:tracePt t="49863" x="6827838" y="3786188"/>
          <p14:tracePt t="49870" x="6827838" y="3794125"/>
          <p14:tracePt t="49879" x="6821488" y="3806825"/>
          <p14:tracePt t="49886" x="6807200" y="3813175"/>
          <p14:tracePt t="49893" x="6800850" y="3827463"/>
          <p14:tracePt t="49900" x="6773863" y="3840163"/>
          <p14:tracePt t="49910" x="6746875" y="3854450"/>
          <p14:tracePt t="49921" x="6626225" y="3914775"/>
          <p14:tracePt t="49930" x="6557963" y="3929063"/>
          <p14:tracePt t="49937" x="6470650" y="3962400"/>
          <p14:tracePt t="49943" x="6402388" y="3995738"/>
          <p14:tracePt t="49951" x="6321425" y="4043363"/>
          <p14:tracePt t="49961" x="6275388" y="4076700"/>
          <p14:tracePt t="49967" x="6213475" y="4103688"/>
          <p14:tracePt t="49976" x="6180138" y="4130675"/>
          <p14:tracePt t="49984" x="6140450" y="4144963"/>
          <p14:tracePt t="49992" x="6119813" y="4164013"/>
          <p14:tracePt t="49994" x="6092825" y="4178300"/>
          <p14:tracePt t="50003" x="6086475" y="4184650"/>
          <p14:tracePt t="50010" x="6072188" y="4198938"/>
          <p14:tracePt t="50019" x="6059488" y="4205288"/>
          <p14:tracePt t="50027" x="6051550" y="4217988"/>
          <p14:tracePt t="50035" x="6038850" y="4232275"/>
          <p14:tracePt t="50043" x="6018213" y="4244975"/>
          <p14:tracePt t="50053" x="5991225" y="4259263"/>
          <p14:tracePt t="50060" x="5978525" y="4265613"/>
          <p14:tracePt t="50069" x="5970588" y="4279900"/>
          <p14:tracePt t="50077" x="5964238" y="4279900"/>
          <p14:tracePt t="50084" x="5951538" y="4286250"/>
          <p14:tracePt t="50094" x="5951538" y="4292600"/>
          <p14:tracePt t="50101" x="5937250" y="4300538"/>
          <p14:tracePt t="50104" x="5924550" y="4300538"/>
          <p14:tracePt t="50115" x="5910263" y="4313238"/>
          <p14:tracePt t="50122" x="5897563" y="4327525"/>
          <p14:tracePt t="50130" x="5870575" y="4346575"/>
          <p14:tracePt t="50136" x="5835650" y="4367213"/>
          <p14:tracePt t="50152" x="5775325" y="4421188"/>
          <p14:tracePt t="50160" x="5754688" y="4435475"/>
          <p14:tracePt t="50161" x="5741988" y="4454525"/>
          <p14:tracePt t="50170" x="5727700" y="4468813"/>
          <p14:tracePt t="50185" x="5715000" y="4475163"/>
          <p14:tracePt t="50188" x="5708650" y="4481513"/>
          <p14:tracePt t="50193" x="5700713" y="4489450"/>
          <p14:tracePt t="50202" x="5688013" y="4489450"/>
          <p14:tracePt t="50206" x="5688013" y="4495800"/>
          <p14:tracePt t="50221" x="5681663" y="4495800"/>
          <p14:tracePt t="50227" x="5673725" y="4495800"/>
          <p14:tracePt t="50243" x="5661025" y="4495800"/>
          <p14:tracePt t="50250" x="5646738" y="4495800"/>
          <p14:tracePt t="50262" x="5640388" y="4495800"/>
          <p14:tracePt t="50280" x="5634038" y="4495800"/>
          <p14:tracePt t="50308" x="5627688" y="4495800"/>
          <p14:tracePt t="50315" x="5619750" y="4495800"/>
          <p14:tracePt t="50328" x="5613400" y="4495800"/>
          <p14:tracePt t="50337" x="5607050" y="4495800"/>
          <p14:tracePt t="50351" x="5592763" y="4495800"/>
          <p14:tracePt t="50359" x="5586413" y="4495800"/>
          <p14:tracePt t="50444" x="5592763" y="4495800"/>
          <p14:tracePt t="50453" x="5619750" y="4495800"/>
          <p14:tracePt t="50461" x="5640388" y="4495800"/>
          <p14:tracePt t="50469" x="5673725" y="4495800"/>
          <p14:tracePt t="50481" x="5795963" y="4475163"/>
          <p14:tracePt t="50488" x="5862638" y="4468813"/>
          <p14:tracePt t="50496" x="5930900" y="4468813"/>
          <p14:tracePt t="50503" x="5964238" y="4468813"/>
          <p14:tracePt t="50511" x="5984875" y="4468813"/>
          <p14:tracePt t="50527" x="6011863" y="4468813"/>
          <p14:tracePt t="50529" x="6018213" y="4468813"/>
          <p14:tracePt t="50536" x="6024563" y="4468813"/>
          <p14:tracePt t="50552" x="6032500" y="4468813"/>
          <p14:tracePt t="50591" x="6038850" y="4468813"/>
          <p14:tracePt t="50635" x="6045200" y="4468813"/>
          <p14:tracePt t="50644" x="6051550" y="4468813"/>
          <p14:tracePt t="50657" x="6059488" y="4468813"/>
          <p14:tracePt t="50664" x="6065838" y="4468813"/>
          <p14:tracePt t="50676" x="6072188" y="4468813"/>
          <p14:tracePt t="50686" x="6078538" y="4468813"/>
          <p14:tracePt t="50687" x="6086475" y="4462463"/>
          <p14:tracePt t="50693" x="6092825" y="4462463"/>
          <p14:tracePt t="50701" x="6099175" y="4462463"/>
          <p14:tracePt t="50786" x="6113463" y="4462463"/>
          <p14:tracePt t="50808" x="6119813" y="4462463"/>
          <p14:tracePt t="50823" x="6126163" y="4462463"/>
          <p14:tracePt t="50832" x="6132513" y="4462463"/>
          <p14:tracePt t="50844" x="6146800" y="4462463"/>
          <p14:tracePt t="50854" x="6153150" y="4462463"/>
          <p14:tracePt t="50862" x="6173788" y="4462463"/>
          <p14:tracePt t="50868" x="6194425" y="4462463"/>
          <p14:tracePt t="50875" x="6213475" y="4468813"/>
          <p14:tracePt t="50884" x="6240463" y="4468813"/>
          <p14:tracePt t="50894" x="6267450" y="4475163"/>
          <p14:tracePt t="50896" x="6281738" y="4475163"/>
          <p14:tracePt t="50904" x="6294438" y="4481513"/>
          <p14:tracePt t="50918" x="6302375" y="4481513"/>
          <p14:tracePt t="50920" x="6315075" y="4481513"/>
          <p14:tracePt t="50925" x="6321425" y="4481513"/>
          <p14:tracePt t="50936" x="6342063" y="4481513"/>
          <p14:tracePt t="50938" x="6369050" y="4489450"/>
          <p14:tracePt t="50945" x="6402388" y="4489450"/>
          <p14:tracePt t="50961" x="6510338" y="4495800"/>
          <p14:tracePt t="50970" x="6564313" y="4502150"/>
          <p14:tracePt t="50986" x="6645275" y="4508500"/>
          <p14:tracePt t="50993" x="6680200" y="4516438"/>
          <p14:tracePt t="51002" x="6692900" y="4522788"/>
          <p14:tracePt t="51006" x="6699250" y="4522788"/>
          <p14:tracePt t="51013" x="6707188" y="4522788"/>
          <p14:tracePt t="51063" x="6713538" y="4522788"/>
          <p14:tracePt t="52033" x="6686550" y="4508500"/>
          <p14:tracePt t="52040" x="6626225" y="4468813"/>
          <p14:tracePt t="52047" x="6551613" y="4427538"/>
          <p14:tracePt t="52056" x="6483350" y="4373563"/>
          <p14:tracePt t="52062" x="6423025" y="4319588"/>
          <p14:tracePt t="52069" x="6342063" y="4244975"/>
          <p14:tracePt t="52076" x="6248400" y="4171950"/>
          <p14:tracePt t="52084" x="6180138" y="4110038"/>
          <p14:tracePt t="52094" x="6119813" y="4056063"/>
          <p14:tracePt t="52100" x="6065838" y="4010025"/>
          <p14:tracePt t="52110" x="6032500" y="3975100"/>
          <p14:tracePt t="52117" x="5991225" y="3962400"/>
          <p14:tracePt t="52127" x="5957888" y="3921125"/>
          <p14:tracePt t="52134" x="5943600" y="3921125"/>
          <p14:tracePt t="52144" x="5930900" y="3914775"/>
          <p14:tracePt t="52150" x="5930900" y="3908425"/>
          <p14:tracePt t="52159" x="5924550" y="3902075"/>
          <p14:tracePt t="52192" x="5916613" y="3902075"/>
          <p14:tracePt t="52208" x="5910263" y="3902075"/>
          <p14:tracePt t="52214" x="5910263" y="3894138"/>
          <p14:tracePt t="52229" x="5897563" y="3894138"/>
          <p14:tracePt t="52244" x="5897563" y="3887788"/>
          <p14:tracePt t="52251" x="5889625" y="3887788"/>
          <p14:tracePt t="52259" x="5876925" y="3887788"/>
          <p14:tracePt t="52265" x="5870575" y="3881438"/>
          <p14:tracePt t="52272" x="5856288" y="3875088"/>
          <p14:tracePt t="52279" x="5843588" y="3875088"/>
          <p14:tracePt t="52287" x="5816600" y="3860800"/>
          <p14:tracePt t="52294" x="5795963" y="3848100"/>
          <p14:tracePt t="52302" x="5762625" y="3833813"/>
          <p14:tracePt t="52309" x="5741988" y="3806825"/>
          <p14:tracePt t="52318" x="5700713" y="3786188"/>
          <p14:tracePt t="52325" x="5673725" y="3752850"/>
          <p14:tracePt t="52334" x="5646738" y="3725863"/>
          <p14:tracePt t="52342" x="5607050" y="3692525"/>
          <p14:tracePt t="52344" x="5580063" y="3665538"/>
          <p14:tracePt t="52353" x="5546725" y="3644900"/>
          <p14:tracePt t="52360" x="5532438" y="3632200"/>
          <p14:tracePt t="52367" x="5511800" y="3624263"/>
          <p14:tracePt t="52377" x="5499100" y="3617913"/>
          <p14:tracePt t="52388" x="5484813" y="3611563"/>
          <p14:tracePt t="52911" x="5532438" y="3611563"/>
          <p14:tracePt t="52918" x="5619750" y="3611563"/>
          <p14:tracePt t="52927" x="5694363" y="3611563"/>
          <p14:tracePt t="52933" x="5802313" y="3611563"/>
          <p14:tracePt t="52943" x="5889625" y="3611563"/>
          <p14:tracePt t="52950" x="5991225" y="3632200"/>
          <p14:tracePt t="52960" x="6086475" y="3644900"/>
          <p14:tracePt t="52967" x="6173788" y="3665538"/>
          <p14:tracePt t="52969" x="6254750" y="3671888"/>
          <p14:tracePt t="52977" x="6329363" y="3698875"/>
          <p14:tracePt t="52984" x="6383338" y="3705225"/>
          <p14:tracePt t="52992" x="6423025" y="3719513"/>
          <p14:tracePt t="53000" x="6450013" y="3725863"/>
          <p14:tracePt t="53010" x="6470650" y="3732213"/>
          <p14:tracePt t="53011" x="6477000" y="3740150"/>
          <p14:tracePt t="53020" x="6483350" y="3740150"/>
          <p14:tracePt t="53084" x="6483350" y="3746500"/>
          <p14:tracePt t="53143" x="6483350" y="3752850"/>
          <p14:tracePt t="53245" x="6483350" y="3759200"/>
          <p14:tracePt t="53354" x="6470650" y="3767138"/>
          <p14:tracePt t="53375" x="6456363" y="3773488"/>
          <p14:tracePt t="53390" x="6450013" y="3773488"/>
          <p14:tracePt t="53405" x="6443663" y="3773488"/>
          <p14:tracePt t="53411" x="6437313" y="3773488"/>
          <p14:tracePt t="53418" x="6429375" y="3773488"/>
          <p14:tracePt t="53427" x="6423025" y="3773488"/>
          <p14:tracePt t="53442" x="6410325" y="3773488"/>
          <p14:tracePt t="53448" x="6396038" y="3773488"/>
          <p14:tracePt t="53463" x="6389688" y="3773488"/>
          <p14:tracePt t="53469" x="6383338" y="3773488"/>
          <p14:tracePt t="53477" x="6383338" y="3767138"/>
          <p14:tracePt t="53484" x="6375400" y="3767138"/>
          <p14:tracePt t="53494" x="6369050" y="3767138"/>
          <p14:tracePt t="53501" x="6362700" y="3767138"/>
          <p14:tracePt t="53509" x="6356350" y="3767138"/>
          <p14:tracePt t="53517" x="6348413" y="3767138"/>
          <p14:tracePt t="53527" x="6342063" y="3752850"/>
          <p14:tracePt t="53529" x="6321425" y="3752850"/>
          <p14:tracePt t="53534" x="6315075" y="3746500"/>
          <p14:tracePt t="53544" x="6302375" y="3740150"/>
          <p14:tracePt t="53551" x="6275388" y="3740150"/>
          <p14:tracePt t="53559" x="6261100" y="3732213"/>
          <p14:tracePt t="53566" x="6240463" y="3732213"/>
          <p14:tracePt t="53576" x="6227763" y="3732213"/>
          <p14:tracePt t="53584" x="6207125" y="3732213"/>
          <p14:tracePt t="53585" x="6200775" y="3732213"/>
          <p14:tracePt t="53593" x="6173788" y="3732213"/>
          <p14:tracePt t="53601" x="6159500" y="3725863"/>
          <p14:tracePt t="53610" x="6153150" y="3725863"/>
          <p14:tracePt t="53617" x="6126163" y="3719513"/>
          <p14:tracePt t="53626" x="6105525" y="3719513"/>
          <p14:tracePt t="53628" x="6086475" y="3719513"/>
          <p14:tracePt t="53637" x="6051550" y="3719513"/>
          <p14:tracePt t="53644" x="6024563" y="3713163"/>
          <p14:tracePt t="53651" x="6011863" y="3713163"/>
          <p14:tracePt t="53659" x="5984875" y="3705225"/>
          <p14:tracePt t="53667" x="5970588" y="3705225"/>
          <p14:tracePt t="53676" x="5951538" y="3705225"/>
          <p14:tracePt t="53683" x="5943600" y="3705225"/>
          <p14:tracePt t="53692" x="5930900" y="3705225"/>
          <p14:tracePt t="53702" x="5916613" y="3705225"/>
          <p14:tracePt t="53711" x="5903913" y="3705225"/>
          <p14:tracePt t="53723" x="5897563" y="3705225"/>
          <p14:tracePt t="53731" x="5889625" y="3705225"/>
          <p14:tracePt t="53746" x="5883275" y="3705225"/>
          <p14:tracePt t="53752" x="5876925" y="3705225"/>
          <p14:tracePt t="53760" x="5870575" y="3705225"/>
          <p14:tracePt t="53783" x="5862638" y="3705225"/>
          <p14:tracePt t="53796" x="5856288" y="3705225"/>
          <p14:tracePt t="53818" x="5849938" y="3705225"/>
          <p14:tracePt t="53839" x="5849938" y="3713163"/>
          <p14:tracePt t="53846" x="5843588" y="3713163"/>
          <p14:tracePt t="53913" x="5835650" y="3713163"/>
          <p14:tracePt t="54014" x="5849938" y="3719513"/>
          <p14:tracePt t="54037" x="5997575" y="3740150"/>
          <p14:tracePt t="54043" x="6086475" y="3746500"/>
          <p14:tracePt t="54052" x="6194425" y="3773488"/>
          <p14:tracePt t="54059" x="6288088" y="3794125"/>
          <p14:tracePt t="54067" x="6410325" y="3806825"/>
          <p14:tracePt t="54076" x="6518275" y="3821113"/>
          <p14:tracePt t="54084" x="6645275" y="3848100"/>
          <p14:tracePt t="54092" x="6746875" y="3875088"/>
          <p14:tracePt t="54094" x="6854825" y="3894138"/>
          <p14:tracePt t="54103" x="6950075" y="3921125"/>
          <p14:tracePt t="54109" x="7023100" y="3921125"/>
          <p14:tracePt t="54117" x="7085013" y="3935413"/>
          <p14:tracePt t="54126" x="7118350" y="3948113"/>
          <p14:tracePt t="54134" x="7145338" y="3948113"/>
          <p14:tracePt t="54142" x="7151688" y="3948113"/>
          <p14:tracePt t="54144" x="7165975" y="3956050"/>
          <p14:tracePt t="54152" x="7172325" y="3956050"/>
          <p14:tracePt t="61178" x="7124700" y="3956050"/>
          <p14:tracePt t="61185" x="7031038" y="3975100"/>
          <p14:tracePt t="61193" x="6896100" y="3983038"/>
          <p14:tracePt t="61201" x="6794500" y="3989388"/>
          <p14:tracePt t="61208" x="6713538" y="3989388"/>
          <p14:tracePt t="61219" x="6632575" y="3989388"/>
          <p14:tracePt t="61225" x="6557963" y="3989388"/>
          <p14:tracePt t="61237" x="6450013" y="3983038"/>
          <p14:tracePt t="61243" x="6396038" y="3983038"/>
          <p14:tracePt t="61252" x="6348413" y="3983038"/>
          <p14:tracePt t="61259" x="6329363" y="3983038"/>
          <p14:tracePt t="61267" x="6302375" y="3968750"/>
          <p14:tracePt t="61276" x="6281738" y="3968750"/>
          <p14:tracePt t="61283" x="6261100" y="3962400"/>
          <p14:tracePt t="61285" x="6248400" y="3956050"/>
          <p14:tracePt t="61295" x="6234113" y="3956050"/>
          <p14:tracePt t="61308" x="6234113" y="3948113"/>
          <p14:tracePt t="61317" x="6227763" y="3935413"/>
          <p14:tracePt t="61322" x="6227763" y="3929063"/>
          <p14:tracePt t="61329" x="6221413" y="3908425"/>
          <p14:tracePt t="61338" x="6221413" y="3902075"/>
          <p14:tracePt t="61345" x="6221413" y="3894138"/>
          <p14:tracePt t="61351" x="6221413" y="3875088"/>
          <p14:tracePt t="61361" x="6234113" y="3860800"/>
          <p14:tracePt t="61366" x="6234113" y="3827463"/>
          <p14:tracePt t="61377" x="6240463" y="3794125"/>
          <p14:tracePt t="61383" x="6248400" y="3746500"/>
          <p14:tracePt t="61392" x="6248400" y="3692525"/>
          <p14:tracePt t="61394" x="6254750" y="3659188"/>
          <p14:tracePt t="61401" x="6261100" y="3624263"/>
          <p14:tracePt t="61410" x="6275388" y="3597275"/>
          <p14:tracePt t="61418" x="6275388" y="3578225"/>
          <p14:tracePt t="61425" x="6294438" y="3551238"/>
          <p14:tracePt t="61434" x="6315075" y="3516313"/>
          <p14:tracePt t="61441" x="6335713" y="3489325"/>
          <p14:tracePt t="61450" x="6356350" y="3470275"/>
          <p14:tracePt t="61460" x="6402388" y="3429000"/>
          <p14:tracePt t="61468" x="6429375" y="3414713"/>
          <p14:tracePt t="61477" x="6464300" y="3402013"/>
          <p14:tracePt t="61484" x="6503988" y="3387725"/>
          <p14:tracePt t="61492" x="6557963" y="3360738"/>
          <p14:tracePt t="61501" x="6638925" y="3333750"/>
          <p14:tracePt t="61508" x="6753225" y="3287713"/>
          <p14:tracePt t="61519" x="6950075" y="3267075"/>
          <p14:tracePt t="61528" x="7016750" y="3260725"/>
          <p14:tracePt t="61535" x="7104063" y="3260725"/>
          <p14:tracePt t="61543" x="7165975" y="3273425"/>
          <p14:tracePt t="61550" x="7232650" y="3287713"/>
          <p14:tracePt t="61558" x="7292975" y="3306763"/>
          <p14:tracePt t="61568" x="7361238" y="3321050"/>
          <p14:tracePt t="61569" x="7415213" y="3348038"/>
          <p14:tracePt t="61576" x="7462838" y="3368675"/>
          <p14:tracePt t="61585" x="7502525" y="3381375"/>
          <p14:tracePt t="61593" x="7535863" y="3402013"/>
          <p14:tracePt t="61600" x="7562850" y="3422650"/>
          <p14:tracePt t="61609" x="7597775" y="3443288"/>
          <p14:tracePt t="61617" x="7610475" y="3455988"/>
          <p14:tracePt t="61625" x="7624763" y="3462338"/>
          <p14:tracePt t="61627" x="7643813" y="3482975"/>
          <p14:tracePt t="61637" x="7643813" y="3497263"/>
          <p14:tracePt t="61643" x="7651750" y="3497263"/>
          <p14:tracePt t="61650" x="7651750" y="3503613"/>
          <p14:tracePt t="61659" x="7651750" y="3516313"/>
          <p14:tracePt t="61667" x="7651750" y="3524250"/>
          <p14:tracePt t="61676" x="7651750" y="3536950"/>
          <p14:tracePt t="61685" x="7643813" y="3543300"/>
          <p14:tracePt t="61694" x="7637463" y="3551238"/>
          <p14:tracePt t="61700" x="7631113" y="3563938"/>
          <p14:tracePt t="61709" x="7616825" y="3570288"/>
          <p14:tracePt t="61717" x="7610475" y="3578225"/>
          <p14:tracePt t="61726" x="7597775" y="3584575"/>
          <p14:tracePt t="61734" x="7583488" y="3597275"/>
          <p14:tracePt t="61736" x="7570788" y="3605213"/>
          <p14:tracePt t="61742" x="7543800" y="3617913"/>
          <p14:tracePt t="61752" x="7523163" y="3617913"/>
          <p14:tracePt t="61759" x="7475538" y="3632200"/>
          <p14:tracePt t="61768" x="7367588" y="3632200"/>
          <p14:tracePt t="61775" x="7219950" y="3632200"/>
          <p14:tracePt t="61784" x="7151688" y="3617913"/>
          <p14:tracePt t="61793" x="7097713" y="3605213"/>
          <p14:tracePt t="61794" x="7050088" y="3578225"/>
          <p14:tracePt t="61801" x="7023100" y="3557588"/>
          <p14:tracePt t="61810" x="6969125" y="3524250"/>
          <p14:tracePt t="61816" x="6923088" y="3489325"/>
          <p14:tracePt t="61827" x="6881813" y="3462338"/>
          <p14:tracePt t="61833" x="6834188" y="3429000"/>
          <p14:tracePt t="61843" x="6815138" y="3408363"/>
          <p14:tracePt t="61844" x="6788150" y="3381375"/>
          <p14:tracePt t="61852" x="6767513" y="3354388"/>
          <p14:tracePt t="61859" x="6740525" y="3306763"/>
          <p14:tracePt t="61868" x="6726238" y="3267075"/>
          <p14:tracePt t="61876" x="6719888" y="3233738"/>
          <p14:tracePt t="61884" x="6719888" y="3213100"/>
          <p14:tracePt t="61892" x="6719888" y="3198813"/>
          <p14:tracePt t="61900" x="6719888" y="3186113"/>
          <p14:tracePt t="61961" x="6734175" y="3192463"/>
          <p14:tracePt t="61968" x="6746875" y="3206750"/>
          <p14:tracePt t="61976" x="6753225" y="3219450"/>
          <p14:tracePt t="61985" x="6761163" y="3225800"/>
          <p14:tracePt t="61992" x="6761163" y="3233738"/>
          <p14:tracePt t="62000" x="6761163" y="3240088"/>
          <p14:tracePt t="62008" x="6761163" y="3246438"/>
          <p14:tracePt t="62019" x="6761163" y="3252788"/>
          <p14:tracePt t="62034" x="6761163" y="3260725"/>
          <p14:tracePt t="62069" x="6767513" y="3273425"/>
          <p14:tracePt t="62084" x="6773863" y="3279775"/>
          <p14:tracePt t="62107" x="6773863" y="3287713"/>
          <p14:tracePt t="62113" x="6788150" y="3300413"/>
          <p14:tracePt t="62120" x="6800850" y="3300413"/>
          <p14:tracePt t="62127" x="6807200" y="3321050"/>
          <p14:tracePt t="62135" x="6827838" y="3333750"/>
          <p14:tracePt t="62143" x="6848475" y="3348038"/>
          <p14:tracePt t="62151" x="6881813" y="3360738"/>
          <p14:tracePt t="62159" x="6908800" y="3375025"/>
          <p14:tracePt t="62167" x="6935788" y="3387725"/>
          <p14:tracePt t="62176" x="6989763" y="3408363"/>
          <p14:tracePt t="62183" x="7031038" y="3429000"/>
          <p14:tracePt t="62185" x="7077075" y="3449638"/>
          <p14:tracePt t="62193" x="7112000" y="3455988"/>
          <p14:tracePt t="62201" x="7151688" y="3470275"/>
          <p14:tracePt t="62210" x="7185025" y="3476625"/>
          <p14:tracePt t="62217" x="7232650" y="3497263"/>
          <p14:tracePt t="62226" x="7273925" y="3503613"/>
          <p14:tracePt t="62234" x="7319963" y="3509963"/>
          <p14:tracePt t="62242" x="7367588" y="3509963"/>
          <p14:tracePt t="62250" x="7408863" y="3509963"/>
          <p14:tracePt t="62251" x="7462838" y="3509963"/>
          <p14:tracePt t="62259" x="7496175" y="3509963"/>
          <p14:tracePt t="62269" x="7516813" y="3509963"/>
          <p14:tracePt t="62275" x="7523163" y="3509963"/>
          <p14:tracePt t="62284" x="7535863" y="3509963"/>
          <p14:tracePt t="62337" x="7496175" y="3489325"/>
          <p14:tracePt t="62345" x="7462838" y="3455988"/>
          <p14:tracePt t="62354" x="7435850" y="3443288"/>
          <p14:tracePt t="62360" x="7400925" y="3422650"/>
          <p14:tracePt t="62369" x="7346950" y="3395663"/>
          <p14:tracePt t="62375" x="7259638" y="3368675"/>
          <p14:tracePt t="62385" x="7104063" y="3341688"/>
          <p14:tracePt t="62391" x="6989763" y="3300413"/>
          <p14:tracePt t="62400" x="6888163" y="3294063"/>
          <p14:tracePt t="62410" x="6557963" y="3260725"/>
          <p14:tracePt t="62419" x="6450013" y="3252788"/>
          <p14:tracePt t="62426" x="6342063" y="3252788"/>
          <p14:tracePt t="62436" x="6234113" y="3240088"/>
          <p14:tracePt t="62441" x="6132513" y="3233738"/>
          <p14:tracePt t="62451" x="6065838" y="3225800"/>
          <p14:tracePt t="62458" x="6024563" y="3219450"/>
          <p14:tracePt t="62467" x="6005513" y="3213100"/>
          <p14:tracePt t="62468" x="5997575" y="3213100"/>
          <p14:tracePt t="62476" x="5984875" y="3206750"/>
          <p14:tracePt t="62485" x="5978525" y="3206750"/>
          <p14:tracePt t="62586" x="5984875" y="3192463"/>
          <p14:tracePt t="62592" x="6005513" y="3179763"/>
          <p14:tracePt t="62602" x="6018213" y="3165475"/>
          <p14:tracePt t="62615" x="6072188" y="3105150"/>
          <p14:tracePt t="62621" x="6086475" y="3084513"/>
          <p14:tracePt t="62627" x="6105525" y="3057525"/>
          <p14:tracePt t="62636" x="6119813" y="3030538"/>
          <p14:tracePt t="62644" x="6132513" y="2997200"/>
          <p14:tracePt t="62651" x="6180138" y="2922588"/>
          <p14:tracePt t="62660" x="6234113" y="2808288"/>
          <p14:tracePt t="62666" x="6275388" y="2693988"/>
          <p14:tracePt t="62676" x="6315075" y="2578100"/>
          <p14:tracePt t="62683" x="6342063" y="2490788"/>
          <p14:tracePt t="62685" x="6356350" y="2409825"/>
          <p14:tracePt t="62694" x="6383338" y="2322513"/>
          <p14:tracePt t="62701" x="6389688" y="2247900"/>
          <p14:tracePt t="62708" x="6410325" y="2187575"/>
          <p14:tracePt t="62718" x="6410325" y="2146300"/>
          <p14:tracePt t="62726" x="6410325" y="2119313"/>
          <p14:tracePt t="62734" x="6410325" y="2112963"/>
          <p14:tracePt t="62742" x="6402388" y="2085975"/>
          <p14:tracePt t="62751" x="6396038" y="2065338"/>
          <p14:tracePt t="62788" x="6396038" y="2058988"/>
          <p14:tracePt t="62795" x="6383338" y="2058988"/>
          <p14:tracePt t="62802" x="6383338" y="2052638"/>
          <p14:tracePt t="62818" x="6375400" y="2052638"/>
          <p14:tracePt t="62875" x="6383338" y="2052638"/>
          <p14:tracePt t="62884" x="6389688" y="2052638"/>
          <p14:tracePt t="62890" x="6402388" y="2065338"/>
          <p14:tracePt t="62912" x="6599238" y="2179638"/>
          <p14:tracePt t="62920" x="6707188" y="2247900"/>
          <p14:tracePt t="62926" x="6815138" y="2322513"/>
          <p14:tracePt t="62935" x="6908800" y="2395538"/>
          <p14:tracePt t="62942" x="7023100" y="2476500"/>
          <p14:tracePt t="62950" x="7118350" y="2544763"/>
          <p14:tracePt t="62959" x="7219950" y="2652713"/>
          <p14:tracePt t="62967" x="7327900" y="2808288"/>
          <p14:tracePt t="62969" x="7361238" y="2909888"/>
          <p14:tracePt t="62977" x="7381875" y="2976563"/>
          <p14:tracePt t="62986" x="7381875" y="3063875"/>
          <p14:tracePt t="62993" x="7381875" y="3152775"/>
          <p14:tracePt t="63001" x="7361238" y="3240088"/>
          <p14:tracePt t="63009" x="7334250" y="3273425"/>
          <p14:tracePt t="63017" x="7292975" y="3306763"/>
          <p14:tracePt t="63019" x="7226300" y="3360738"/>
          <p14:tracePt t="63027" x="7145338" y="3387725"/>
          <p14:tracePt t="63035" x="7070725" y="3395663"/>
          <p14:tracePt t="63043" x="6977063" y="3381375"/>
          <p14:tracePt t="63051" x="6848475" y="3348038"/>
          <p14:tracePt t="63059" x="6726238" y="3294063"/>
          <p14:tracePt t="63068" x="6645275" y="3252788"/>
          <p14:tracePt t="63076" x="6599238" y="3206750"/>
          <p14:tracePt t="63084" x="6551613" y="3152775"/>
          <p14:tracePt t="63091" x="6545263" y="3132138"/>
          <p14:tracePt t="63093" x="6530975" y="3111500"/>
          <p14:tracePt t="63109" x="6530975" y="3084513"/>
          <p14:tracePt t="63118" x="6537325" y="3063875"/>
          <p14:tracePt t="63130" x="6584950" y="3030538"/>
          <p14:tracePt t="63136" x="6632575" y="3017838"/>
          <p14:tracePt t="63143" x="6692900" y="2990850"/>
          <p14:tracePt t="63152" x="6800850" y="2963863"/>
          <p14:tracePt t="63159" x="6942138" y="2922588"/>
          <p14:tracePt t="63168" x="7124700" y="2847975"/>
          <p14:tracePt t="63176" x="7246938" y="2847975"/>
          <p14:tracePt t="63183" x="7327900" y="2847975"/>
          <p14:tracePt t="63193" x="7394575" y="2847975"/>
          <p14:tracePt t="63194" x="7462838" y="2868613"/>
          <p14:tracePt t="63200" x="7523163" y="2889250"/>
          <p14:tracePt t="63211" x="7570788" y="2916238"/>
          <p14:tracePt t="63217" x="7589838" y="2936875"/>
          <p14:tracePt t="63231" x="7604125" y="2943225"/>
          <p14:tracePt t="63238" x="7604125" y="2955925"/>
          <p14:tracePt t="63254" x="7604125" y="2963863"/>
          <p14:tracePt t="63261" x="7597775" y="2976563"/>
          <p14:tracePt t="63268" x="7589838" y="2982913"/>
          <p14:tracePt t="63274" x="7570788" y="3003550"/>
          <p14:tracePt t="63284" x="7550150" y="3017838"/>
          <p14:tracePt t="63291" x="7529513" y="3024188"/>
          <p14:tracePt t="63301" x="7523163" y="3030538"/>
          <p14:tracePt t="63309" x="7508875" y="3036888"/>
          <p14:tracePt t="63310" x="7502525" y="3044825"/>
          <p14:tracePt t="63319" x="7475538" y="3057525"/>
          <p14:tracePt t="63327" x="7435850" y="3078163"/>
          <p14:tracePt t="63333" x="7373938" y="3111500"/>
          <p14:tracePt t="63343" x="7307263" y="3159125"/>
          <p14:tracePt t="63350" x="7226300" y="3198813"/>
          <p14:tracePt t="63359" x="7158038" y="3252788"/>
          <p14:tracePt t="63368" x="7091363" y="3300413"/>
          <p14:tracePt t="63369" x="7010400" y="3321050"/>
          <p14:tracePt t="63376" x="6929438" y="3360738"/>
          <p14:tracePt t="63385" x="6896100" y="3375025"/>
          <p14:tracePt t="63392" x="6854825" y="3387725"/>
          <p14:tracePt t="63406" x="6842125" y="3387725"/>
          <p14:tracePt t="63419" x="6842125" y="3395663"/>
          <p14:tracePt t="63492" x="6834188" y="3395663"/>
          <p14:tracePt t="63506" x="6827838" y="3395663"/>
          <p14:tracePt t="63528" x="6821488" y="3395663"/>
          <p14:tracePt t="63543" x="6815138" y="3395663"/>
          <p14:tracePt t="63572" x="6807200" y="3395663"/>
          <p14:tracePt t="63578" x="6807200" y="3402013"/>
          <p14:tracePt t="63602" x="6800850" y="3408363"/>
          <p14:tracePt t="63609" x="6794500" y="3408363"/>
          <p14:tracePt t="63630" x="6788150" y="3414713"/>
          <p14:tracePt t="63636" x="6780213" y="3422650"/>
          <p14:tracePt t="63645" x="6780213" y="3429000"/>
          <p14:tracePt t="63653" x="6761163" y="3435350"/>
          <p14:tracePt t="63667" x="6719888" y="3482975"/>
          <p14:tracePt t="63676" x="6707188" y="3503613"/>
          <p14:tracePt t="63683" x="6692900" y="3524250"/>
          <p14:tracePt t="63693" x="6680200" y="3536950"/>
          <p14:tracePt t="63694" x="6659563" y="3557588"/>
          <p14:tracePt t="63703" x="6653213" y="3570288"/>
          <p14:tracePt t="63711" x="6626225" y="3590925"/>
          <p14:tracePt t="63718" x="6618288" y="3590925"/>
          <p14:tracePt t="63727" x="6605588" y="3605213"/>
          <p14:tracePt t="63734" x="6584950" y="3624263"/>
          <p14:tracePt t="63743" x="6578600" y="3632200"/>
          <p14:tracePt t="63744" x="6572250" y="3632200"/>
          <p14:tracePt t="63752" x="6557963" y="3638550"/>
          <p14:tracePt t="63761" x="6545263" y="3644900"/>
          <p14:tracePt t="63768" x="6530975" y="3659188"/>
          <p14:tracePt t="63776" x="6524625" y="3659188"/>
          <p14:tracePt t="63784" x="6518275" y="3659188"/>
          <p14:tracePt t="63793" x="6510338" y="3665538"/>
          <p14:tracePt t="63800" x="6503988" y="3665538"/>
          <p14:tracePt t="63809" x="6497638" y="3671888"/>
          <p14:tracePt t="63811" x="6491288" y="3678238"/>
          <p14:tracePt t="63818" x="6483350" y="3678238"/>
          <p14:tracePt t="63827" x="6477000" y="3678238"/>
          <p14:tracePt t="63834" x="6470650" y="3678238"/>
          <p14:tracePt t="63848" x="6464300" y="3686175"/>
          <p14:tracePt t="65916" x="6491288" y="3686175"/>
          <p14:tracePt t="65922" x="6578600" y="3678238"/>
          <p14:tracePt t="65929" x="6672263" y="3665538"/>
          <p14:tracePt t="65937" x="6794500" y="3659188"/>
          <p14:tracePt t="65944" x="6888163" y="3659188"/>
          <p14:tracePt t="65952" x="7010400" y="3659188"/>
          <p14:tracePt t="65959" x="7151688" y="3659188"/>
          <p14:tracePt t="65969" x="7313613" y="3665538"/>
          <p14:tracePt t="65974" x="7454900" y="3671888"/>
          <p14:tracePt t="65985" x="7643813" y="3698875"/>
          <p14:tracePt t="65986" x="7799388" y="3698875"/>
          <p14:tracePt t="65994" x="7907338" y="3713163"/>
          <p14:tracePt t="66002" x="8015288" y="3732213"/>
          <p14:tracePt t="66011" x="8089900" y="3752850"/>
          <p14:tracePt t="66018" x="8116888" y="3752850"/>
          <p14:tracePt t="66028" x="8129588" y="3752850"/>
          <p14:tracePt t="66090" x="8102600" y="3779838"/>
          <p14:tracePt t="66096" x="8089900" y="3786188"/>
          <p14:tracePt t="66105" x="8062913" y="3800475"/>
          <p14:tracePt t="66110" x="8015288" y="3806825"/>
          <p14:tracePt t="66132" x="7718425" y="3821113"/>
          <p14:tracePt t="66140" x="7577138" y="3840163"/>
          <p14:tracePt t="66147" x="7469188" y="3854450"/>
          <p14:tracePt t="66153" x="7361238" y="3860800"/>
          <p14:tracePt t="66161" x="7253288" y="3860800"/>
          <p14:tracePt t="66169" x="7178675" y="3875088"/>
          <p14:tracePt t="66177" x="7112000" y="3887788"/>
          <p14:tracePt t="66184" x="7058025" y="3894138"/>
          <p14:tracePt t="66193" x="6989763" y="3908425"/>
          <p14:tracePt t="66200" x="6923088" y="3921125"/>
          <p14:tracePt t="66209" x="6842125" y="3935413"/>
          <p14:tracePt t="66211" x="6753225" y="3956050"/>
          <p14:tracePt t="66220" x="6680200" y="3962400"/>
          <p14:tracePt t="66227" x="6605588" y="3983038"/>
          <p14:tracePt t="66234" x="6557963" y="3989388"/>
          <p14:tracePt t="66244" x="6510338" y="3995738"/>
          <p14:tracePt t="66250" x="6464300" y="4002088"/>
          <p14:tracePt t="66259" x="6443663" y="4010025"/>
          <p14:tracePt t="66267" x="6429375" y="4010025"/>
          <p14:tracePt t="66276" x="6416675" y="4010025"/>
          <p14:tracePt t="66278" x="6410325" y="4010025"/>
          <p14:tracePt t="66284" x="6402388" y="4010025"/>
          <p14:tracePt t="66294" x="6396038" y="4010025"/>
          <p14:tracePt t="66301" x="6389688" y="4010025"/>
          <p14:tracePt t="66308" x="6383338" y="4010025"/>
          <p14:tracePt t="66317" x="6369050" y="4010025"/>
          <p14:tracePt t="66326" x="6356350" y="4010025"/>
          <p14:tracePt t="66335" x="6335713" y="4010025"/>
          <p14:tracePt t="66336" x="6308725" y="4010025"/>
          <p14:tracePt t="66342" x="6288088" y="4010025"/>
          <p14:tracePt t="66352" x="6261100" y="4010025"/>
          <p14:tracePt t="66359" x="6240463" y="4010025"/>
          <p14:tracePt t="66367" x="6221413" y="4016375"/>
          <p14:tracePt t="66375" x="6200775" y="4022725"/>
          <p14:tracePt t="66385" x="6167438" y="4022725"/>
          <p14:tracePt t="66392" x="6126163" y="4029075"/>
          <p14:tracePt t="66402" x="6065838" y="4037013"/>
          <p14:tracePt t="66403" x="6011863" y="4043363"/>
          <p14:tracePt t="66409" x="5970588" y="4043363"/>
          <p14:tracePt t="66419" x="5924550" y="4049713"/>
          <p14:tracePt t="66425" x="5903913" y="4049713"/>
          <p14:tracePt t="66434" x="5889625" y="4049713"/>
          <p14:tracePt t="66442" x="5862638" y="4056063"/>
          <p14:tracePt t="66452" x="5835650" y="4064000"/>
          <p14:tracePt t="66460" x="5822950" y="4064000"/>
          <p14:tracePt t="66468" x="5816600" y="4070350"/>
          <p14:tracePt t="66474" x="5808663" y="4076700"/>
          <p14:tracePt t="66484" x="5802313" y="4076700"/>
          <p14:tracePt t="66492" x="5795963" y="4076700"/>
          <p14:tracePt t="66606" x="5808663" y="4076700"/>
          <p14:tracePt t="66612" x="5822950" y="4076700"/>
          <p14:tracePt t="66629" x="5829300" y="4076700"/>
          <p14:tracePt t="66635" x="5835650" y="4076700"/>
          <p14:tracePt t="66656" x="5862638" y="4076700"/>
          <p14:tracePt t="66663" x="5870575" y="4076700"/>
          <p14:tracePt t="66669" x="5876925" y="4076700"/>
          <p14:tracePt t="66685" x="5883275" y="4076700"/>
          <p14:tracePt t="66901" x="5889625" y="4076700"/>
          <p14:tracePt t="66909" x="5897563" y="4076700"/>
          <p14:tracePt t="66946" x="5951538" y="4070350"/>
          <p14:tracePt t="66962" x="6092825" y="4049713"/>
          <p14:tracePt t="66968" x="6186488" y="4029075"/>
          <p14:tracePt t="66977" x="6294438" y="4029075"/>
          <p14:tracePt t="66985" x="6443663" y="4043363"/>
          <p14:tracePt t="66992" x="6665913" y="4043363"/>
          <p14:tracePt t="67000" x="6854825" y="4064000"/>
          <p14:tracePt t="67009" x="7097713" y="4064000"/>
          <p14:tracePt t="67011" x="7388225" y="4097338"/>
          <p14:tracePt t="67017" x="7637463" y="4117975"/>
          <p14:tracePt t="67027" x="7994650" y="4151313"/>
          <p14:tracePt t="67034" x="8291513" y="4178300"/>
          <p14:tracePt t="67041" x="8629650" y="4225925"/>
          <p14:tracePt t="67050" x="8926513" y="4265613"/>
          <p14:tracePt t="67059" x="9190038" y="4319588"/>
          <p14:tracePt t="67062" x="9418638" y="4360863"/>
          <p14:tracePt t="67069" x="9526588" y="4373563"/>
          <p14:tracePt t="67077" x="9613900" y="4387850"/>
          <p14:tracePt t="67085" x="9655175" y="4394200"/>
          <p14:tracePt t="67092" x="9661525" y="4400550"/>
          <p14:tracePt t="67150" x="9661525" y="4421188"/>
          <p14:tracePt t="67155" x="9661525" y="4502150"/>
          <p14:tracePt t="74211" x="9715500" y="4448175"/>
          <p14:tracePt t="74218" x="9775825" y="4387850"/>
          <p14:tracePt t="74227" x="9871075" y="4313238"/>
          <p14:tracePt t="74234" x="9964738" y="4244975"/>
          <p14:tracePt t="74242" x="10039350" y="4191000"/>
          <p14:tracePt t="74250" x="10120313" y="4151313"/>
          <p14:tracePt t="74258" x="10180638" y="4117975"/>
          <p14:tracePt t="74269" x="10342563" y="4010025"/>
          <p14:tracePt t="74276" x="10431463" y="3968750"/>
          <p14:tracePt t="74285" x="10491788" y="3948113"/>
          <p14:tracePt t="74291" x="10558463" y="3914775"/>
          <p14:tracePt t="74300" x="10593388" y="3902075"/>
          <p14:tracePt t="74308" x="10639425" y="3881438"/>
          <p14:tracePt t="74317" x="10666413" y="3867150"/>
          <p14:tracePt t="74326" x="10734675" y="3854450"/>
          <p14:tracePt t="74335" x="10768013" y="3854450"/>
          <p14:tracePt t="74343" x="10795000" y="3854450"/>
          <p14:tracePt t="74350" x="10828338" y="3848100"/>
          <p14:tracePt t="74360" x="10836275" y="3848100"/>
          <p14:tracePt t="74367" x="10848975" y="3848100"/>
          <p14:tracePt t="74376" x="10863263" y="3848100"/>
          <p14:tracePt t="74392" x="10869613" y="3848100"/>
          <p14:tracePt t="74415" x="10882313" y="3848100"/>
          <p14:tracePt t="74502" x="10875963" y="3848100"/>
          <p14:tracePt t="74509" x="10836275" y="3848100"/>
          <p14:tracePt t="74515" x="10782300" y="3848100"/>
          <p14:tracePt t="74526" x="10734675" y="3848100"/>
          <p14:tracePt t="74534" x="10680700" y="3848100"/>
          <p14:tracePt t="74541" x="10545763" y="3833813"/>
          <p14:tracePt t="74551" x="10269538" y="3806825"/>
          <p14:tracePt t="74553" x="9958388" y="3779838"/>
          <p14:tracePt t="74559" x="9601200" y="3767138"/>
          <p14:tracePt t="74569" x="9115425" y="3713163"/>
          <p14:tracePt t="74575" x="8650288" y="3698875"/>
          <p14:tracePt t="74584" x="8096250" y="3665538"/>
          <p14:tracePt t="74593" x="7481888" y="3632200"/>
          <p14:tracePt t="74595" x="6935788" y="3632200"/>
          <p14:tracePt t="74603" x="6429375" y="3638550"/>
          <p14:tracePt t="74611" x="5964238" y="3671888"/>
          <p14:tracePt t="74618" x="5627688" y="3686175"/>
          <p14:tracePt t="74627" x="5403850" y="3698875"/>
          <p14:tracePt t="74634" x="5229225" y="3698875"/>
          <p14:tracePt t="74642" x="5141913" y="3705225"/>
          <p14:tracePt t="74650" x="5094288" y="3719513"/>
          <p14:tracePt t="74659" x="5080000" y="3719513"/>
          <p14:tracePt t="74660" x="5067300" y="3719513"/>
          <p14:tracePt t="74756" x="5073650" y="3719513"/>
          <p14:tracePt t="74769" x="5080000" y="3719513"/>
          <p14:tracePt t="74799" x="5087938" y="3719513"/>
          <p14:tracePt t="74807" x="5094288" y="3719513"/>
          <p14:tracePt t="74813" x="5100638" y="3719513"/>
          <p14:tracePt t="74819" x="5114925" y="3719513"/>
          <p14:tracePt t="74826" x="5121275" y="3719513"/>
          <p14:tracePt t="74857" x="5187950" y="3719513"/>
          <p14:tracePt t="74871" x="5249863" y="3713163"/>
          <p14:tracePt t="74878" x="5262563" y="3713163"/>
          <p14:tracePt t="74886" x="5289550" y="3705225"/>
          <p14:tracePt t="74893" x="5316538" y="3698875"/>
          <p14:tracePt t="74901" x="5330825" y="3698875"/>
          <p14:tracePt t="74908" x="5357813" y="3692525"/>
          <p14:tracePt t="74917" x="5384800" y="3686175"/>
          <p14:tracePt t="74925" x="5418138" y="3678238"/>
          <p14:tracePt t="74934" x="5465763" y="3665538"/>
          <p14:tracePt t="74942" x="5519738" y="3644900"/>
          <p14:tracePt t="74943" x="5573713" y="3638550"/>
          <p14:tracePt t="74952" x="5640388" y="3611563"/>
          <p14:tracePt t="74958" x="5708650" y="3605213"/>
          <p14:tracePt t="74968" x="5768975" y="3590925"/>
          <p14:tracePt t="74975" x="5822950" y="3578225"/>
          <p14:tracePt t="74984" x="5876925" y="3563938"/>
          <p14:tracePt t="74986" x="5957888" y="3543300"/>
          <p14:tracePt t="74994" x="6045200" y="3536950"/>
          <p14:tracePt t="75002" x="6140450" y="3530600"/>
          <p14:tracePt t="75009" x="6248400" y="3524250"/>
          <p14:tracePt t="75019" x="6369050" y="3509963"/>
          <p14:tracePt t="75025" x="6483350" y="3503613"/>
          <p14:tracePt t="75034" x="6618288" y="3503613"/>
          <p14:tracePt t="75041" x="6726238" y="3524250"/>
          <p14:tracePt t="75052" x="6915150" y="3563938"/>
          <p14:tracePt t="75061" x="7004050" y="3590925"/>
          <p14:tracePt t="75066" x="7085013" y="3632200"/>
          <p14:tracePt t="75075" x="7151688" y="3651250"/>
          <p14:tracePt t="75084" x="7219950" y="3678238"/>
          <p14:tracePt t="75092" x="7280275" y="3713163"/>
          <p14:tracePt t="75100" x="7313613" y="3740150"/>
          <p14:tracePt t="75109" x="7361238" y="3773488"/>
          <p14:tracePt t="75118" x="7367588" y="3773488"/>
          <p14:tracePt t="75125" x="7373938" y="3786188"/>
          <p14:tracePt t="75139" x="7373938" y="3794125"/>
          <p14:tracePt t="75147" x="7373938" y="3806825"/>
          <p14:tracePt t="75153" x="7361238" y="3821113"/>
          <p14:tracePt t="75161" x="7361238" y="3827463"/>
          <p14:tracePt t="75169" x="7334250" y="3848100"/>
          <p14:tracePt t="75176" x="7319963" y="3854450"/>
          <p14:tracePt t="75184" x="7300913" y="3867150"/>
          <p14:tracePt t="75192" x="7273925" y="3875088"/>
          <p14:tracePt t="75202" x="7239000" y="3887788"/>
          <p14:tracePt t="75209" x="7205663" y="3887788"/>
          <p14:tracePt t="75210" x="7104063" y="3908425"/>
          <p14:tracePt t="75218" x="6908800" y="3929063"/>
          <p14:tracePt t="75226" x="6713538" y="3968750"/>
          <p14:tracePt t="75234" x="6464300" y="3989388"/>
          <p14:tracePt t="75243" x="6288088" y="3989388"/>
          <p14:tracePt t="75251" x="6180138" y="4010025"/>
          <p14:tracePt t="75259" x="6059488" y="4010025"/>
          <p14:tracePt t="75267" x="5910263" y="4010025"/>
          <p14:tracePt t="75275" x="5789613" y="3995738"/>
          <p14:tracePt t="75285" x="5700713" y="3989388"/>
          <p14:tracePt t="75286" x="5619750" y="3983038"/>
          <p14:tracePt t="75292" x="5505450" y="3962400"/>
          <p14:tracePt t="75301" x="5418138" y="3941763"/>
          <p14:tracePt t="75309" x="5330825" y="3929063"/>
          <p14:tracePt t="75316" x="5276850" y="3902075"/>
          <p14:tracePt t="75327" x="5229225" y="3875088"/>
          <p14:tracePt t="75336" x="5214938" y="3867150"/>
          <p14:tracePt t="75343" x="5202238" y="3848100"/>
          <p14:tracePt t="75351" x="5195888" y="3833813"/>
          <p14:tracePt t="75358" x="5195888" y="3821113"/>
          <p14:tracePt t="75367" x="5195888" y="3806825"/>
          <p14:tracePt t="75375" x="5202238" y="3794125"/>
          <p14:tracePt t="75384" x="5214938" y="3786188"/>
          <p14:tracePt t="75392" x="5235575" y="3773488"/>
          <p14:tracePt t="75393" x="5268913" y="3752850"/>
          <p14:tracePt t="75402" x="5303838" y="3725863"/>
          <p14:tracePt t="75410" x="5397500" y="3692525"/>
          <p14:tracePt t="75417" x="5619750" y="3611563"/>
          <p14:tracePt t="75426" x="5897563" y="3462338"/>
          <p14:tracePt t="75434" x="6275388" y="3341688"/>
          <p14:tracePt t="75442" x="6524625" y="3225800"/>
          <p14:tracePt t="75451" x="7085013" y="3132138"/>
          <p14:tracePt t="75459" x="7286625" y="3117850"/>
          <p14:tracePt t="75467" x="7516813" y="3138488"/>
          <p14:tracePt t="75475" x="7691438" y="3138488"/>
          <p14:tracePt t="75484" x="7793038" y="3152775"/>
          <p14:tracePt t="75492" x="7880350" y="3179763"/>
          <p14:tracePt t="75501" x="7967663" y="3225800"/>
          <p14:tracePt t="75502" x="8035925" y="3267075"/>
          <p14:tracePt t="75509" x="8110538" y="3321050"/>
          <p14:tracePt t="75518" x="8170863" y="3375025"/>
          <p14:tracePt t="75526" x="8210550" y="3414713"/>
          <p14:tracePt t="75533" x="8258175" y="3443288"/>
          <p14:tracePt t="75542" x="8285163" y="3476625"/>
          <p14:tracePt t="75551" x="8312150" y="3497263"/>
          <p14:tracePt t="75559" x="8345488" y="3524250"/>
          <p14:tracePt t="75568" x="8359775" y="3551238"/>
          <p14:tracePt t="75570" x="8359775" y="3563938"/>
          <p14:tracePt t="75575" x="8366125" y="3570288"/>
          <p14:tracePt t="75588" x="8366125" y="3578225"/>
          <p14:tracePt t="75597" x="8366125" y="3584575"/>
          <p14:tracePt t="75613" x="8366125" y="3590925"/>
          <p14:tracePt t="75633" x="8366125" y="3597275"/>
          <p14:tracePt t="75668" x="8366125" y="3605213"/>
          <p14:tracePt t="75691" x="8366125" y="3611563"/>
          <p14:tracePt t="75712" x="8359775" y="3611563"/>
          <p14:tracePt t="75728" x="8353425" y="3611563"/>
          <p14:tracePt t="75734" x="8353425" y="3617913"/>
          <p14:tracePt t="75756" x="8345488" y="3617913"/>
          <p14:tracePt t="75763" x="8339138" y="3624263"/>
          <p14:tracePt t="76111" x="8264525" y="3644900"/>
          <p14:tracePt t="76118" x="8164513" y="3671888"/>
          <p14:tracePt t="76127" x="8008938" y="3713163"/>
          <p14:tracePt t="76135" x="7724775" y="3767138"/>
          <p14:tracePt t="76142" x="7469188" y="3821113"/>
          <p14:tracePt t="76151" x="7185025" y="3881438"/>
          <p14:tracePt t="76158" x="6902450" y="3962400"/>
          <p14:tracePt t="76167" x="6707188" y="4002088"/>
          <p14:tracePt t="76175" x="6518275" y="4037013"/>
          <p14:tracePt t="76177" x="6375400" y="4049713"/>
          <p14:tracePt t="76184" x="6267450" y="4043363"/>
          <p14:tracePt t="76193" x="6194425" y="4037013"/>
          <p14:tracePt t="76201" x="6105525" y="4029075"/>
          <p14:tracePt t="76209" x="6038850" y="4002088"/>
          <p14:tracePt t="76218" x="5978525" y="3975100"/>
          <p14:tracePt t="76220" x="5943600" y="3956050"/>
          <p14:tracePt t="76226" x="5916613" y="3935413"/>
          <p14:tracePt t="76235" x="5903913" y="3929063"/>
          <p14:tracePt t="76242" x="5897563" y="3921125"/>
          <p14:tracePt t="76252" x="5889625" y="3914775"/>
          <p14:tracePt t="76258" x="5883275" y="3894138"/>
          <p14:tracePt t="76268" x="5876925" y="3875088"/>
          <p14:tracePt t="76275" x="5876925" y="3854450"/>
          <p14:tracePt t="76284" x="5889625" y="3827463"/>
          <p14:tracePt t="76285" x="5910263" y="3806825"/>
          <p14:tracePt t="76293" x="5930900" y="3779838"/>
          <p14:tracePt t="76301" x="5957888" y="3752850"/>
          <p14:tracePt t="76310" x="5997575" y="3719513"/>
          <p14:tracePt t="76317" x="6059488" y="3686175"/>
          <p14:tracePt t="76326" x="6105525" y="3651250"/>
          <p14:tracePt t="76333" x="6186488" y="3597275"/>
          <p14:tracePt t="76343" x="6437313" y="3497263"/>
          <p14:tracePt t="76352" x="6618288" y="3435350"/>
          <p14:tracePt t="76359" x="6726238" y="3422650"/>
          <p14:tracePt t="76369" x="6854825" y="3381375"/>
          <p14:tracePt t="76374" x="7023100" y="3348038"/>
          <p14:tracePt t="76384" x="7145338" y="3333750"/>
          <p14:tracePt t="76392" x="7239000" y="3327400"/>
          <p14:tracePt t="76393" x="7327900" y="3327400"/>
          <p14:tracePt t="76403" x="7400925" y="3348038"/>
          <p14:tracePt t="76409" x="7462838" y="3360738"/>
          <p14:tracePt t="76418" x="7508875" y="3381375"/>
          <p14:tracePt t="76424" x="7556500" y="3395663"/>
          <p14:tracePt t="76434" x="7589838" y="3408363"/>
          <p14:tracePt t="76441" x="7610475" y="3429000"/>
          <p14:tracePt t="76451" x="7624763" y="3443288"/>
          <p14:tracePt t="76453" x="7631113" y="3455988"/>
          <p14:tracePt t="76460" x="7651750" y="3482975"/>
          <p14:tracePt t="76468" x="7670800" y="3524250"/>
          <p14:tracePt t="76474" x="7670800" y="3543300"/>
          <p14:tracePt t="76485" x="7670800" y="3563938"/>
          <p14:tracePt t="76492" x="7670800" y="3597275"/>
          <p14:tracePt t="76501" x="7670800" y="3624263"/>
          <p14:tracePt t="76502" x="7658100" y="3638550"/>
          <p14:tracePt t="76511" x="7651750" y="3651250"/>
          <p14:tracePt t="76518" x="7637463" y="3671888"/>
          <p14:tracePt t="76527" x="7616825" y="3686175"/>
          <p14:tracePt t="76534" x="7610475" y="3705225"/>
          <p14:tracePt t="76543" x="7570788" y="3725863"/>
          <p14:tracePt t="76550" x="7535863" y="3740150"/>
          <p14:tracePt t="76559" x="7481888" y="3752850"/>
          <p14:tracePt t="76567" x="7421563" y="3759200"/>
          <p14:tracePt t="76569" x="7361238" y="3767138"/>
          <p14:tracePt t="76577" x="7273925" y="3773488"/>
          <p14:tracePt t="76585" x="7165975" y="3786188"/>
          <p14:tracePt t="76594" x="7043738" y="3794125"/>
          <p14:tracePt t="76600" x="6929438" y="3794125"/>
          <p14:tracePt t="76610" x="6827838" y="3813175"/>
          <p14:tracePt t="76612" x="6707188" y="3827463"/>
          <p14:tracePt t="76620" x="6611938" y="3827463"/>
          <p14:tracePt t="76626" x="6524625" y="3827463"/>
          <p14:tracePt t="76636" x="6470650" y="3821113"/>
          <p14:tracePt t="76642" x="6423025" y="3821113"/>
          <p14:tracePt t="76651" x="6402388" y="3813175"/>
          <p14:tracePt t="76659" x="6356350" y="3806825"/>
          <p14:tracePt t="76667" x="6321425" y="3800475"/>
          <p14:tracePt t="76677" x="6275388" y="3773488"/>
          <p14:tracePt t="76679" x="6234113" y="3759200"/>
          <p14:tracePt t="76685" x="6207125" y="3732213"/>
          <p14:tracePt t="76693" x="6173788" y="3686175"/>
          <p14:tracePt t="76700" x="6146800" y="3624263"/>
          <p14:tracePt t="76708" x="6146800" y="3597275"/>
          <p14:tracePt t="76718" x="6146800" y="3557588"/>
          <p14:tracePt t="76726" x="6159500" y="3530600"/>
          <p14:tracePt t="76734" x="6173788" y="3516313"/>
          <p14:tracePt t="76736" x="6200775" y="3497263"/>
          <p14:tracePt t="76743" x="6240463" y="3462338"/>
          <p14:tracePt t="76752" x="6275388" y="3443288"/>
          <p14:tracePt t="76759" x="6315075" y="3414713"/>
          <p14:tracePt t="76768" x="6383338" y="3381375"/>
          <p14:tracePt t="76776" x="6503988" y="3321050"/>
          <p14:tracePt t="76785" x="6665913" y="3252788"/>
          <p14:tracePt t="76786" x="6807200" y="3198813"/>
          <p14:tracePt t="76794" x="6942138" y="3159125"/>
          <p14:tracePt t="76802" x="7118350" y="3111500"/>
          <p14:tracePt t="76809" x="7292975" y="3111500"/>
          <p14:tracePt t="76817" x="7408863" y="3105150"/>
          <p14:tracePt t="76824" x="7543800" y="3105150"/>
          <p14:tracePt t="76833" x="7651750" y="3125788"/>
          <p14:tracePt t="76842" x="7751763" y="3159125"/>
          <p14:tracePt t="76843" x="7813675" y="3192463"/>
          <p14:tracePt t="76853" x="7853363" y="3225800"/>
          <p14:tracePt t="76859" x="7880350" y="3240088"/>
          <p14:tracePt t="76869" x="7886700" y="3246438"/>
          <p14:tracePt t="76875" x="7900988" y="3273425"/>
          <p14:tracePt t="76884" x="7921625" y="3300413"/>
          <p14:tracePt t="76891" x="7940675" y="3348038"/>
          <p14:tracePt t="76901" x="7948613" y="3429000"/>
          <p14:tracePt t="76902" x="7948613" y="3509963"/>
          <p14:tracePt t="76909" x="7948613" y="3597275"/>
          <p14:tracePt t="76919" x="7940675" y="3624263"/>
          <p14:tracePt t="76925" x="7940675" y="3644900"/>
          <p14:tracePt t="76933" x="7927975" y="3659188"/>
          <p14:tracePt t="76942" x="7921625" y="3678238"/>
          <p14:tracePt t="76951" x="7907338" y="3705225"/>
          <p14:tracePt t="76953" x="7886700" y="3732213"/>
          <p14:tracePt t="76960" x="7867650" y="3759200"/>
          <p14:tracePt t="76969" x="7820025" y="3794125"/>
          <p14:tracePt t="76976" x="7745413" y="3833813"/>
          <p14:tracePt t="76985" x="7670800" y="3860800"/>
          <p14:tracePt t="76991" x="7604125" y="3887788"/>
          <p14:tracePt t="77001" x="7562850" y="3894138"/>
          <p14:tracePt t="77009" x="7529513" y="3894138"/>
          <p14:tracePt t="77017" x="7508875" y="3894138"/>
          <p14:tracePt t="77026" x="7489825" y="3894138"/>
          <p14:tracePt t="77028" x="7475538" y="3887788"/>
          <p14:tracePt t="77033" x="7462838" y="3881438"/>
          <p14:tracePt t="77042" x="7448550" y="3881438"/>
          <p14:tracePt t="77051" x="7442200" y="3867150"/>
          <p14:tracePt t="77060" x="7427913" y="3860800"/>
          <p14:tracePt t="77068" x="7415213" y="3840163"/>
          <p14:tracePt t="77069" x="7400925" y="3833813"/>
          <p14:tracePt t="77075" x="7394575" y="3806825"/>
          <p14:tracePt t="77085" x="7381875" y="3779838"/>
          <p14:tracePt t="77092" x="7381875" y="3732213"/>
          <p14:tracePt t="77101" x="7388225" y="3665538"/>
          <p14:tracePt t="77108" x="7388225" y="3584575"/>
          <p14:tracePt t="77118" x="7400925" y="3536950"/>
          <p14:tracePt t="77125" x="7415213" y="3476625"/>
          <p14:tracePt t="77127" x="7415213" y="3462338"/>
          <p14:tracePt t="77134" x="7421563" y="3443288"/>
          <p14:tracePt t="77143" x="7421563" y="3435350"/>
          <p14:tracePt t="77157" x="7421563" y="3429000"/>
          <p14:tracePt t="77163" x="7427913" y="3422650"/>
          <p14:tracePt t="77236" x="7421563" y="3422650"/>
          <p14:tracePt t="77243" x="7400925" y="3414713"/>
          <p14:tracePt t="77252" x="7373938" y="3414713"/>
          <p14:tracePt t="77261" x="7354888" y="3414713"/>
          <p14:tracePt t="77268" x="7334250" y="3414713"/>
          <p14:tracePt t="77276" x="7327900" y="3414713"/>
          <p14:tracePt t="77284" x="7307263" y="3414713"/>
          <p14:tracePt t="77293" x="7286625" y="3414713"/>
          <p14:tracePt t="77301" x="7280275" y="3422650"/>
          <p14:tracePt t="77310" x="7273925" y="3429000"/>
          <p14:tracePt t="77317" x="7259638" y="3435350"/>
          <p14:tracePt t="77326" x="7239000" y="3462338"/>
          <p14:tracePt t="77333" x="7226300" y="3489325"/>
          <p14:tracePt t="77343" x="7192963" y="3543300"/>
          <p14:tracePt t="77344" x="7178675" y="3597275"/>
          <p14:tracePt t="77352" x="7145338" y="3644900"/>
          <p14:tracePt t="77360" x="7118350" y="3692525"/>
          <p14:tracePt t="77368" x="7104063" y="3719513"/>
          <p14:tracePt t="77377" x="7085013" y="3759200"/>
          <p14:tracePt t="77384" x="7070725" y="3794125"/>
          <p14:tracePt t="77392" x="7050088" y="3840163"/>
          <p14:tracePt t="77400" x="7031038" y="3902075"/>
          <p14:tracePt t="77401" x="7023100" y="3935413"/>
          <p14:tracePt t="77411" x="7010400" y="3968750"/>
          <p14:tracePt t="77418" x="7010400" y="3983038"/>
          <p14:tracePt t="77427" x="7010400" y="3989388"/>
          <p14:tracePt t="77462" x="7016750" y="4002088"/>
          <p14:tracePt t="77468" x="7031038" y="4010025"/>
          <p14:tracePt t="77476" x="7043738" y="4016375"/>
          <p14:tracePt t="77485" x="7064375" y="4022725"/>
          <p14:tracePt t="77492" x="7077075" y="4022725"/>
          <p14:tracePt t="77500" x="7104063" y="4022725"/>
          <p14:tracePt t="77508" x="7138988" y="4010025"/>
          <p14:tracePt t="77518" x="7185025" y="4002088"/>
          <p14:tracePt t="77520" x="7253288" y="3962400"/>
          <p14:tracePt t="77526" x="7334250" y="3914775"/>
          <p14:tracePt t="77536" x="7421563" y="3875088"/>
          <p14:tracePt t="77543" x="7502525" y="3821113"/>
          <p14:tracePt t="77550" x="7570788" y="3786188"/>
          <p14:tracePt t="77559" x="7631113" y="3752850"/>
          <p14:tracePt t="77567" x="7691438" y="3719513"/>
          <p14:tracePt t="77568" x="7759700" y="3686175"/>
          <p14:tracePt t="77578" x="7805738" y="3632200"/>
          <p14:tracePt t="77584" x="7840663" y="3611563"/>
          <p14:tracePt t="77593" x="7847013" y="3590925"/>
          <p14:tracePt t="77601" x="7867650" y="3578225"/>
          <p14:tracePt t="77610" x="7874000" y="3570288"/>
          <p14:tracePt t="77617" x="7880350" y="3557588"/>
          <p14:tracePt t="77636" x="7874000" y="3551238"/>
          <p14:tracePt t="77642" x="7859713" y="3536950"/>
          <p14:tracePt t="77650" x="7826375" y="3524250"/>
          <p14:tracePt t="77656" x="7813675" y="3516313"/>
          <p14:tracePt t="77664" x="7793038" y="3516313"/>
          <p14:tracePt t="77672" x="7759700" y="3516313"/>
          <p14:tracePt t="77680" x="7739063" y="3516313"/>
          <p14:tracePt t="77686" x="7697788" y="3516313"/>
          <p14:tracePt t="77693" x="7597775" y="3516313"/>
          <p14:tracePt t="77701" x="7427913" y="3503613"/>
          <p14:tracePt t="77709" x="7273925" y="3497263"/>
          <p14:tracePt t="77717" x="7185025" y="3497263"/>
          <p14:tracePt t="77726" x="7064375" y="3509963"/>
          <p14:tracePt t="77733" x="6969125" y="3509963"/>
          <p14:tracePt t="77742" x="6902450" y="3516313"/>
          <p14:tracePt t="77744" x="6869113" y="3524250"/>
          <p14:tracePt t="77751" x="6848475" y="3524250"/>
          <p14:tracePt t="77760" x="6842125" y="3524250"/>
          <p14:tracePt t="77802" x="6827838" y="3536950"/>
          <p14:tracePt t="77809" x="6827838" y="3543300"/>
          <p14:tracePt t="77823" x="6827838" y="3551238"/>
          <p14:tracePt t="77839" x="6827838" y="3557588"/>
          <p14:tracePt t="77897" x="6834188" y="3563938"/>
          <p14:tracePt t="77904" x="6848475" y="3563938"/>
          <p14:tracePt t="77913" x="6869113" y="3563938"/>
          <p14:tracePt t="77919" x="6888163" y="3563938"/>
          <p14:tracePt t="77927" x="6923088" y="3563938"/>
          <p14:tracePt t="77934" x="6962775" y="3557588"/>
          <p14:tracePt t="77942" x="7023100" y="3536950"/>
          <p14:tracePt t="77951" x="7145338" y="3530600"/>
          <p14:tracePt t="77958" x="7292975" y="3530600"/>
          <p14:tracePt t="77968" x="7448550" y="3530600"/>
          <p14:tracePt t="77969" x="7556500" y="3543300"/>
          <p14:tracePt t="77976" x="7658100" y="3570288"/>
          <p14:tracePt t="77985" x="7732713" y="3590925"/>
          <p14:tracePt t="77992" x="7820025" y="3638550"/>
          <p14:tracePt t="78000" x="7874000" y="3665538"/>
          <p14:tracePt t="78010" x="7907338" y="3692525"/>
          <p14:tracePt t="78017" x="7940675" y="3725863"/>
          <p14:tracePt t="78025" x="7967663" y="3752850"/>
          <p14:tracePt t="78035" x="7981950" y="3800475"/>
          <p14:tracePt t="78036" x="7981950" y="3821113"/>
          <p14:tracePt t="78042" x="7981950" y="3848100"/>
          <p14:tracePt t="78052" x="7981950" y="3875088"/>
          <p14:tracePt t="78058" x="7975600" y="3887788"/>
          <p14:tracePt t="78067" x="7948613" y="3935413"/>
          <p14:tracePt t="78076" x="7840663" y="4010025"/>
          <p14:tracePt t="78078" x="7651750" y="4117975"/>
          <p14:tracePt t="78086" x="7550150" y="4157663"/>
          <p14:tracePt t="78092" x="7373938" y="4225925"/>
          <p14:tracePt t="78102" x="7273925" y="4244975"/>
          <p14:tracePt t="78109" x="7165975" y="4244975"/>
          <p14:tracePt t="78117" x="7112000" y="4244975"/>
          <p14:tracePt t="78125" x="7043738" y="4244975"/>
          <p14:tracePt t="78135" x="6942138" y="4211638"/>
          <p14:tracePt t="78142" x="6896100" y="4191000"/>
          <p14:tracePt t="78152" x="6854825" y="4171950"/>
          <p14:tracePt t="78158" x="6834188" y="4157663"/>
          <p14:tracePt t="78166" x="6821488" y="4130675"/>
          <p14:tracePt t="78175" x="6773863" y="4083050"/>
          <p14:tracePt t="78184" x="6761163" y="4056063"/>
          <p14:tracePt t="78185" x="6761163" y="4010025"/>
          <p14:tracePt t="78195" x="6773863" y="3941763"/>
          <p14:tracePt t="78202" x="6794500" y="3914775"/>
          <p14:tracePt t="78210" x="6807200" y="3881438"/>
          <p14:tracePt t="78217" x="6842125" y="3840163"/>
          <p14:tracePt t="78224" x="6881813" y="3794125"/>
          <p14:tracePt t="78234" x="6929438" y="3740150"/>
          <p14:tracePt t="78241" x="6983413" y="3692525"/>
          <p14:tracePt t="78251" x="7023100" y="3659188"/>
          <p14:tracePt t="78253" x="7070725" y="3597275"/>
          <p14:tracePt t="78260" x="7104063" y="3570288"/>
          <p14:tracePt t="78267" x="7165975" y="3516313"/>
          <p14:tracePt t="78275" x="7232650" y="3482975"/>
          <p14:tracePt t="78284" x="7300913" y="3449638"/>
          <p14:tracePt t="78292" x="7367588" y="3435350"/>
          <p14:tracePt t="78295" x="7415213" y="3422650"/>
          <p14:tracePt t="78301" x="7448550" y="3422650"/>
          <p14:tracePt t="78311" x="7481888" y="3422650"/>
          <p14:tracePt t="78318" x="7529513" y="3435350"/>
          <p14:tracePt t="78327" x="7535863" y="3435350"/>
          <p14:tracePt t="78333" x="7550150" y="3449638"/>
          <p14:tracePt t="78343" x="7562850" y="3462338"/>
          <p14:tracePt t="78350" x="7583488" y="3497263"/>
          <p14:tracePt t="78360" x="7589838" y="3551238"/>
          <p14:tracePt t="78367" x="7589838" y="3563938"/>
          <p14:tracePt t="78377" x="7583488" y="3578225"/>
          <p14:tracePt t="78383" x="7570788" y="3597275"/>
          <p14:tracePt t="78393" x="7562850" y="3605213"/>
          <p14:tracePt t="78401" x="7550150" y="3617913"/>
          <p14:tracePt t="78409" x="7543800" y="3632200"/>
          <p14:tracePt t="78411" x="7523163" y="3659188"/>
          <p14:tracePt t="78417" x="7475538" y="3692525"/>
          <p14:tracePt t="78427" x="7415213" y="3732213"/>
          <p14:tracePt t="78435" x="7346950" y="3773488"/>
          <p14:tracePt t="78442" x="7286625" y="3806825"/>
          <p14:tracePt t="78451" x="7219950" y="3840163"/>
          <p14:tracePt t="78458" x="7172325" y="3860800"/>
          <p14:tracePt t="78467" x="7138988" y="3867150"/>
          <p14:tracePt t="78468" x="7112000" y="3867150"/>
          <p14:tracePt t="78476" x="7085013" y="3867150"/>
          <p14:tracePt t="78485" x="7050088" y="3867150"/>
          <p14:tracePt t="78492" x="7037388" y="3860800"/>
          <p14:tracePt t="78501" x="7016750" y="3854450"/>
          <p14:tracePt t="78508" x="7004050" y="3840163"/>
          <p14:tracePt t="78519" x="6983413" y="3821113"/>
          <p14:tracePt t="78526" x="6969125" y="3794125"/>
          <p14:tracePt t="78535" x="6935788" y="3740150"/>
          <p14:tracePt t="78543" x="6923088" y="3678238"/>
          <p14:tracePt t="78552" x="6923088" y="3590925"/>
          <p14:tracePt t="78558" x="6923088" y="3516313"/>
          <p14:tracePt t="78568" x="6950075" y="3455988"/>
          <p14:tracePt t="78574" x="6983413" y="3402013"/>
          <p14:tracePt t="78584" x="7010400" y="3368675"/>
          <p14:tracePt t="78594" x="7091363" y="3287713"/>
          <p14:tracePt t="78602" x="7151688" y="3246438"/>
          <p14:tracePt t="78610" x="7212013" y="3219450"/>
          <p14:tracePt t="78618" x="7273925" y="3213100"/>
          <p14:tracePt t="78626" x="7340600" y="3206750"/>
          <p14:tracePt t="78633" x="7394575" y="3206750"/>
          <p14:tracePt t="78645" x="7523163" y="3240088"/>
          <p14:tracePt t="78651" x="7556500" y="3252788"/>
          <p14:tracePt t="78659" x="7597775" y="3279775"/>
          <p14:tracePt t="78668" x="7624763" y="3300413"/>
          <p14:tracePt t="78675" x="7643813" y="3321050"/>
          <p14:tracePt t="78685" x="7678738" y="3387725"/>
          <p14:tracePt t="78692" x="7678738" y="3429000"/>
          <p14:tracePt t="78701" x="7678738" y="3497263"/>
          <p14:tracePt t="78703" x="7658100" y="3551238"/>
          <p14:tracePt t="78710" x="7631113" y="3624263"/>
          <p14:tracePt t="78716" x="7589838" y="3692525"/>
          <p14:tracePt t="78726" x="7535863" y="3752850"/>
          <p14:tracePt t="78733" x="7454900" y="3813175"/>
          <p14:tracePt t="78743" x="7361238" y="3848100"/>
          <p14:tracePt t="78750" x="7246938" y="3887788"/>
          <p14:tracePt t="78751" x="7158038" y="3908425"/>
          <p14:tracePt t="78760" x="7091363" y="3908425"/>
          <p14:tracePt t="78767" x="7031038" y="3908425"/>
          <p14:tracePt t="78777" x="6969125" y="3894138"/>
          <p14:tracePt t="78783" x="6915150" y="3881438"/>
          <p14:tracePt t="78792" x="6854825" y="3848100"/>
          <p14:tracePt t="78800" x="6821488" y="3833813"/>
          <p14:tracePt t="78809" x="6794500" y="3813175"/>
          <p14:tracePt t="78811" x="6773863" y="3794125"/>
          <p14:tracePt t="78818" x="6761163" y="3779838"/>
          <p14:tracePt t="78827" x="6740525" y="3752850"/>
          <p14:tracePt t="78833" x="6740525" y="3740150"/>
          <p14:tracePt t="78843" x="6734175" y="3713163"/>
          <p14:tracePt t="78850" x="6734175" y="3692525"/>
          <p14:tracePt t="78859" x="6740525" y="3671888"/>
          <p14:tracePt t="78867" x="6753225" y="3651250"/>
          <p14:tracePt t="78869" x="6788150" y="3624263"/>
          <p14:tracePt t="78876" x="6834188" y="3590925"/>
          <p14:tracePt t="78885" x="6902450" y="3570288"/>
          <p14:tracePt t="78893" x="6969125" y="3551238"/>
          <p14:tracePt t="78900" x="7058025" y="3524250"/>
          <p14:tracePt t="78908" x="7118350" y="3503613"/>
          <p14:tracePt t="78917" x="7165975" y="3503613"/>
          <p14:tracePt t="78919" x="7199313" y="3509963"/>
          <p14:tracePt t="78927" x="7205663" y="3509963"/>
          <p14:tracePt t="78935" x="7205663" y="3516313"/>
          <p14:tracePt t="78943" x="7212013" y="3524250"/>
          <p14:tracePt t="78950" x="7219950" y="3536950"/>
          <p14:tracePt t="78958" x="7219950" y="3543300"/>
          <p14:tracePt t="78967" x="7219950" y="3551238"/>
          <p14:tracePt t="78975" x="7212013" y="3570288"/>
          <p14:tracePt t="78985" x="7205663" y="3578225"/>
          <p14:tracePt t="78986" x="7178675" y="3597275"/>
          <p14:tracePt t="78992" x="7138988" y="3632200"/>
          <p14:tracePt t="79002" x="7058025" y="3659188"/>
          <p14:tracePt t="79008" x="6950075" y="3671888"/>
          <p14:tracePt t="79018" x="6780213" y="3698875"/>
          <p14:tracePt t="79025" x="6618288" y="3719513"/>
          <p14:tracePt t="79035" x="6477000" y="3725863"/>
          <p14:tracePt t="79036" x="6315075" y="3740150"/>
          <p14:tracePt t="79043" x="6200775" y="3740150"/>
          <p14:tracePt t="79052" x="6119813" y="3740150"/>
          <p14:tracePt t="79059" x="6065838" y="3740150"/>
          <p14:tracePt t="79067" x="6032500" y="3740150"/>
          <p14:tracePt t="79076" x="6005513" y="3732213"/>
          <p14:tracePt t="79084" x="5984875" y="3732213"/>
          <p14:tracePt t="79086" x="5970588" y="3725863"/>
          <p14:tracePt t="79093" x="5957888" y="3719513"/>
          <p14:tracePt t="79108" x="5951538" y="3719513"/>
          <p14:tracePt t="79123" x="5943600" y="3713163"/>
          <p14:tracePt t="79181" x="5937250" y="3713163"/>
          <p14:tracePt t="79196" x="5924550" y="3705225"/>
          <p14:tracePt t="79203" x="5924550" y="3698875"/>
          <p14:tracePt t="79210" x="5916613" y="3698875"/>
          <p14:tracePt t="79218" x="5910263" y="3692525"/>
          <p14:tracePt t="79232" x="5903913" y="3692525"/>
          <p14:tracePt t="79238" x="5897563" y="3692525"/>
          <p14:tracePt t="79247" x="5883275" y="3678238"/>
          <p14:tracePt t="79252" x="5876925" y="3678238"/>
          <p14:tracePt t="79260" x="5856288" y="3671888"/>
          <p14:tracePt t="79268" x="5829300" y="3659188"/>
          <p14:tracePt t="79276" x="5789613" y="3651250"/>
          <p14:tracePt t="79284" x="5741988" y="3644900"/>
          <p14:tracePt t="79291" x="5673725" y="3638550"/>
          <p14:tracePt t="79301" x="5619750" y="3638550"/>
          <p14:tracePt t="79308" x="5553075" y="3632200"/>
          <p14:tracePt t="79318" x="5519738" y="3632200"/>
          <p14:tracePt t="79319" x="5499100" y="3632200"/>
          <p14:tracePt t="79326" x="5472113" y="3632200"/>
          <p14:tracePt t="79336" x="5457825" y="3632200"/>
          <p14:tracePt t="79342" x="5445125" y="3632200"/>
          <p14:tracePt t="79354" x="5438775" y="3632200"/>
          <p14:tracePt t="79420" x="5438775" y="3617913"/>
          <p14:tracePt t="79436" x="5499100" y="3578225"/>
          <p14:tracePt t="79442" x="5532438" y="3570288"/>
          <p14:tracePt t="79452" x="5580063" y="3557588"/>
          <p14:tracePt t="79464" x="5741988" y="3557588"/>
          <p14:tracePt t="79470" x="5849938" y="3530600"/>
          <p14:tracePt t="79477" x="6024563" y="3497263"/>
          <p14:tracePt t="79485" x="6240463" y="3497263"/>
          <p14:tracePt t="79493" x="6375400" y="3497263"/>
          <p14:tracePt t="79501" x="6530975" y="3497263"/>
          <p14:tracePt t="79508" x="6692900" y="3503613"/>
          <p14:tracePt t="79518" x="6842125" y="3524250"/>
          <p14:tracePt t="79525" x="6935788" y="3543300"/>
          <p14:tracePt t="79534" x="7043738" y="3570288"/>
          <p14:tracePt t="79536" x="7124700" y="3590925"/>
          <p14:tracePt t="79544" x="7205663" y="3617913"/>
          <p14:tracePt t="79552" x="7232650" y="3651250"/>
          <p14:tracePt t="79560" x="7273925" y="3678238"/>
          <p14:tracePt t="79566" x="7286625" y="3698875"/>
          <p14:tracePt t="79577" x="7313613" y="3725863"/>
          <p14:tracePt t="79579" x="7313613" y="3740150"/>
          <p14:tracePt t="79587" x="7334250" y="3773488"/>
          <p14:tracePt t="79593" x="7334250" y="3800475"/>
          <p14:tracePt t="79601" x="7334250" y="3821113"/>
          <p14:tracePt t="79611" x="7334250" y="3848100"/>
          <p14:tracePt t="79616" x="7327900" y="3875088"/>
          <p14:tracePt t="79626" x="7319963" y="3881438"/>
          <p14:tracePt t="79633" x="7307263" y="3902075"/>
          <p14:tracePt t="79643" x="7280275" y="3929063"/>
          <p14:tracePt t="79645" x="7219950" y="3962400"/>
          <p14:tracePt t="79652" x="7151688" y="3968750"/>
          <p14:tracePt t="79659" x="7091363" y="3983038"/>
          <p14:tracePt t="79667" x="7023100" y="3983038"/>
          <p14:tracePt t="79677" x="6956425" y="3995738"/>
          <p14:tracePt t="79684" x="6902450" y="3995738"/>
          <p14:tracePt t="79692" x="6854825" y="4002088"/>
          <p14:tracePt t="79702" x="6788150" y="4010025"/>
          <p14:tracePt t="79711" x="6767513" y="4010025"/>
          <p14:tracePt t="79718" x="6761163" y="4002088"/>
          <p14:tracePt t="79726" x="6746875" y="4002088"/>
          <p14:tracePt t="79734" x="6740525" y="4002088"/>
          <p14:tracePt t="79849" x="6753225" y="3995738"/>
          <p14:tracePt t="80392" x="6767513" y="3995738"/>
          <p14:tracePt t="80401" x="6788150" y="3995738"/>
          <p14:tracePt t="80408" x="6815138" y="3995738"/>
          <p14:tracePt t="80414" x="6869113" y="4002088"/>
          <p14:tracePt t="80420" x="6923088" y="4010025"/>
          <p14:tracePt t="80429" x="6989763" y="4029075"/>
          <p14:tracePt t="80435" x="7037388" y="4037013"/>
          <p14:tracePt t="80444" x="7104063" y="4056063"/>
          <p14:tracePt t="80451" x="7158038" y="4070350"/>
          <p14:tracePt t="80460" x="7205663" y="4083050"/>
          <p14:tracePt t="80467" x="7265988" y="4117975"/>
          <p14:tracePt t="80476" x="7327900" y="4144963"/>
          <p14:tracePt t="80483" x="7381875" y="4164013"/>
          <p14:tracePt t="80493" x="7421563" y="4191000"/>
          <p14:tracePt t="80494" x="7454900" y="4205288"/>
          <p14:tracePt t="80501" x="7475538" y="4217988"/>
          <p14:tracePt t="80510" x="7481888" y="4217988"/>
          <p14:tracePt t="80517" x="7489825" y="4217988"/>
          <p14:tracePt t="80552" x="7496175" y="4232275"/>
          <p14:tracePt t="80567" x="7496175" y="4238625"/>
          <p14:tracePt t="80573" x="7496175" y="4252913"/>
          <p14:tracePt t="80588" x="7496175" y="4259263"/>
          <p14:tracePt t="80595" x="7489825" y="4265613"/>
          <p14:tracePt t="80602" x="7469188" y="4286250"/>
          <p14:tracePt t="80609" x="7442200" y="4306888"/>
          <p14:tracePt t="80619" x="7400925" y="4319588"/>
          <p14:tracePt t="80626" x="7361238" y="4319588"/>
          <p14:tracePt t="80635" x="7334250" y="4327525"/>
          <p14:tracePt t="80641" x="7292975" y="4333875"/>
          <p14:tracePt t="80651" x="7212013" y="4333875"/>
          <p14:tracePt t="80658" x="7104063" y="4354513"/>
          <p14:tracePt t="80666" x="6983413" y="4373563"/>
          <p14:tracePt t="80668" x="6888163" y="4381500"/>
          <p14:tracePt t="80677" x="6821488" y="4387850"/>
          <p14:tracePt t="80683" x="6767513" y="4394200"/>
          <p14:tracePt t="80692" x="6699250" y="4408488"/>
          <p14:tracePt t="80700" x="6626225" y="4414838"/>
          <p14:tracePt t="80709" x="6557963" y="4421188"/>
          <p14:tracePt t="80716" x="6477000" y="4427538"/>
          <p14:tracePt t="80718" x="6423025" y="4441825"/>
          <p14:tracePt t="80727" x="6356350" y="4448175"/>
          <p14:tracePt t="80735" x="6302375" y="4454525"/>
          <p14:tracePt t="80741" x="6234113" y="4462463"/>
          <p14:tracePt t="80751" x="6194425" y="4468813"/>
          <p14:tracePt t="80759" x="6167438" y="4468813"/>
          <p14:tracePt t="80767" x="6140450" y="4468813"/>
          <p14:tracePt t="80768" x="6132513" y="4468813"/>
          <p14:tracePt t="80777" x="6126163" y="4468813"/>
          <p14:tracePt t="80813" x="6119813" y="4468813"/>
          <p14:tracePt t="80827" x="6113463" y="4468813"/>
          <p14:tracePt t="80879" x="6105525" y="4468813"/>
          <p14:tracePt t="80908" x="6099175" y="4468813"/>
          <p14:tracePt t="80915" x="6092825" y="4468813"/>
          <p14:tracePt t="80922" x="6092825" y="4462463"/>
          <p14:tracePt t="80943" x="6086475" y="4462463"/>
          <p14:tracePt t="80958" x="6078538" y="4462463"/>
          <p14:tracePt t="80965" x="6078538" y="4454525"/>
          <p14:tracePt t="80972" x="6065838" y="4448175"/>
          <p14:tracePt t="80979" x="6059488" y="4448175"/>
          <p14:tracePt t="80986" x="6038850" y="4448175"/>
          <p14:tracePt t="80993" x="6011863" y="4441825"/>
          <p14:tracePt t="81001" x="5991225" y="4435475"/>
          <p14:tracePt t="81009" x="5943600" y="4435475"/>
          <p14:tracePt t="81019" x="5910263" y="4435475"/>
          <p14:tracePt t="81025" x="5889625" y="4435475"/>
          <p14:tracePt t="81033" x="5862638" y="4435475"/>
          <p14:tracePt t="81042" x="5843588" y="4435475"/>
          <p14:tracePt t="81050" x="5822950" y="4435475"/>
          <p14:tracePt t="81052" x="5808663" y="4427538"/>
          <p14:tracePt t="81060" x="5789613" y="4427538"/>
          <p14:tracePt t="81068" x="5775325" y="4427538"/>
          <p14:tracePt t="81076" x="5762625" y="4427538"/>
          <p14:tracePt t="81083" x="5741988" y="4427538"/>
          <p14:tracePt t="81092" x="5727700" y="4427538"/>
          <p14:tracePt t="81100" x="5721350" y="4427538"/>
          <p14:tracePt t="81109" x="5708650" y="4427538"/>
          <p14:tracePt t="81264" x="5700713" y="4427538"/>
          <p14:tracePt t="81271" x="5694363" y="4427538"/>
          <p14:tracePt t="81277" x="5688013" y="4427538"/>
          <p14:tracePt t="81286" x="5681663" y="4435475"/>
          <p14:tracePt t="81293" x="5667375" y="4435475"/>
          <p14:tracePt t="81300" x="5634038" y="4441825"/>
          <p14:tracePt t="81309" x="5586413" y="4441825"/>
          <p14:tracePt t="81317" x="5511800" y="4448175"/>
          <p14:tracePt t="81326" x="5465763" y="4454525"/>
          <p14:tracePt t="81328" x="5430838" y="4462463"/>
          <p14:tracePt t="81335" x="5403850" y="4468813"/>
          <p14:tracePt t="81344" x="5384800" y="4468813"/>
          <p14:tracePt t="81351" x="5357813" y="4468813"/>
          <p14:tracePt t="81359" x="5349875" y="4468813"/>
          <p14:tracePt t="81367" x="5337175" y="4468813"/>
          <p14:tracePt t="81375" x="5330825" y="4468813"/>
          <p14:tracePt t="81385" x="5322888" y="4468813"/>
          <p14:tracePt t="81401" x="5316538" y="4468813"/>
          <p14:tracePt t="81540" x="5322888" y="4468813"/>
          <p14:tracePt t="81554" x="5330825" y="4468813"/>
          <p14:tracePt t="81590" x="5337175" y="4468813"/>
          <p14:tracePt t="81604" x="5343525" y="4462463"/>
          <p14:tracePt t="88332" x="5349875" y="4462463"/>
          <p14:tracePt t="88340" x="5370513" y="4462463"/>
          <p14:tracePt t="88347" x="5384800" y="4462463"/>
          <p14:tracePt t="88354" x="5411788" y="4462463"/>
          <p14:tracePt t="88360" x="5418138" y="4454525"/>
          <p14:tracePt t="88369" x="5445125" y="4454525"/>
          <p14:tracePt t="88377" x="5478463" y="4454525"/>
          <p14:tracePt t="88385" x="5511800" y="4441825"/>
          <p14:tracePt t="88393" x="5559425" y="4435475"/>
          <p14:tracePt t="88401" x="5607050" y="4421188"/>
          <p14:tracePt t="88409" x="5673725" y="4414838"/>
          <p14:tracePt t="88418" x="5727700" y="4408488"/>
          <p14:tracePt t="88420" x="5802313" y="4387850"/>
          <p14:tracePt t="88426" x="5883275" y="4387850"/>
          <p14:tracePt t="88435" x="5943600" y="4387850"/>
          <p14:tracePt t="88442" x="6018213" y="4387850"/>
          <p14:tracePt t="88451" x="6078538" y="4387850"/>
          <p14:tracePt t="88458" x="6132513" y="4387850"/>
          <p14:tracePt t="88467" x="6173788" y="4387850"/>
          <p14:tracePt t="88469" x="6213475" y="4394200"/>
          <p14:tracePt t="88478" x="6227763" y="4394200"/>
          <p14:tracePt t="88485" x="6261100" y="4394200"/>
          <p14:tracePt t="88493" x="6281738" y="4394200"/>
          <p14:tracePt t="88502" x="6308725" y="4400550"/>
          <p14:tracePt t="88508" x="6329363" y="4408488"/>
          <p14:tracePt t="88517" x="6342063" y="4408488"/>
          <p14:tracePt t="88525" x="6356350" y="4408488"/>
          <p14:tracePt t="88535" x="6362700" y="4408488"/>
          <p14:tracePt t="88593" x="6369050" y="4408488"/>
          <p14:tracePt t="88607" x="6375400" y="4414838"/>
          <p14:tracePt t="88629" x="6389688" y="4414838"/>
          <p14:tracePt t="88651" x="6402388" y="4427538"/>
          <p14:tracePt t="88660" x="6423025" y="4427538"/>
          <p14:tracePt t="88667" x="6443663" y="4435475"/>
          <p14:tracePt t="88675" x="6497638" y="4435475"/>
          <p14:tracePt t="88684" x="6564313" y="4441825"/>
          <p14:tracePt t="88691" x="6618288" y="4441825"/>
          <p14:tracePt t="88702" x="6761163" y="4462463"/>
          <p14:tracePt t="88709" x="6827838" y="4462463"/>
          <p14:tracePt t="88719" x="6881813" y="4468813"/>
          <p14:tracePt t="88726" x="6935788" y="4475163"/>
          <p14:tracePt t="88734" x="6996113" y="4481513"/>
          <p14:tracePt t="88742" x="7050088" y="4489450"/>
          <p14:tracePt t="88744" x="7097713" y="4502150"/>
          <p14:tracePt t="88753" x="7151688" y="4508500"/>
          <p14:tracePt t="88761" x="7199313" y="4516438"/>
          <p14:tracePt t="88768" x="7219950" y="4522788"/>
          <p14:tracePt t="88777" x="7265988" y="4529138"/>
          <p14:tracePt t="88783" x="7292975" y="4535488"/>
          <p14:tracePt t="88793" x="7307263" y="4535488"/>
          <p14:tracePt t="88801" x="7319963" y="4535488"/>
          <p14:tracePt t="88809" x="7327900" y="4535488"/>
          <p14:tracePt t="88892" x="7327900" y="4543425"/>
          <p14:tracePt t="88907" x="7300913" y="4562475"/>
          <p14:tracePt t="88913" x="7292975" y="4570413"/>
          <p14:tracePt t="88921" x="7259638" y="4576763"/>
          <p14:tracePt t="88926" x="7232650" y="4576763"/>
          <p14:tracePt t="88935" x="7185025" y="4589463"/>
          <p14:tracePt t="88943" x="7145338" y="4589463"/>
          <p14:tracePt t="88951" x="7112000" y="4589463"/>
          <p14:tracePt t="88959" x="7085013" y="4589463"/>
          <p14:tracePt t="88967" x="7043738" y="4589463"/>
          <p14:tracePt t="88976" x="7004050" y="4589463"/>
          <p14:tracePt t="88978" x="6950075" y="4589463"/>
          <p14:tracePt t="88985" x="6902450" y="4576763"/>
          <p14:tracePt t="88994" x="6848475" y="4576763"/>
          <p14:tracePt t="89001" x="6761163" y="4576763"/>
          <p14:tracePt t="89009" x="6665913" y="4576763"/>
          <p14:tracePt t="89017" x="6564313" y="4583113"/>
          <p14:tracePt t="89025" x="6491288" y="4583113"/>
          <p14:tracePt t="89033" x="6423025" y="4583113"/>
          <p14:tracePt t="89042" x="6348413" y="4589463"/>
          <p14:tracePt t="89044" x="6281738" y="4589463"/>
          <p14:tracePt t="89051" x="6227763" y="4589463"/>
          <p14:tracePt t="89060" x="6173788" y="4597400"/>
          <p14:tracePt t="89067" x="6153150" y="4597400"/>
          <p14:tracePt t="89075" x="6119813" y="4597400"/>
          <p14:tracePt t="89084" x="6105525" y="4597400"/>
          <p14:tracePt t="89092" x="6092825" y="4597400"/>
          <p14:tracePt t="89094" x="6072188" y="4597400"/>
          <p14:tracePt t="89101" x="6051550" y="4597400"/>
          <p14:tracePt t="89111" x="6045200" y="4597400"/>
          <p14:tracePt t="89117" x="6024563" y="4597400"/>
          <p14:tracePt t="89126" x="6011863" y="4597400"/>
          <p14:tracePt t="89133" x="5997575" y="4597400"/>
          <p14:tracePt t="89142" x="5984875" y="4589463"/>
          <p14:tracePt t="89151" x="5957888" y="4589463"/>
          <p14:tracePt t="89153" x="5937250" y="4589463"/>
          <p14:tracePt t="89160" x="5916613" y="4589463"/>
          <p14:tracePt t="89167" x="5897563" y="4589463"/>
          <p14:tracePt t="89176" x="5876925" y="4589463"/>
          <p14:tracePt t="89183" x="5843588" y="4589463"/>
          <p14:tracePt t="89192" x="5822950" y="4583113"/>
          <p14:tracePt t="89200" x="5789613" y="4583113"/>
          <p14:tracePt t="89202" x="5775325" y="4576763"/>
          <p14:tracePt t="89210" x="5748338" y="4576763"/>
          <p14:tracePt t="89219" x="5727700" y="4576763"/>
          <p14:tracePt t="89225" x="5715000" y="4576763"/>
          <p14:tracePt t="89234" x="5688013" y="4570413"/>
          <p14:tracePt t="89241" x="5673725" y="4570413"/>
          <p14:tracePt t="89251" x="5646738" y="4570413"/>
          <p14:tracePt t="89253" x="5627688" y="4570413"/>
          <p14:tracePt t="89260" x="5613400" y="4562475"/>
          <p14:tracePt t="89269" x="5600700" y="4562475"/>
          <p14:tracePt t="89276" x="5592763" y="4562475"/>
          <p14:tracePt t="89284" x="5586413" y="4556125"/>
          <p14:tracePt t="89292" x="5580063" y="4556125"/>
          <p14:tracePt t="89304" x="5573713" y="4556125"/>
          <p14:tracePt t="89310" x="5565775" y="4556125"/>
          <p14:tracePt t="89326" x="5553075" y="4556125"/>
          <p14:tracePt t="89334" x="5538788" y="4549775"/>
          <p14:tracePt t="89340" x="5526088" y="4543425"/>
          <p14:tracePt t="89348" x="5505450" y="4535488"/>
          <p14:tracePt t="89354" x="5492750" y="4529138"/>
          <p14:tracePt t="89362" x="5472113" y="4522788"/>
          <p14:tracePt t="89370" x="5465763" y="4522788"/>
          <p14:tracePt t="89377" x="5457825" y="4522788"/>
          <p14:tracePt t="89386" x="5445125" y="4522788"/>
          <p14:tracePt t="89400" x="5438775" y="4522788"/>
          <p14:tracePt t="89413" x="5430838" y="4522788"/>
          <p14:tracePt t="89436" x="5411788" y="4495800"/>
          <p14:tracePt t="89442" x="5411788" y="4468813"/>
          <p14:tracePt t="89451" x="5411788" y="4454525"/>
          <p14:tracePt t="89459" x="5411788" y="4435475"/>
          <p14:tracePt t="89467" x="5411788" y="4421188"/>
          <p14:tracePt t="89476" x="5424488" y="4408488"/>
          <p14:tracePt t="89484" x="5438775" y="4381500"/>
          <p14:tracePt t="89485" x="5445125" y="4381500"/>
          <p14:tracePt t="89493" x="5451475" y="4367213"/>
          <p14:tracePt t="89501" x="5472113" y="4346575"/>
          <p14:tracePt t="89508" x="5505450" y="4333875"/>
          <p14:tracePt t="89518" x="5532438" y="4319588"/>
          <p14:tracePt t="89526" x="5580063" y="4306888"/>
          <p14:tracePt t="89534" x="5646738" y="4300538"/>
          <p14:tracePt t="89541" x="5754688" y="4279900"/>
          <p14:tracePt t="89551" x="6051550" y="4238625"/>
          <p14:tracePt t="89560" x="6261100" y="4211638"/>
          <p14:tracePt t="89568" x="6416675" y="4198938"/>
          <p14:tracePt t="89576" x="6599238" y="4205288"/>
          <p14:tracePt t="89583" x="6780213" y="4205288"/>
          <p14:tracePt t="89592" x="6956425" y="4205288"/>
          <p14:tracePt t="89601" x="7104063" y="4238625"/>
          <p14:tracePt t="89603" x="7212013" y="4244975"/>
          <p14:tracePt t="89610" x="7319963" y="4259263"/>
          <p14:tracePt t="89617" x="7427913" y="4265613"/>
          <p14:tracePt t="89625" x="7508875" y="4271963"/>
          <p14:tracePt t="89635" x="7604125" y="4279900"/>
          <p14:tracePt t="89643" x="7678738" y="4292600"/>
          <p14:tracePt t="89645" x="7759700" y="4306888"/>
          <p14:tracePt t="89654" x="7832725" y="4327525"/>
          <p14:tracePt t="89660" x="7880350" y="4340225"/>
          <p14:tracePt t="89668" x="7907338" y="4354513"/>
          <p14:tracePt t="89676" x="7934325" y="4367213"/>
          <p14:tracePt t="89683" x="7948613" y="4381500"/>
          <p14:tracePt t="89692" x="7954963" y="4387850"/>
          <p14:tracePt t="89700" x="7961313" y="4387850"/>
          <p14:tracePt t="89709" x="7975600" y="4400550"/>
          <p14:tracePt t="89718" x="7981950" y="4408488"/>
          <p14:tracePt t="89726" x="7988300" y="4421188"/>
          <p14:tracePt t="89740" x="7994650" y="4427538"/>
          <p14:tracePt t="89746" x="8015288" y="4454525"/>
          <p14:tracePt t="89754" x="8029575" y="4475163"/>
          <p14:tracePt t="89761" x="8048625" y="4495800"/>
          <p14:tracePt t="89769" x="8056563" y="4508500"/>
          <p14:tracePt t="89776" x="8075613" y="4522788"/>
          <p14:tracePt t="89785" x="8089900" y="4543425"/>
          <p14:tracePt t="89793" x="8096250" y="4543425"/>
          <p14:tracePt t="89800" x="8102600" y="4556125"/>
          <p14:tracePt t="89810" x="8102600" y="4562475"/>
          <p14:tracePt t="89817" x="8110538" y="4562475"/>
          <p14:tracePt t="89827" x="8116888" y="4576763"/>
          <p14:tracePt t="89849" x="8116888" y="4583113"/>
          <p14:tracePt t="89863" x="8116888" y="4589463"/>
          <p14:tracePt t="89886" x="8102600" y="4597400"/>
          <p14:tracePt t="89892" x="8089900" y="4610100"/>
          <p14:tracePt t="89902" x="8062913" y="4616450"/>
          <p14:tracePt t="89908" x="8029575" y="4624388"/>
          <p14:tracePt t="89918" x="8002588" y="4624388"/>
          <p14:tracePt t="89925" x="7981950" y="4624388"/>
          <p14:tracePt t="89934" x="7961313" y="4624388"/>
          <p14:tracePt t="89936" x="7927975" y="4624388"/>
          <p14:tracePt t="89951" x="7778750" y="4624388"/>
          <p14:tracePt t="89959" x="7685088" y="4624388"/>
          <p14:tracePt t="89965" x="7562850" y="4610100"/>
          <p14:tracePt t="89972" x="7475538" y="4603750"/>
          <p14:tracePt t="89979" x="7381875" y="4597400"/>
          <p14:tracePt t="89985" x="7246938" y="4583113"/>
          <p14:tracePt t="89995" x="7104063" y="4576763"/>
          <p14:tracePt t="90002" x="7010400" y="4556125"/>
          <p14:tracePt t="90009" x="6923088" y="4556125"/>
          <p14:tracePt t="90017" x="6815138" y="4556125"/>
          <p14:tracePt t="90026" x="6699250" y="4549775"/>
          <p14:tracePt t="90034" x="6599238" y="4549775"/>
          <p14:tracePt t="90037" x="6537325" y="4535488"/>
          <p14:tracePt t="90047" x="6456363" y="4535488"/>
          <p14:tracePt t="90054" x="6362700" y="4529138"/>
          <p14:tracePt t="90060" x="6254750" y="4522788"/>
          <p14:tracePt t="90068" x="6167438" y="4522788"/>
          <p14:tracePt t="90076" x="6099175" y="4502150"/>
          <p14:tracePt t="90084" x="6038850" y="4502150"/>
          <p14:tracePt t="90087" x="5970588" y="4502150"/>
          <p14:tracePt t="90096" x="5903913" y="4502150"/>
          <p14:tracePt t="90111" x="5816600" y="4495800"/>
          <p14:tracePt t="90119" x="5768975" y="4489450"/>
          <p14:tracePt t="90128" x="5748338" y="4489450"/>
          <p14:tracePt t="90137" x="5721350" y="4481513"/>
          <p14:tracePt t="90141" x="5715000" y="4475163"/>
          <p14:tracePt t="90149" x="5694363" y="4475163"/>
          <p14:tracePt t="90156" x="5681663" y="4475163"/>
          <p14:tracePt t="90162" x="5667375" y="4475163"/>
          <p14:tracePt t="90168" x="5654675" y="4475163"/>
          <p14:tracePt t="90182" x="5646738" y="4475163"/>
          <p14:tracePt t="90190" x="5640388" y="4475163"/>
          <p14:tracePt t="90226" x="5640388" y="4468813"/>
          <p14:tracePt t="90233" x="5640388" y="4454525"/>
          <p14:tracePt t="90239" x="5640388" y="4441825"/>
          <p14:tracePt t="90247" x="5640388" y="4427538"/>
          <p14:tracePt t="90262" x="5654675" y="4414838"/>
          <p14:tracePt t="90270" x="5654675" y="4400550"/>
          <p14:tracePt t="90277" x="5667375" y="4394200"/>
          <p14:tracePt t="90284" x="5700713" y="4360863"/>
          <p14:tracePt t="90291" x="5715000" y="4354513"/>
          <p14:tracePt t="90300" x="5741988" y="4340225"/>
          <p14:tracePt t="90309" x="5775325" y="4333875"/>
          <p14:tracePt t="90319" x="5883275" y="4306888"/>
          <p14:tracePt t="90328" x="5984875" y="4265613"/>
          <p14:tracePt t="90336" x="6086475" y="4238625"/>
          <p14:tracePt t="90343" x="6207125" y="4211638"/>
          <p14:tracePt t="90350" x="6383338" y="4178300"/>
          <p14:tracePt t="90359" x="6530975" y="4144963"/>
          <p14:tracePt t="90367" x="6653213" y="4130675"/>
          <p14:tracePt t="90375" x="6800850" y="4103688"/>
          <p14:tracePt t="90384" x="6962775" y="4083050"/>
          <p14:tracePt t="90386" x="7118350" y="4049713"/>
          <p14:tracePt t="90393" x="7199313" y="4043363"/>
          <p14:tracePt t="90402" x="7286625" y="4037013"/>
          <p14:tracePt t="90408" x="7354888" y="4037013"/>
          <p14:tracePt t="90418" x="7421563" y="4016375"/>
          <p14:tracePt t="90425" x="7462838" y="4016375"/>
          <p14:tracePt t="90434" x="7496175" y="4016375"/>
          <p14:tracePt t="90442" x="7535863" y="4010025"/>
          <p14:tracePt t="90443" x="7556500" y="4010025"/>
          <p14:tracePt t="90452" x="7577138" y="4010025"/>
          <p14:tracePt t="90459" x="7589838" y="4010025"/>
          <p14:tracePt t="90468" x="7610475" y="4010025"/>
          <p14:tracePt t="90476" x="7616825" y="4010025"/>
          <p14:tracePt t="90485" x="7631113" y="4010025"/>
          <p14:tracePt t="90486" x="7643813" y="4010025"/>
          <p14:tracePt t="90493" x="7658100" y="4022725"/>
          <p14:tracePt t="90502" x="7678738" y="4029075"/>
          <p14:tracePt t="90509" x="7705725" y="4037013"/>
          <p14:tracePt t="90518" x="7739063" y="4049713"/>
          <p14:tracePt t="90525" x="7786688" y="4056063"/>
          <p14:tracePt t="90535" x="7832725" y="4070350"/>
          <p14:tracePt t="90541" x="7880350" y="4090988"/>
          <p14:tracePt t="90551" x="7921625" y="4103688"/>
          <p14:tracePt t="90553" x="7961313" y="4110038"/>
          <p14:tracePt t="90559" x="8015288" y="4124325"/>
          <p14:tracePt t="90568" x="8062913" y="4144963"/>
          <p14:tracePt t="90574" x="8116888" y="4151313"/>
          <p14:tracePt t="90585" x="8164513" y="4164013"/>
          <p14:tracePt t="90592" x="8231188" y="4191000"/>
          <p14:tracePt t="90600" x="8291513" y="4217988"/>
          <p14:tracePt t="90610" x="8393113" y="4244975"/>
          <p14:tracePt t="90618" x="8420100" y="4259263"/>
          <p14:tracePt t="90632" x="8426450" y="4259263"/>
          <p14:tracePt t="90654" x="8434388" y="4265613"/>
          <p14:tracePt t="90659" x="8434388" y="4271963"/>
          <p14:tracePt t="90675" x="8434388" y="4279900"/>
          <p14:tracePt t="90681" x="8434388" y="4286250"/>
          <p14:tracePt t="90719" x="8426450" y="4300538"/>
          <p14:tracePt t="90735" x="8420100" y="4306888"/>
          <p14:tracePt t="90749" x="8407400" y="4319588"/>
          <p14:tracePt t="90755" x="8399463" y="4327525"/>
          <p14:tracePt t="90763" x="8393113" y="4327525"/>
          <p14:tracePt t="90770" x="8386763" y="4327525"/>
          <p14:tracePt t="90777" x="8380413" y="4340225"/>
          <p14:tracePt t="90784" x="8372475" y="4346575"/>
          <p14:tracePt t="90794" x="8359775" y="4354513"/>
          <p14:tracePt t="90800" x="8345488" y="4354513"/>
          <p14:tracePt t="90809" x="8332788" y="4367213"/>
          <p14:tracePt t="90817" x="8305800" y="4373563"/>
          <p14:tracePt t="90827" x="8272463" y="4387850"/>
          <p14:tracePt t="90836" x="8245475" y="4394200"/>
          <p14:tracePt t="90843" x="8218488" y="4400550"/>
          <p14:tracePt t="90851" x="8204200" y="4408488"/>
          <p14:tracePt t="90861" x="8177213" y="4414838"/>
          <p14:tracePt t="90867" x="8143875" y="4421188"/>
          <p14:tracePt t="90875" x="8096250" y="4435475"/>
          <p14:tracePt t="90883" x="8042275" y="4441825"/>
          <p14:tracePt t="90893" x="7961313" y="4462463"/>
          <p14:tracePt t="90895" x="7867650" y="4468813"/>
          <p14:tracePt t="90900" x="7745413" y="4475163"/>
          <p14:tracePt t="90910" x="7631113" y="4489450"/>
          <p14:tracePt t="90917" x="7508875" y="4502150"/>
          <p14:tracePt t="90925" x="7346950" y="4516438"/>
          <p14:tracePt t="90934" x="7178675" y="4535488"/>
          <p14:tracePt t="90935" x="7085013" y="4549775"/>
          <p14:tracePt t="90944" x="6977063" y="4556125"/>
          <p14:tracePt t="90951" x="6869113" y="4562475"/>
          <p14:tracePt t="90959" x="6746875" y="4576763"/>
          <p14:tracePt t="90968" x="6638925" y="4576763"/>
          <p14:tracePt t="90975" x="6564313" y="4576763"/>
          <p14:tracePt t="90985" x="6450013" y="4576763"/>
          <p14:tracePt t="90991" x="6342063" y="4570413"/>
          <p14:tracePt t="91002" x="6140450" y="4562475"/>
          <p14:tracePt t="91009" x="6051550" y="4543425"/>
          <p14:tracePt t="91019" x="5951538" y="4543425"/>
          <p14:tracePt t="91024" x="5856288" y="4535488"/>
          <p14:tracePt t="91042" x="5735638" y="4529138"/>
          <p14:tracePt t="91050" x="5700713" y="4529138"/>
          <p14:tracePt t="91059" x="5640388" y="4529138"/>
          <p14:tracePt t="91061" x="5600700" y="4529138"/>
          <p14:tracePt t="91067" x="5565775" y="4522788"/>
          <p14:tracePt t="91077" x="5538788" y="4516438"/>
          <p14:tracePt t="91083" x="5526088" y="4516438"/>
          <p14:tracePt t="91092" x="5511800" y="4502150"/>
          <p14:tracePt t="91100" x="5499100" y="4502150"/>
          <p14:tracePt t="91126" x="5492750" y="4481513"/>
          <p14:tracePt t="91140" x="5492750" y="4468813"/>
          <p14:tracePt t="91147" x="5499100" y="4448175"/>
          <p14:tracePt t="91155" x="5519738" y="4435475"/>
          <p14:tracePt t="91161" x="5559425" y="4400550"/>
          <p14:tracePt t="91168" x="5586413" y="4381500"/>
          <p14:tracePt t="91176" x="5613400" y="4360863"/>
          <p14:tracePt t="91185" x="5634038" y="4354513"/>
          <p14:tracePt t="91194" x="5646738" y="4340225"/>
          <p14:tracePt t="91206" x="5708650" y="4319588"/>
          <p14:tracePt t="91220" x="5870575" y="4279900"/>
          <p14:tracePt t="91225" x="5997575" y="4244975"/>
          <p14:tracePt t="91233" x="6092825" y="4238625"/>
          <p14:tracePt t="91242" x="6207125" y="4211638"/>
          <p14:tracePt t="91248" x="6342063" y="4191000"/>
          <p14:tracePt t="91255" x="6524625" y="4178300"/>
          <p14:tracePt t="91263" x="6686550" y="4171950"/>
          <p14:tracePt t="91271" x="6848475" y="4157663"/>
          <p14:tracePt t="91278" x="7043738" y="4157663"/>
          <p14:tracePt t="91285" x="7219950" y="4157663"/>
          <p14:tracePt t="91294" x="7367588" y="4171950"/>
          <p14:tracePt t="91300" x="7502525" y="4171950"/>
          <p14:tracePt t="91308" x="7616825" y="4178300"/>
          <p14:tracePt t="91317" x="7724775" y="4205288"/>
          <p14:tracePt t="91324" x="7826375" y="4225925"/>
          <p14:tracePt t="91335" x="7975600" y="4279900"/>
          <p14:tracePt t="91343" x="8048625" y="4306888"/>
          <p14:tracePt t="91351" x="8096250" y="4327525"/>
          <p14:tracePt t="91359" x="8143875" y="4340225"/>
          <p14:tracePt t="91367" x="8183563" y="4360863"/>
          <p14:tracePt t="91375" x="8197850" y="4360863"/>
          <p14:tracePt t="91384" x="8218488" y="4373563"/>
          <p14:tracePt t="91394" x="8231188" y="4387850"/>
          <p14:tracePt t="91401" x="8237538" y="4394200"/>
          <p14:tracePt t="91430" x="8245475" y="4394200"/>
          <p14:tracePt t="91436" x="8245475" y="4400550"/>
          <p14:tracePt t="91446" x="8251825" y="4408488"/>
          <p14:tracePt t="91467" x="8251825" y="4414838"/>
          <p14:tracePt t="91481" x="8251825" y="4421188"/>
          <p14:tracePt t="91487" x="8245475" y="4421188"/>
          <p14:tracePt t="91496" x="8231188" y="4435475"/>
          <p14:tracePt t="91501" x="8224838" y="4441825"/>
          <p14:tracePt t="91510" x="8218488" y="4441825"/>
          <p14:tracePt t="91518" x="8210550" y="4448175"/>
          <p14:tracePt t="91526" x="8204200" y="4454525"/>
          <p14:tracePt t="91533" x="8197850" y="4462463"/>
          <p14:tracePt t="91547" x="8183563" y="4468813"/>
          <p14:tracePt t="91553" x="8170863" y="4475163"/>
          <p14:tracePt t="91561" x="8164513" y="4481513"/>
          <p14:tracePt t="91568" x="8137525" y="4495800"/>
          <p14:tracePt t="91576" x="8110538" y="4495800"/>
          <p14:tracePt t="91584" x="8096250" y="4495800"/>
          <p14:tracePt t="91592" x="8056563" y="4502150"/>
          <p14:tracePt t="91602" x="8021638" y="4502150"/>
          <p14:tracePt t="91603" x="7988300" y="4502150"/>
          <p14:tracePt t="91611" x="7934325" y="4502150"/>
          <p14:tracePt t="91619" x="7853363" y="4516438"/>
          <p14:tracePt t="91626" x="7766050" y="4516438"/>
          <p14:tracePt t="91635" x="7651750" y="4516438"/>
          <p14:tracePt t="91643" x="7535863" y="4522788"/>
          <p14:tracePt t="91650" x="7415213" y="4522788"/>
          <p14:tracePt t="91659" x="7232650" y="4522788"/>
          <p14:tracePt t="91668" x="6989763" y="4522788"/>
          <p14:tracePt t="91675" x="6827838" y="4508500"/>
          <p14:tracePt t="91677" x="6632575" y="4508500"/>
          <p14:tracePt t="91684" x="6389688" y="4508500"/>
          <p14:tracePt t="91692" x="6234113" y="4508500"/>
          <p14:tracePt t="91701" x="6146800" y="4508500"/>
          <p14:tracePt t="91708" x="6032500" y="4502150"/>
          <p14:tracePt t="91718" x="5951538" y="4502150"/>
          <p14:tracePt t="91719" x="5910263" y="4502150"/>
          <p14:tracePt t="91728" x="5883275" y="4495800"/>
          <p14:tracePt t="91735" x="5876925" y="4495800"/>
          <p14:tracePt t="91742" x="5862638" y="4495800"/>
          <p14:tracePt t="91903" x="5870575" y="4489450"/>
          <p14:tracePt t="91924" x="5870575" y="4481513"/>
          <p14:tracePt t="91945" x="5876925" y="4481513"/>
          <p14:tracePt t="91966" x="5883275" y="4475163"/>
          <p14:tracePt t="91975" x="5889625" y="4475163"/>
          <p14:tracePt t="91990" x="5897563" y="4475163"/>
          <p14:tracePt t="91996" x="5903913" y="4475163"/>
          <p14:tracePt t="92010" x="5916613" y="4468813"/>
          <p14:tracePt t="92026" x="5924550" y="4468813"/>
          <p14:tracePt t="92032" x="5930900" y="4462463"/>
          <p14:tracePt t="92039" x="5943600" y="4462463"/>
          <p14:tracePt t="92055" x="5951538" y="4462463"/>
          <p14:tracePt t="92062" x="5957888" y="4462463"/>
          <p14:tracePt t="92069" x="5964238" y="4462463"/>
          <p14:tracePt t="92076" x="5978525" y="4462463"/>
          <p14:tracePt t="92090" x="5991225" y="4462463"/>
          <p14:tracePt t="92105" x="6005513" y="4462463"/>
          <p14:tracePt t="92112" x="6005513" y="4454525"/>
          <p14:tracePt t="92119" x="6018213" y="4454525"/>
          <p14:tracePt t="92127" x="6024563" y="4454525"/>
          <p14:tracePt t="92136" x="6032500" y="4454525"/>
          <p14:tracePt t="92143" x="6038850" y="4448175"/>
          <p14:tracePt t="92151" x="6051550" y="4448175"/>
          <p14:tracePt t="92163" x="6086475" y="4441825"/>
          <p14:tracePt t="92169" x="6113463" y="4435475"/>
          <p14:tracePt t="92177" x="6153150" y="4427538"/>
          <p14:tracePt t="92184" x="6186488" y="4427538"/>
          <p14:tracePt t="92194" x="6248400" y="4421188"/>
          <p14:tracePt t="92201" x="6288088" y="4421188"/>
          <p14:tracePt t="92209" x="6342063" y="4414838"/>
          <p14:tracePt t="92217" x="6375400" y="4414838"/>
          <p14:tracePt t="92226" x="6429375" y="4414838"/>
          <p14:tracePt t="92234" x="6456363" y="4414838"/>
          <p14:tracePt t="92236" x="6503988" y="4408488"/>
          <p14:tracePt t="92242" x="6551613" y="4408488"/>
          <p14:tracePt t="92251" x="6591300" y="4408488"/>
          <p14:tracePt t="92260" x="6626225" y="4408488"/>
          <p14:tracePt t="92267" x="6653213" y="4408488"/>
          <p14:tracePt t="92275" x="6686550" y="4408488"/>
          <p14:tracePt t="92283" x="6707188" y="4408488"/>
          <p14:tracePt t="92293" x="6734175" y="4408488"/>
          <p14:tracePt t="92294" x="6746875" y="4408488"/>
          <p14:tracePt t="92301" x="6761163" y="4408488"/>
          <p14:tracePt t="92309" x="6773863" y="4408488"/>
          <p14:tracePt t="92317" x="6780213" y="4408488"/>
          <p14:tracePt t="92325" x="6800850" y="4408488"/>
          <p14:tracePt t="92336" x="6807200" y="4408488"/>
          <p14:tracePt t="92343" x="6821488" y="4408488"/>
          <p14:tracePt t="92358" x="6834188" y="4408488"/>
          <p14:tracePt t="92365" x="6842125" y="4408488"/>
          <p14:tracePt t="92381" x="6854825" y="4408488"/>
          <p14:tracePt t="92395" x="6861175" y="4408488"/>
          <p14:tracePt t="92403" x="6869113" y="4408488"/>
          <p14:tracePt t="92410" x="6875463" y="4408488"/>
          <p14:tracePt t="92511" x="6881813" y="4408488"/>
          <p14:tracePt t="92527" x="6881813" y="4414838"/>
          <p14:tracePt t="92535" x="6888163" y="4414838"/>
          <p14:tracePt t="92557" x="6896100" y="4414838"/>
          <p14:tracePt t="92564" x="6902450" y="4414838"/>
          <p14:tracePt t="92570" x="6908800" y="4421188"/>
          <p14:tracePt t="92578" x="6915150" y="4421188"/>
          <p14:tracePt t="92593" x="6935788" y="4421188"/>
          <p14:tracePt t="92600" x="6950075" y="4421188"/>
          <p14:tracePt t="92610" x="6962775" y="4421188"/>
          <p14:tracePt t="92613" x="6977063" y="4421188"/>
          <p14:tracePt t="92620" x="6996113" y="4421188"/>
          <p14:tracePt t="92626" x="7023100" y="4421188"/>
          <p14:tracePt t="92635" x="7050088" y="4421188"/>
          <p14:tracePt t="92643" x="7085013" y="4421188"/>
          <p14:tracePt t="92650" x="7131050" y="4435475"/>
          <p14:tracePt t="92658" x="7165975" y="4441825"/>
          <p14:tracePt t="92667" x="7212013" y="4441825"/>
          <p14:tracePt t="92675" x="7232650" y="4441825"/>
          <p14:tracePt t="92683" x="7259638" y="4441825"/>
          <p14:tracePt t="92692" x="7300913" y="4441825"/>
          <p14:tracePt t="92701" x="7313613" y="4441825"/>
          <p14:tracePt t="92709" x="7319963" y="4441825"/>
          <p14:tracePt t="92717" x="7334250" y="4441825"/>
          <p14:tracePt t="92725" x="7340600" y="4441825"/>
          <p14:tracePt t="92733" x="7346950" y="4441825"/>
          <p14:tracePt t="92735" x="7361238" y="4441825"/>
          <p14:tracePt t="92753" x="7373938" y="4441825"/>
          <p14:tracePt t="92759" x="7381875" y="4441825"/>
          <p14:tracePt t="92768" x="7400925" y="4441825"/>
          <p14:tracePt t="92774" x="7408863" y="4441825"/>
          <p14:tracePt t="92779" x="7442200" y="4441825"/>
          <p14:tracePt t="92787" x="7462838" y="4441825"/>
          <p14:tracePt t="92795" x="7475538" y="4441825"/>
          <p14:tracePt t="92802" x="7496175" y="4441825"/>
          <p14:tracePt t="92810" x="7508875" y="4441825"/>
          <p14:tracePt t="92817" x="7523163" y="4448175"/>
          <p14:tracePt t="92825" x="7543800" y="4448175"/>
          <p14:tracePt t="92838" x="7556500" y="4448175"/>
          <p14:tracePt t="92846" x="7562850" y="4448175"/>
          <p14:tracePt t="92852" x="7570788" y="4448175"/>
          <p14:tracePt t="92860" x="7577138" y="4448175"/>
          <p14:tracePt t="92895" x="7589838" y="4454525"/>
          <p14:tracePt t="93020" x="7577138" y="4462463"/>
          <p14:tracePt t="93026" x="7556500" y="4468813"/>
          <p14:tracePt t="93035" x="7543800" y="4468813"/>
          <p14:tracePt t="93043" x="7516813" y="4468813"/>
          <p14:tracePt t="93050" x="7496175" y="4468813"/>
          <p14:tracePt t="93060" x="7481888" y="4475163"/>
          <p14:tracePt t="93066" x="7462838" y="4481513"/>
          <p14:tracePt t="93068" x="7454900" y="4481513"/>
          <p14:tracePt t="93076" x="7442200" y="4481513"/>
          <p14:tracePt t="93084" x="7421563" y="4481513"/>
          <p14:tracePt t="93093" x="7408863" y="4481513"/>
          <p14:tracePt t="93100" x="7388225" y="4481513"/>
          <p14:tracePt t="93110" x="7381875" y="4481513"/>
          <p14:tracePt t="93116" x="7367588" y="4481513"/>
          <p14:tracePt t="93127" x="7354888" y="4481513"/>
          <p14:tracePt t="93128" x="7334250" y="4481513"/>
          <p14:tracePt t="93135" x="7313613" y="4489450"/>
          <p14:tracePt t="93144" x="7292975" y="4489450"/>
          <p14:tracePt t="93150" x="7265988" y="4495800"/>
          <p14:tracePt t="93159" x="7246938" y="4495800"/>
          <p14:tracePt t="93167" x="7219950" y="4495800"/>
          <p14:tracePt t="93176" x="7185025" y="4495800"/>
          <p14:tracePt t="93183" x="7165975" y="4502150"/>
          <p14:tracePt t="93193" x="7145338" y="4508500"/>
          <p14:tracePt t="93194" x="7112000" y="4508500"/>
          <p14:tracePt t="93202" x="7091363" y="4508500"/>
          <p14:tracePt t="93209" x="7050088" y="4522788"/>
          <p14:tracePt t="93217" x="7023100" y="4522788"/>
          <p14:tracePt t="93226" x="6983413" y="4529138"/>
          <p14:tracePt t="93234" x="6962775" y="4535488"/>
          <p14:tracePt t="93242" x="6935788" y="4535488"/>
          <p14:tracePt t="93251" x="6896100" y="4549775"/>
          <p14:tracePt t="93259" x="6854825" y="4562475"/>
          <p14:tracePt t="93268" x="6834188" y="4562475"/>
          <p14:tracePt t="93275" x="6800850" y="4570413"/>
          <p14:tracePt t="93283" x="6753225" y="4576763"/>
          <p14:tracePt t="93292" x="6699250" y="4576763"/>
          <p14:tracePt t="93300" x="6645275" y="4589463"/>
          <p14:tracePt t="93302" x="6564313" y="4589463"/>
          <p14:tracePt t="93309" x="6491288" y="4603750"/>
          <p14:tracePt t="93318" x="6402388" y="4610100"/>
          <p14:tracePt t="93325" x="6342063" y="4610100"/>
          <p14:tracePt t="93334" x="6261100" y="4610100"/>
          <p14:tracePt t="93342" x="6167438" y="4624388"/>
          <p14:tracePt t="93351" x="6059488" y="4624388"/>
          <p14:tracePt t="93352" x="5937250" y="4624388"/>
          <p14:tracePt t="93361" x="5835650" y="4624388"/>
          <p14:tracePt t="93368" x="5688013" y="4624388"/>
          <p14:tracePt t="93376" x="5526088" y="4624388"/>
          <p14:tracePt t="93384" x="5411788" y="4624388"/>
          <p14:tracePt t="93393" x="5343525" y="4616450"/>
          <p14:tracePt t="93400" x="5268913" y="4616450"/>
          <p14:tracePt t="93409" x="5202238" y="4597400"/>
          <p14:tracePt t="93411" x="5175250" y="4583113"/>
          <p14:tracePt t="93417" x="5148263" y="4583113"/>
          <p14:tracePt t="93427" x="5141913" y="4583113"/>
          <p14:tracePt t="93434" x="5133975" y="4576763"/>
          <p14:tracePt t="93461" x="5127625" y="4576763"/>
          <p14:tracePt t="93469" x="5121275" y="4562475"/>
          <p14:tracePt t="93475" x="5121275" y="4549775"/>
          <p14:tracePt t="93486" x="5121275" y="4543425"/>
          <p14:tracePt t="93494" x="5127625" y="4535488"/>
          <p14:tracePt t="93505" x="5160963" y="4508500"/>
          <p14:tracePt t="93512" x="5181600" y="4502150"/>
          <p14:tracePt t="93520" x="5208588" y="4489450"/>
          <p14:tracePt t="93527" x="5229225" y="4481513"/>
          <p14:tracePt t="93536" x="5249863" y="4475163"/>
          <p14:tracePt t="93542" x="5283200" y="4468813"/>
          <p14:tracePt t="93551" x="5310188" y="4454525"/>
          <p14:tracePt t="93563" x="5532438" y="4400550"/>
          <p14:tracePt t="93571" x="5708650" y="4340225"/>
          <p14:tracePt t="93577" x="5883275" y="4292600"/>
          <p14:tracePt t="93586" x="6078538" y="4244975"/>
          <p14:tracePt t="93593" x="6321425" y="4191000"/>
          <p14:tracePt t="93601" x="6537325" y="4137025"/>
          <p14:tracePt t="93609" x="6746875" y="4103688"/>
          <p14:tracePt t="93617" x="6977063" y="4090988"/>
          <p14:tracePt t="93626" x="7151688" y="4090988"/>
          <p14:tracePt t="93635" x="7475538" y="4103688"/>
          <p14:tracePt t="93644" x="7583488" y="4124325"/>
          <p14:tracePt t="93652" x="7678738" y="4137025"/>
          <p14:tracePt t="93659" x="7786688" y="4157663"/>
          <p14:tracePt t="93676" x="7961313" y="4191000"/>
          <p14:tracePt t="93684" x="8062913" y="4217988"/>
          <p14:tracePt t="93685" x="8129588" y="4244975"/>
          <p14:tracePt t="93693" x="8218488" y="4265613"/>
          <p14:tracePt t="93702" x="8285163" y="4286250"/>
          <p14:tracePt t="93710" x="8353425" y="4306888"/>
          <p14:tracePt t="93718" x="8399463" y="4319588"/>
          <p14:tracePt t="93725" x="8461375" y="4340225"/>
          <p14:tracePt t="93735" x="8494713" y="4354513"/>
          <p14:tracePt t="93742" x="8528050" y="4367213"/>
          <p14:tracePt t="93751" x="8561388" y="4387850"/>
          <p14:tracePt t="93767" x="8575675" y="4387850"/>
          <p14:tracePt t="93773" x="8575675" y="4394200"/>
          <p14:tracePt t="93795" x="8582025" y="4394200"/>
          <p14:tracePt t="93802" x="8582025" y="4400550"/>
          <p14:tracePt t="93819" x="8582025" y="4414838"/>
          <p14:tracePt t="93825" x="8582025" y="4421188"/>
          <p14:tracePt t="93830" x="8575675" y="4427538"/>
          <p14:tracePt t="93839" x="8569325" y="4435475"/>
          <p14:tracePt t="93847" x="8569325" y="4441825"/>
          <p14:tracePt t="93853" x="8548688" y="4454525"/>
          <p14:tracePt t="93859" x="8521700" y="4468813"/>
          <p14:tracePt t="93869" x="8488363" y="4489450"/>
          <p14:tracePt t="93875" x="8440738" y="4495800"/>
          <p14:tracePt t="93884" x="8380413" y="4516438"/>
          <p14:tracePt t="93892" x="8339138" y="4516438"/>
          <p14:tracePt t="93900" x="8285163" y="4516438"/>
          <p14:tracePt t="93909" x="8197850" y="4516438"/>
          <p14:tracePt t="93911" x="8035925" y="4516438"/>
          <p14:tracePt t="93918" x="7832725" y="4516438"/>
          <p14:tracePt t="93927" x="7678738" y="4516438"/>
          <p14:tracePt t="93935" x="7562850" y="4516438"/>
          <p14:tracePt t="93942" x="7415213" y="4516438"/>
          <p14:tracePt t="93950" x="7253288" y="4522788"/>
          <p14:tracePt t="93958" x="7138988" y="4535488"/>
          <p14:tracePt t="93967" x="7031038" y="4543425"/>
          <p14:tracePt t="93969" x="6881813" y="4543425"/>
          <p14:tracePt t="93978" x="6726238" y="4543425"/>
          <p14:tracePt t="93985" x="6632575" y="4549775"/>
          <p14:tracePt t="93993" x="6510338" y="4562475"/>
          <p14:tracePt t="94000" x="6375400" y="4556125"/>
          <p14:tracePt t="94008" x="6261100" y="4562475"/>
          <p14:tracePt t="94017" x="6180138" y="4562475"/>
          <p14:tracePt t="94025" x="6105525" y="4549775"/>
          <p14:tracePt t="94027" x="6032500" y="4549775"/>
          <p14:tracePt t="94034" x="5951538" y="4535488"/>
          <p14:tracePt t="94043" x="5889625" y="4522788"/>
          <p14:tracePt t="94051" x="5843588" y="4508500"/>
          <p14:tracePt t="94059" x="5816600" y="4502150"/>
          <p14:tracePt t="94067" x="5795963" y="4495800"/>
          <p14:tracePt t="94076" x="5789613" y="4489450"/>
          <p14:tracePt t="94083" x="5775325" y="4489450"/>
          <p14:tracePt t="94085" x="5775325" y="4481513"/>
          <p14:tracePt t="94094" x="5775325" y="4475163"/>
          <p14:tracePt t="94102" x="5768975" y="4468813"/>
          <p14:tracePt t="94110" x="5768975" y="4462463"/>
          <p14:tracePt t="94117" x="5768975" y="4454525"/>
          <p14:tracePt t="94125" x="5768975" y="4448175"/>
          <p14:tracePt t="94134" x="5768975" y="4435475"/>
          <p14:tracePt t="94144" x="5781675" y="4427538"/>
          <p14:tracePt t="94151" x="5808663" y="4408488"/>
          <p14:tracePt t="94160" x="5829300" y="4400550"/>
          <p14:tracePt t="94167" x="5856288" y="4394200"/>
          <p14:tracePt t="94175" x="5883275" y="4387850"/>
          <p14:tracePt t="94184" x="5916613" y="4381500"/>
          <p14:tracePt t="94194" x="6011863" y="4360863"/>
          <p14:tracePt t="94210" x="6254750" y="4313238"/>
          <p14:tracePt t="94217" x="6423025" y="4279900"/>
          <p14:tracePt t="94223" x="6572250" y="4244975"/>
          <p14:tracePt t="94231" x="6719888" y="4217988"/>
          <p14:tracePt t="94239" x="6896100" y="4184650"/>
          <p14:tracePt t="94244" x="7064375" y="4151313"/>
          <p14:tracePt t="94254" x="7273925" y="4124325"/>
          <p14:tracePt t="94269" x="7597775" y="4090988"/>
          <p14:tracePt t="94276" x="7739063" y="4083050"/>
          <p14:tracePt t="94284" x="7859713" y="4083050"/>
          <p14:tracePt t="94292" x="7954963" y="4083050"/>
          <p14:tracePt t="94300" x="8042275" y="4083050"/>
          <p14:tracePt t="94308" x="8137525" y="4083050"/>
          <p14:tracePt t="94318" x="8312150" y="4090988"/>
          <p14:tracePt t="94327" x="8393113" y="4090988"/>
          <p14:tracePt t="94335" x="8480425" y="4090988"/>
          <p14:tracePt t="94343" x="8582025" y="4090988"/>
          <p14:tracePt t="94350" x="8642350" y="4090988"/>
          <p14:tracePt t="94359" x="8710613" y="4090988"/>
          <p14:tracePt t="94361" x="8758238" y="4090988"/>
          <p14:tracePt t="94368" x="8777288" y="4083050"/>
          <p14:tracePt t="94377" x="8797925" y="4083050"/>
          <p14:tracePt t="94386" x="8812213" y="4083050"/>
          <p14:tracePt t="94397" x="8824913" y="4083050"/>
          <p14:tracePt t="94406" x="8824913" y="4076700"/>
          <p14:tracePt t="94413" x="8831263" y="4076700"/>
          <p14:tracePt t="94418" x="8839200" y="4076700"/>
          <p14:tracePt t="94427" x="8839200" y="4070350"/>
          <p14:tracePt t="94441" x="8845550" y="4070350"/>
          <p14:tracePt t="94463" x="8851900" y="4064000"/>
          <p14:tracePt t="94471" x="8851900" y="4056063"/>
          <p14:tracePt t="94485" x="8851900" y="4049713"/>
          <p14:tracePt t="94506" x="8851900" y="4037013"/>
          <p14:tracePt t="94521" x="8851900" y="4029075"/>
          <p14:tracePt t="94528" x="8818563" y="4016375"/>
          <p14:tracePt t="94535" x="8804275" y="4002088"/>
          <p14:tracePt t="94544" x="8791575" y="4002088"/>
          <p14:tracePt t="94551" x="8770938" y="3989388"/>
          <p14:tracePt t="94559" x="8743950" y="3989388"/>
          <p14:tracePt t="94568" x="8723313" y="3975100"/>
          <p14:tracePt t="94575" x="8677275" y="3968750"/>
          <p14:tracePt t="94584" x="8615363" y="3956050"/>
          <p14:tracePt t="94593" x="8515350" y="3941763"/>
          <p14:tracePt t="94602" x="8461375" y="3929063"/>
          <p14:tracePt t="94609" x="8440738" y="3929063"/>
          <p14:tracePt t="94617" x="8426450" y="3929063"/>
          <p14:tracePt t="94625" x="8407400" y="3929063"/>
          <p14:tracePt t="94634" x="8399463" y="3929063"/>
          <p14:tracePt t="94642" x="8386763" y="3929063"/>
          <p14:tracePt t="94644" x="8380413" y="3929063"/>
          <p14:tracePt t="94659" x="8372475" y="3929063"/>
          <p14:tracePt t="94667" x="8366125" y="3929063"/>
          <p14:tracePt t="94710" x="8366125" y="3935413"/>
          <p14:tracePt t="94747" x="8366125" y="3941763"/>
          <p14:tracePt t="94754" x="8366125" y="3948113"/>
          <p14:tracePt t="94775" x="8366125" y="3956050"/>
          <p14:tracePt t="94781" x="8366125" y="3962400"/>
          <p14:tracePt t="94790" x="8380413" y="3968750"/>
          <p14:tracePt t="94797" x="8386763" y="3983038"/>
          <p14:tracePt t="94803" x="8407400" y="4002088"/>
          <p14:tracePt t="94811" x="8434388" y="4029075"/>
          <p14:tracePt t="94820" x="8461375" y="4070350"/>
          <p14:tracePt t="94825" x="8480425" y="4097338"/>
          <p14:tracePt t="94835" x="8494713" y="4117975"/>
          <p14:tracePt t="94848" x="8501063" y="4130675"/>
          <p14:tracePt t="94855" x="8501063" y="4137025"/>
          <p14:tracePt t="94862" x="8507413" y="4151313"/>
          <p14:tracePt t="94869" x="8507413" y="4164013"/>
          <p14:tracePt t="94876" x="8507413" y="4171950"/>
          <p14:tracePt t="94885" x="8507413" y="4191000"/>
          <p14:tracePt t="94892" x="8501063" y="4211638"/>
          <p14:tracePt t="94901" x="8494713" y="4259263"/>
          <p14:tracePt t="94909" x="8488363" y="4313238"/>
          <p14:tracePt t="94917" x="8474075" y="4360863"/>
          <p14:tracePt t="94925" x="8453438" y="4427538"/>
          <p14:tracePt t="94934" x="8440738" y="4481513"/>
          <p14:tracePt t="94944" x="8440738" y="4495800"/>
          <p14:tracePt t="94952" x="8434388" y="4495800"/>
          <p14:tracePt t="94963" x="8434388" y="4502150"/>
          <p14:tracePt t="94979" x="8434388" y="4508500"/>
          <p14:tracePt t="95028" x="8434388" y="4516438"/>
          <p14:tracePt t="95057" x="8434388" y="4522788"/>
          <p14:tracePt t="95079" x="8440738" y="4535488"/>
          <p14:tracePt t="95086" x="8461375" y="4556125"/>
          <p14:tracePt t="95093" x="8480425" y="4583113"/>
          <p14:tracePt t="95102" x="8507413" y="4624388"/>
          <p14:tracePt t="95109" x="8542338" y="4651375"/>
          <p14:tracePt t="95117" x="8555038" y="4678363"/>
          <p14:tracePt t="95127" x="8561388" y="4697413"/>
          <p14:tracePt t="95133" x="8575675" y="4705350"/>
          <p14:tracePt t="95142" x="8575675" y="4724400"/>
          <p14:tracePt t="95144" x="8582025" y="4745038"/>
          <p14:tracePt t="95152" x="8588375" y="4751388"/>
          <p14:tracePt t="95160" x="8588375" y="4765675"/>
          <p14:tracePt t="95168" x="8588375" y="4778375"/>
          <p14:tracePt t="95175" x="8582025" y="4786313"/>
          <p14:tracePt t="95184" x="8575675" y="4805363"/>
          <p14:tracePt t="95192" x="8575675" y="4813300"/>
          <p14:tracePt t="95202" x="8555038" y="4840288"/>
          <p14:tracePt t="95211" x="8534400" y="4852988"/>
          <p14:tracePt t="95218" x="8528050" y="4852988"/>
          <p14:tracePt t="95232" x="8521700" y="4859338"/>
          <p14:tracePt t="95311" x="8542338" y="4873625"/>
          <p14:tracePt t="95318" x="8569325" y="4879975"/>
          <p14:tracePt t="95327" x="8582025" y="4879975"/>
          <p14:tracePt t="95336" x="8602663" y="4879975"/>
          <p14:tracePt t="95343" x="8609013" y="4879975"/>
          <p14:tracePt t="95351" x="8615363" y="4879975"/>
          <p14:tracePt t="95359" x="8623300" y="4873625"/>
          <p14:tracePt t="95367" x="8629650" y="4873625"/>
          <p14:tracePt t="95376" x="8636000" y="4873625"/>
          <p14:tracePt t="95377" x="8636000" y="4867275"/>
          <p14:tracePt t="95385" x="8636000" y="4859338"/>
          <p14:tracePt t="95398" x="8642350" y="4859338"/>
          <p14:tracePt t="95414" x="8650288" y="4859338"/>
          <p14:tracePt t="95420" x="8650288" y="4852988"/>
          <p14:tracePt t="95436" x="8650288" y="4846638"/>
          <p14:tracePt t="95443" x="8656638" y="4846638"/>
          <p14:tracePt t="95466" x="8662988" y="4840288"/>
          <p14:tracePt t="96509" x="8669338" y="4832350"/>
          <p14:tracePt t="96518" x="8683625" y="4819650"/>
          <p14:tracePt t="96524" x="8704263" y="4819650"/>
          <p14:tracePt t="96530" x="8758238" y="4786313"/>
          <p14:tracePt t="96537" x="8858250" y="4738688"/>
          <p14:tracePt t="96545" x="8993188" y="4664075"/>
          <p14:tracePt t="96552" x="9155113" y="4597400"/>
          <p14:tracePt t="96560" x="9304338" y="4502150"/>
          <p14:tracePt t="96568" x="9412288" y="4441825"/>
          <p14:tracePt t="96576" x="9553575" y="4381500"/>
          <p14:tracePt t="96583" x="9655175" y="4340225"/>
          <p14:tracePt t="96592" x="9763125" y="4313238"/>
          <p14:tracePt t="96600" x="9829800" y="4300538"/>
          <p14:tracePt t="96610" x="9985375" y="4265613"/>
          <p14:tracePt t="96619" x="10026650" y="4244975"/>
          <p14:tracePt t="96628" x="10045700" y="4244975"/>
          <p14:tracePt t="96643" x="10072688" y="4238625"/>
          <p14:tracePt t="96651" x="10086975" y="4238625"/>
          <p14:tracePt t="96653" x="10093325" y="4238625"/>
          <p14:tracePt t="96670" x="10099675" y="4238625"/>
          <p14:tracePt t="96683" x="10107613" y="4238625"/>
          <p14:tracePt t="96807" x="10086975" y="4244975"/>
          <p14:tracePt t="96815" x="10066338" y="4252913"/>
          <p14:tracePt t="96822" x="10018713" y="4265613"/>
          <p14:tracePt t="96828" x="9979025" y="4271963"/>
          <p14:tracePt t="96836" x="9937750" y="4286250"/>
          <p14:tracePt t="96843" x="9891713" y="4286250"/>
          <p14:tracePt t="96853" x="9817100" y="4300538"/>
          <p14:tracePt t="96859" x="9682163" y="4300538"/>
          <p14:tracePt t="96868" x="9559925" y="4319588"/>
          <p14:tracePt t="96875" x="9451975" y="4327525"/>
          <p14:tracePt t="96893" x="9236075" y="4346575"/>
          <p14:tracePt t="96902" x="9169400" y="4354513"/>
          <p14:tracePt t="96909" x="9121775" y="4354513"/>
          <p14:tracePt t="96916" x="9101138" y="4360863"/>
          <p14:tracePt t="96925" x="9082088" y="4367213"/>
          <p14:tracePt t="96934" x="9061450" y="4367213"/>
          <p14:tracePt t="96942" x="9055100" y="4367213"/>
          <p14:tracePt t="96944" x="9040813" y="4367213"/>
          <p14:tracePt t="96959" x="9034463" y="4367213"/>
          <p14:tracePt t="97162" x="9040813" y="4360863"/>
          <p14:tracePt t="97168" x="9055100" y="4360863"/>
          <p14:tracePt t="97178" x="9061450" y="4354513"/>
          <p14:tracePt t="97186" x="9082088" y="4354513"/>
          <p14:tracePt t="97191" x="9094788" y="4354513"/>
          <p14:tracePt t="97202" x="9115425" y="4354513"/>
          <p14:tracePt t="97221" x="9223375" y="4333875"/>
          <p14:tracePt t="97228" x="9277350" y="4327525"/>
          <p14:tracePt t="97235" x="9371013" y="4319588"/>
          <p14:tracePt t="97244" x="9478963" y="4319588"/>
          <p14:tracePt t="97251" x="9580563" y="4319588"/>
          <p14:tracePt t="97258" x="9694863" y="4319588"/>
          <p14:tracePt t="97268" x="9802813" y="4319588"/>
          <p14:tracePt t="97274" x="9952038" y="4319588"/>
          <p14:tracePt t="97276" x="10107613" y="4319588"/>
          <p14:tracePt t="97285" x="10315575" y="4333875"/>
          <p14:tracePt t="97293" x="10471150" y="4333875"/>
          <p14:tracePt t="97302" x="10653713" y="4346575"/>
          <p14:tracePt t="97310" x="10788650" y="4354513"/>
          <p14:tracePt t="97318" x="10909300" y="4367213"/>
          <p14:tracePt t="97325" x="11017250" y="4373563"/>
          <p14:tracePt t="97334" x="11091863" y="4387850"/>
          <p14:tracePt t="97336" x="11160125" y="4400550"/>
          <p14:tracePt t="97344" x="11193463" y="4400550"/>
          <p14:tracePt t="97352" x="11214100" y="4400550"/>
          <p14:tracePt t="97360" x="11220450" y="4408488"/>
          <p14:tracePt t="97367" x="11226800" y="4408488"/>
          <p14:tracePt t="97437" x="11220450" y="4421188"/>
          <p14:tracePt t="107742" x="11037888" y="4481513"/>
          <p14:tracePt t="107750" x="10795000" y="4562475"/>
          <p14:tracePt t="107759" x="10485438" y="4651375"/>
          <p14:tracePt t="107767" x="10228263" y="4705350"/>
          <p14:tracePt t="107772" x="9972675" y="4759325"/>
          <p14:tracePt t="107779" x="9613900" y="4792663"/>
          <p14:tracePt t="107785" x="9337675" y="4832350"/>
          <p14:tracePt t="107793" x="8932863" y="4859338"/>
          <p14:tracePt t="107801" x="8623300" y="4873625"/>
          <p14:tracePt t="107809" x="8264525" y="4906963"/>
          <p14:tracePt t="107817" x="7961313" y="4906963"/>
          <p14:tracePt t="107825" x="7712075" y="4921250"/>
          <p14:tracePt t="107833" x="7462838" y="4913313"/>
          <p14:tracePt t="107835" x="7327900" y="4900613"/>
          <p14:tracePt t="107844" x="7239000" y="4894263"/>
          <p14:tracePt t="107851" x="7158038" y="4879975"/>
          <p14:tracePt t="107860" x="7124700" y="4873625"/>
          <p14:tracePt t="107868" x="7112000" y="4867275"/>
          <p14:tracePt t="107876" x="7097713" y="4859338"/>
          <p14:tracePt t="107909" x="7091363" y="4840288"/>
          <p14:tracePt t="107925" x="7091363" y="4832350"/>
          <p14:tracePt t="107931" x="7091363" y="4826000"/>
          <p14:tracePt t="107939" x="7097713" y="4819650"/>
          <p14:tracePt t="107945" x="7112000" y="4805363"/>
          <p14:tracePt t="107953" x="7131050" y="4778375"/>
          <p14:tracePt t="107960" x="7151688" y="4778375"/>
          <p14:tracePt t="107968" x="7165975" y="4765675"/>
          <p14:tracePt t="107976" x="7185025" y="4759325"/>
          <p14:tracePt t="107984" x="7212013" y="4745038"/>
          <p14:tracePt t="107996" x="7415213" y="4684713"/>
          <p14:tracePt t="108004" x="7516813" y="4657725"/>
          <p14:tracePt t="108010" x="7604125" y="4643438"/>
          <p14:tracePt t="108019" x="7670800" y="4637088"/>
          <p14:tracePt t="108026" x="7724775" y="4624388"/>
          <p14:tracePt t="108036" x="7778750" y="4624388"/>
          <p14:tracePt t="108042" x="7826375" y="4624388"/>
          <p14:tracePt t="108050" x="7867650" y="4624388"/>
          <p14:tracePt t="108058" x="7894638" y="4624388"/>
          <p14:tracePt t="108068" x="7907338" y="4624388"/>
          <p14:tracePt t="108069" x="7921625" y="4624388"/>
          <p14:tracePt t="108106" x="7921625" y="4630738"/>
          <p14:tracePt t="108120" x="7921625" y="4637088"/>
          <p14:tracePt t="108127" x="7913688" y="4637088"/>
          <p14:tracePt t="108135" x="7880350" y="4664075"/>
          <p14:tracePt t="108143" x="7853363" y="4684713"/>
          <p14:tracePt t="108151" x="7820025" y="4691063"/>
          <p14:tracePt t="108159" x="7772400" y="4705350"/>
          <p14:tracePt t="108167" x="7705725" y="4718050"/>
          <p14:tracePt t="108175" x="7508875" y="4738688"/>
          <p14:tracePt t="108185" x="7273925" y="4778375"/>
          <p14:tracePt t="108186" x="7085013" y="4799013"/>
          <p14:tracePt t="108193" x="6827838" y="4852988"/>
          <p14:tracePt t="108202" x="6626225" y="4867275"/>
          <p14:tracePt t="108208" x="6491288" y="4867275"/>
          <p14:tracePt t="108217" x="6288088" y="4879975"/>
          <p14:tracePt t="108224" x="6153150" y="4879975"/>
          <p14:tracePt t="108235" x="5978525" y="4886325"/>
          <p14:tracePt t="108243" x="5924550" y="4886325"/>
          <p14:tracePt t="108252" x="5856288" y="4886325"/>
          <p14:tracePt t="108258" x="5822950" y="4886325"/>
          <p14:tracePt t="108268" x="5789613" y="4879975"/>
          <p14:tracePt t="108276" x="5775325" y="4873625"/>
          <p14:tracePt t="108283" x="5768975" y="4873625"/>
          <p14:tracePt t="108292" x="5762625" y="4873625"/>
          <p14:tracePt t="108678" x="5829300" y="4873625"/>
          <p14:tracePt t="108687" x="5937250" y="4873625"/>
          <p14:tracePt t="108693" x="6032500" y="4873625"/>
          <p14:tracePt t="108702" x="6119813" y="4873625"/>
          <p14:tracePt t="108710" x="6186488" y="4873625"/>
          <p14:tracePt t="108717" x="6240463" y="4867275"/>
          <p14:tracePt t="108725" x="6308725" y="4867275"/>
          <p14:tracePt t="108735" x="6348413" y="4867275"/>
          <p14:tracePt t="108741" x="6396038" y="4859338"/>
          <p14:tracePt t="108751" x="6416675" y="4859338"/>
          <p14:tracePt t="108753" x="6450013" y="4859338"/>
          <p14:tracePt t="108758" x="6477000" y="4859338"/>
          <p14:tracePt t="108769" x="6491288" y="4859338"/>
          <p14:tracePt t="108775" x="6518275" y="4859338"/>
          <p14:tracePt t="108784" x="6524625" y="4859338"/>
          <p14:tracePt t="108791" x="6537325" y="4859338"/>
          <p14:tracePt t="108802" x="6545263" y="4859338"/>
          <p14:tracePt t="108817" x="6551613" y="4859338"/>
          <p14:tracePt t="108846" x="6557963" y="4859338"/>
          <p14:tracePt t="108948" x="6545263" y="4859338"/>
          <p14:tracePt t="108955" x="6503988" y="4859338"/>
          <p14:tracePt t="108962" x="6470650" y="4867275"/>
          <p14:tracePt t="108969" x="6416675" y="4879975"/>
          <p14:tracePt t="108976" x="6369050" y="4879975"/>
          <p14:tracePt t="108985" x="6329363" y="4879975"/>
          <p14:tracePt t="108992" x="6281738" y="4879975"/>
          <p14:tracePt t="109000" x="6227763" y="4886325"/>
          <p14:tracePt t="109009" x="6132513" y="4894263"/>
          <p14:tracePt t="109017" x="6024563" y="4894263"/>
          <p14:tracePt t="109019" x="5924550" y="4894263"/>
          <p14:tracePt t="109026" x="5862638" y="4900613"/>
          <p14:tracePt t="109035" x="5802313" y="4906963"/>
          <p14:tracePt t="109043" x="5762625" y="4906963"/>
          <p14:tracePt t="109050" x="5715000" y="4921250"/>
          <p14:tracePt t="109060" x="5681663" y="4921250"/>
          <p14:tracePt t="109066" x="5646738" y="4927600"/>
          <p14:tracePt t="109077" x="5619750" y="4927600"/>
          <p14:tracePt t="109085" x="5600700" y="4927600"/>
          <p14:tracePt t="109100" x="5592763" y="4927600"/>
          <p14:tracePt t="109106" x="5586413" y="4927600"/>
          <p14:tracePt t="109114" x="5580063" y="4927600"/>
          <p14:tracePt t="109122" x="5573713" y="4927600"/>
          <p14:tracePt t="109137" x="5565775" y="4927600"/>
          <p14:tracePt t="109143" x="5559425" y="4921250"/>
          <p14:tracePt t="109165" x="5553075" y="4921250"/>
          <p14:tracePt t="109171" x="5553075" y="4913313"/>
          <p14:tracePt t="109194" x="5546725" y="4913313"/>
          <p14:tracePt t="109201" x="5538788" y="4906963"/>
          <p14:tracePt t="109210" x="5538788" y="4900613"/>
          <p14:tracePt t="109223" x="5526088" y="4894263"/>
          <p14:tracePt t="109237" x="5511800" y="4894263"/>
          <p14:tracePt t="109267" x="5505450" y="4894263"/>
          <p14:tracePt t="109274" x="5499100" y="4894263"/>
          <p14:tracePt t="109288" x="5492750" y="4894263"/>
          <p14:tracePt t="109296" x="5484813" y="4894263"/>
          <p14:tracePt t="109312" x="5478463" y="4894263"/>
          <p14:tracePt t="109316" x="5472113" y="4894263"/>
          <p14:tracePt t="109420" x="5492750" y="4894263"/>
          <p14:tracePt t="109426" x="5505450" y="4894263"/>
          <p14:tracePt t="109433" x="5532438" y="4894263"/>
          <p14:tracePt t="109448" x="5600700" y="4894263"/>
          <p14:tracePt t="109463" x="5694363" y="4894263"/>
          <p14:tracePt t="109469" x="5741988" y="4886325"/>
          <p14:tracePt t="109478" x="5781675" y="4886325"/>
          <p14:tracePt t="109484" x="5822950" y="4879975"/>
          <p14:tracePt t="109494" x="5849938" y="4879975"/>
          <p14:tracePt t="109501" x="5897563" y="4879975"/>
          <p14:tracePt t="109509" x="5937250" y="4879975"/>
          <p14:tracePt t="109517" x="5984875" y="4873625"/>
          <p14:tracePt t="109526" x="6032500" y="4873625"/>
          <p14:tracePt t="109528" x="6086475" y="4859338"/>
          <p14:tracePt t="109534" x="6132513" y="4859338"/>
          <p14:tracePt t="109543" x="6173788" y="4859338"/>
          <p14:tracePt t="109551" x="6227763" y="4859338"/>
          <p14:tracePt t="109558" x="6281738" y="4859338"/>
          <p14:tracePt t="109568" x="6329363" y="4859338"/>
          <p14:tracePt t="109575" x="6383338" y="4859338"/>
          <p14:tracePt t="109584" x="6423025" y="4852988"/>
          <p14:tracePt t="109586" x="6470650" y="4852988"/>
          <p14:tracePt t="109593" x="6503988" y="4852988"/>
          <p14:tracePt t="109603" x="6545263" y="4852988"/>
          <p14:tracePt t="109610" x="6591300" y="4852988"/>
          <p14:tracePt t="109618" x="6645275" y="4852988"/>
          <p14:tracePt t="109625" x="6699250" y="4852988"/>
          <p14:tracePt t="109634" x="6746875" y="4852988"/>
          <p14:tracePt t="109642" x="6807200" y="4852988"/>
          <p14:tracePt t="109643" x="6861175" y="4852988"/>
          <p14:tracePt t="109651" x="6929438" y="4867275"/>
          <p14:tracePt t="109661" x="6989763" y="4873625"/>
          <p14:tracePt t="109666" x="7031038" y="4873625"/>
          <p14:tracePt t="109676" x="7085013" y="4873625"/>
          <p14:tracePt t="109683" x="7118350" y="4879975"/>
          <p14:tracePt t="109692" x="7165975" y="4886325"/>
          <p14:tracePt t="109700" x="7199313" y="4886325"/>
          <p14:tracePt t="109710" x="7253288" y="4886325"/>
          <p14:tracePt t="109711" x="7300913" y="4886325"/>
          <p14:tracePt t="109717" x="7334250" y="4886325"/>
          <p14:tracePt t="109727" x="7381875" y="4886325"/>
          <p14:tracePt t="109734" x="7421563" y="4886325"/>
          <p14:tracePt t="109741" x="7475538" y="4886325"/>
          <p14:tracePt t="109750" x="7529513" y="4886325"/>
          <p14:tracePt t="109759" x="7589838" y="4879975"/>
          <p14:tracePt t="109761" x="7651750" y="4879975"/>
          <p14:tracePt t="109767" x="7705725" y="4879975"/>
          <p14:tracePt t="109776" x="7772400" y="4879975"/>
          <p14:tracePt t="109783" x="7826375" y="4879975"/>
          <p14:tracePt t="109792" x="7894638" y="4879975"/>
          <p14:tracePt t="109800" x="7948613" y="4879975"/>
          <p14:tracePt t="109810" x="8056563" y="4873625"/>
          <p14:tracePt t="109818" x="8110538" y="4873625"/>
          <p14:tracePt t="109827" x="8164513" y="4873625"/>
          <p14:tracePt t="109834" x="8210550" y="4873625"/>
          <p14:tracePt t="109843" x="8251825" y="4873625"/>
          <p14:tracePt t="109851" x="8299450" y="4873625"/>
          <p14:tracePt t="109858" x="8332788" y="4873625"/>
          <p14:tracePt t="109867" x="8366125" y="4873625"/>
          <p14:tracePt t="109869" x="8393113" y="4873625"/>
          <p14:tracePt t="109875" x="8413750" y="4867275"/>
          <p14:tracePt t="109885" x="8426450" y="4867275"/>
          <p14:tracePt t="109892" x="8434388" y="4867275"/>
          <p14:tracePt t="109901" x="8447088" y="4867275"/>
          <p14:tracePt t="110021" x="8440738" y="4867275"/>
          <p14:tracePt t="110028" x="8420100" y="4879975"/>
          <p14:tracePt t="110035" x="8407400" y="4879975"/>
          <p14:tracePt t="110044" x="8380413" y="4894263"/>
          <p14:tracePt t="110051" x="8366125" y="4894263"/>
          <p14:tracePt t="110058" x="8353425" y="4894263"/>
          <p14:tracePt t="110067" x="8339138" y="4894263"/>
          <p14:tracePt t="110075" x="8318500" y="4894263"/>
          <p14:tracePt t="110083" x="8299450" y="4894263"/>
          <p14:tracePt t="110093" x="8258175" y="4894263"/>
          <p14:tracePt t="110095" x="8183563" y="4894263"/>
          <p14:tracePt t="110101" x="8015288" y="4886325"/>
          <p14:tracePt t="110110" x="7859713" y="4886325"/>
          <p14:tracePt t="110117" x="7759700" y="4886325"/>
          <p14:tracePt t="110126" x="7624763" y="4886325"/>
          <p14:tracePt t="110133" x="7508875" y="4886325"/>
          <p14:tracePt t="110143" x="7400925" y="4900613"/>
          <p14:tracePt t="110144" x="7313613" y="4894263"/>
          <p14:tracePt t="110152" x="7226300" y="4900613"/>
          <p14:tracePt t="110160" x="7124700" y="4894263"/>
          <p14:tracePt t="110166" x="7023100" y="4894263"/>
          <p14:tracePt t="110177" x="6935788" y="4894263"/>
          <p14:tracePt t="110184" x="6848475" y="4894263"/>
          <p14:tracePt t="110192" x="6753225" y="4894263"/>
          <p14:tracePt t="110201" x="6605588" y="4894263"/>
          <p14:tracePt t="110203" x="6470650" y="4894263"/>
          <p14:tracePt t="110210" x="6375400" y="4894263"/>
          <p14:tracePt t="110219" x="6275388" y="4913313"/>
          <p14:tracePt t="110224" x="6159500" y="4913313"/>
          <p14:tracePt t="110234" x="6086475" y="4913313"/>
          <p14:tracePt t="110241" x="6018213" y="4933950"/>
          <p14:tracePt t="110251" x="5970588" y="4933950"/>
          <p14:tracePt t="110259" x="5930900" y="4933950"/>
          <p14:tracePt t="110268" x="5870575" y="4933950"/>
          <p14:tracePt t="110276" x="5816600" y="4933950"/>
          <p14:tracePt t="110284" x="5748338" y="4927600"/>
          <p14:tracePt t="110291" x="5688013" y="4921250"/>
          <p14:tracePt t="110301" x="5619750" y="4906963"/>
          <p14:tracePt t="110309" x="5565775" y="4906963"/>
          <p14:tracePt t="110310" x="5519738" y="4900613"/>
          <p14:tracePt t="110319" x="5484813" y="4894263"/>
          <p14:tracePt t="110327" x="5457825" y="4894263"/>
          <p14:tracePt t="110335" x="5438775" y="4894263"/>
          <p14:tracePt t="110341" x="5430838" y="4886325"/>
          <p14:tracePt t="110350" x="5424488" y="4886325"/>
          <p14:tracePt t="110545" x="5424488" y="4879975"/>
          <p14:tracePt t="110573" x="5430838" y="4879975"/>
          <p14:tracePt t="110581" x="5438775" y="4879975"/>
          <p14:tracePt t="110587" x="5445125" y="4873625"/>
          <p14:tracePt t="110601" x="5457825" y="4873625"/>
          <p14:tracePt t="110609" x="5465763" y="4873625"/>
          <p14:tracePt t="110617" x="5478463" y="4873625"/>
          <p14:tracePt t="110626" x="5484813" y="4867275"/>
          <p14:tracePt t="110631" x="5499100" y="4859338"/>
          <p14:tracePt t="110646" x="5565775" y="4852988"/>
          <p14:tracePt t="110660" x="5688013" y="4832350"/>
          <p14:tracePt t="110667" x="5775325" y="4826000"/>
          <p14:tracePt t="110675" x="5883275" y="4826000"/>
          <p14:tracePt t="110681" x="5997575" y="4813300"/>
          <p14:tracePt t="110689" x="6132513" y="4813300"/>
          <p14:tracePt t="110696" x="6315075" y="4805363"/>
          <p14:tracePt t="110703" x="6491288" y="4805363"/>
          <p14:tracePt t="110710" x="6713538" y="4792663"/>
          <p14:tracePt t="110717" x="6915150" y="4792663"/>
          <p14:tracePt t="110727" x="7118350" y="4799013"/>
          <p14:tracePt t="110734" x="7319963" y="4799013"/>
          <p14:tracePt t="110741" x="7496175" y="4799013"/>
          <p14:tracePt t="110750" x="7678738" y="4805363"/>
          <p14:tracePt t="110758" x="7832725" y="4805363"/>
          <p14:tracePt t="110760" x="7994650" y="4819650"/>
          <p14:tracePt t="110768" x="8129588" y="4826000"/>
          <p14:tracePt t="110777" x="8231188" y="4826000"/>
          <p14:tracePt t="110784" x="8326438" y="4840288"/>
          <p14:tracePt t="110791" x="8393113" y="4840288"/>
          <p14:tracePt t="110801" x="8447088" y="4840288"/>
          <p14:tracePt t="110809" x="8494713" y="4846638"/>
          <p14:tracePt t="110817" x="8507413" y="4846638"/>
          <p14:tracePt t="110819" x="8521700" y="4852988"/>
          <p14:tracePt t="110825" x="8528050" y="4852988"/>
          <p14:tracePt t="110842" x="8534400" y="4852988"/>
          <p14:tracePt t="110913" x="8488363" y="4873625"/>
          <p14:tracePt t="110921" x="8453438" y="4879975"/>
          <p14:tracePt t="110928" x="8426450" y="4879975"/>
          <p14:tracePt t="110936" x="8386763" y="4879975"/>
          <p14:tracePt t="110942" x="8359775" y="4886325"/>
          <p14:tracePt t="110952" x="8332788" y="4886325"/>
          <p14:tracePt t="110958" x="8305800" y="4886325"/>
          <p14:tracePt t="110968" x="8258175" y="4886325"/>
          <p14:tracePt t="110975" x="8197850" y="4886325"/>
          <p14:tracePt t="110985" x="8056563" y="4886325"/>
          <p14:tracePt t="110993" x="8008938" y="4879975"/>
          <p14:tracePt t="111002" x="7954963" y="4879975"/>
          <p14:tracePt t="111009" x="7907338" y="4879975"/>
          <p14:tracePt t="111018" x="7847013" y="4879975"/>
          <p14:tracePt t="111024" x="7778750" y="4879975"/>
          <p14:tracePt t="111035" x="7705725" y="4879975"/>
          <p14:tracePt t="111036" x="7631113" y="4879975"/>
          <p14:tracePt t="111044" x="7543800" y="4879975"/>
          <p14:tracePt t="111052" x="7475538" y="4879975"/>
          <p14:tracePt t="111059" x="7408863" y="4879975"/>
          <p14:tracePt t="111068" x="7346950" y="4886325"/>
          <p14:tracePt t="111075" x="7265988" y="4886325"/>
          <p14:tracePt t="111083" x="7192963" y="4886325"/>
          <p14:tracePt t="111092" x="7131050" y="4886325"/>
          <p14:tracePt t="111100" x="7064375" y="4900613"/>
          <p14:tracePt t="111110" x="6956425" y="4906963"/>
          <p14:tracePt t="111118" x="6896100" y="4913313"/>
          <p14:tracePt t="111126" x="6821488" y="4913313"/>
          <p14:tracePt t="111134" x="6753225" y="4913313"/>
          <p14:tracePt t="111152" x="6645275" y="4913313"/>
          <p14:tracePt t="111154" x="6605588" y="4913313"/>
          <p14:tracePt t="111169" x="6464300" y="4906963"/>
          <p14:tracePt t="111178" x="6396038" y="4906963"/>
          <p14:tracePt t="111194" x="6288088" y="4894263"/>
          <p14:tracePt t="111202" x="6240463" y="4894263"/>
          <p14:tracePt t="111211" x="6180138" y="4894263"/>
          <p14:tracePt t="111219" x="6140450" y="4894263"/>
          <p14:tracePt t="111235" x="6065838" y="4894263"/>
          <p14:tracePt t="111243" x="6018213" y="4894263"/>
          <p14:tracePt t="111261" x="5916613" y="4894263"/>
          <p14:tracePt t="111270" x="5889625" y="4894263"/>
          <p14:tracePt t="111285" x="5862638" y="4894263"/>
          <p14:tracePt t="111294" x="5856288" y="4894263"/>
          <p14:tracePt t="111310" x="5843588" y="4894263"/>
          <p14:tracePt t="111317" x="5843588" y="4900613"/>
          <p14:tracePt t="111320" x="5835650" y="4900613"/>
          <p14:tracePt t="111357" x="5829300" y="4900613"/>
          <p14:tracePt t="111386" x="5822950" y="4900613"/>
          <p14:tracePt t="111415" x="5816600" y="4900613"/>
          <p14:tracePt t="111428" x="5808663" y="4900613"/>
          <p14:tracePt t="111451" x="5795963" y="4900613"/>
          <p14:tracePt t="111468" x="5781675" y="4900613"/>
          <p14:tracePt t="111475" x="5762625" y="4900613"/>
          <p14:tracePt t="111486" x="5741988" y="4900613"/>
          <p14:tracePt t="111488" x="5715000" y="4900613"/>
          <p14:tracePt t="111494" x="5673725" y="4900613"/>
          <p14:tracePt t="111510" x="5654675" y="4900613"/>
          <p14:tracePt t="111512" x="5634038" y="4900613"/>
          <p14:tracePt t="111519" x="5627688" y="4900613"/>
          <p14:tracePt t="111525" x="5613400" y="4900613"/>
          <p14:tracePt t="111534" x="5607050" y="4900613"/>
          <p14:tracePt t="111538" x="5600700" y="4900613"/>
          <p14:tracePt t="111545" x="5592763" y="4900613"/>
          <p14:tracePt t="111655" x="5607050" y="4900613"/>
          <p14:tracePt t="111661" x="5619750" y="4894263"/>
          <p14:tracePt t="111669" x="5640388" y="4886325"/>
          <p14:tracePt t="111676" x="5661025" y="4873625"/>
          <p14:tracePt t="111693" x="5673725" y="4873625"/>
          <p14:tracePt t="111713" x="5862638" y="4852988"/>
          <p14:tracePt t="111720" x="5930900" y="4846638"/>
          <p14:tracePt t="111727" x="6018213" y="4840288"/>
          <p14:tracePt t="111744" x="6126163" y="4840288"/>
          <p14:tracePt t="111746" x="6221413" y="4826000"/>
          <p14:tracePt t="111753" x="6321425" y="4826000"/>
          <p14:tracePt t="111769" x="6545263" y="4813300"/>
          <p14:tracePt t="111777" x="6692900" y="4799013"/>
          <p14:tracePt t="111780" x="6815138" y="4799013"/>
          <p14:tracePt t="111787" x="6929438" y="4799013"/>
          <p14:tracePt t="111793" x="7064375" y="4799013"/>
          <p14:tracePt t="111802" x="7172325" y="4792663"/>
          <p14:tracePt t="111810" x="7280275" y="4792663"/>
          <p14:tracePt t="111828" x="7502525" y="4792663"/>
          <p14:tracePt t="111835" x="7570788" y="4792663"/>
          <p14:tracePt t="111843" x="7610475" y="4792663"/>
          <p14:tracePt t="111851" x="7637463" y="4792663"/>
          <p14:tracePt t="111861" x="7664450" y="4792663"/>
          <p14:tracePt t="111868" x="7670800" y="4792663"/>
          <p14:tracePt t="111875" x="7678738" y="4792663"/>
          <p14:tracePt t="111951" x="7651750" y="4799013"/>
          <p14:tracePt t="111959" x="7637463" y="4799013"/>
          <p14:tracePt t="111969" x="7616825" y="4799013"/>
          <p14:tracePt t="111975" x="7589838" y="4799013"/>
          <p14:tracePt t="111984" x="7556500" y="4799013"/>
          <p14:tracePt t="111993" x="7543800" y="4799013"/>
          <p14:tracePt t="111995" x="7523163" y="4799013"/>
          <p14:tracePt t="112002" x="7502525" y="4799013"/>
          <p14:tracePt t="112018" x="7462838" y="4799013"/>
          <p14:tracePt t="112026" x="7427913" y="4805363"/>
          <p14:tracePt t="112034" x="7361238" y="4805363"/>
          <p14:tracePt t="112042" x="7273925" y="4819650"/>
          <p14:tracePt t="112044" x="7158038" y="4819650"/>
          <p14:tracePt t="112053" x="7050088" y="4819650"/>
          <p14:tracePt t="112061" x="6950075" y="4826000"/>
          <p14:tracePt t="112069" x="6854825" y="4832350"/>
          <p14:tracePt t="112077" x="6746875" y="4840288"/>
          <p14:tracePt t="112084" x="6653213" y="4852988"/>
          <p14:tracePt t="112093" x="6584950" y="4859338"/>
          <p14:tracePt t="112100" x="6530975" y="4867275"/>
          <p14:tracePt t="112110" x="6402388" y="4886325"/>
          <p14:tracePt t="112118" x="6348413" y="4886325"/>
          <p14:tracePt t="112126" x="6275388" y="4886325"/>
          <p14:tracePt t="112135" x="6221413" y="4886325"/>
          <p14:tracePt t="112143" x="6167438" y="4886325"/>
          <p14:tracePt t="112150" x="6132513" y="4894263"/>
          <p14:tracePt t="112169" x="6032500" y="4900613"/>
          <p14:tracePt t="112177" x="5984875" y="4900613"/>
          <p14:tracePt t="112185" x="5964238" y="4900613"/>
          <p14:tracePt t="112195" x="5937250" y="4900613"/>
          <p14:tracePt t="112198" x="5903913" y="4900613"/>
          <p14:tracePt t="112206" x="5883275" y="4900613"/>
          <p14:tracePt t="112219" x="5856288" y="4900613"/>
          <p14:tracePt t="112221" x="5835650" y="4900613"/>
          <p14:tracePt t="112227" x="5816600" y="4900613"/>
          <p14:tracePt t="112243" x="5781675" y="4900613"/>
          <p14:tracePt t="112251" x="5762625" y="4900613"/>
          <p14:tracePt t="112260" x="5754688" y="4900613"/>
          <p14:tracePt t="112267" x="5748338" y="4900613"/>
          <p14:tracePt t="112278" x="5741988" y="4900613"/>
          <p14:tracePt t="112401" x="5741988" y="4894263"/>
          <p14:tracePt t="112409" x="5754688" y="4894263"/>
          <p14:tracePt t="112416" x="5762625" y="4886325"/>
          <p14:tracePt t="112424" x="5781675" y="4886325"/>
          <p14:tracePt t="112428" x="5802313" y="4886325"/>
          <p14:tracePt t="112444" x="5870575" y="4867275"/>
          <p14:tracePt t="112459" x="5957888" y="4852988"/>
          <p14:tracePt t="112467" x="6032500" y="4840288"/>
          <p14:tracePt t="112474" x="6099175" y="4832350"/>
          <p14:tracePt t="112484" x="6186488" y="4819650"/>
          <p14:tracePt t="112491" x="6261100" y="4805363"/>
          <p14:tracePt t="112502" x="6456363" y="4799013"/>
          <p14:tracePt t="112510" x="6545263" y="4778375"/>
          <p14:tracePt t="112519" x="6638925" y="4772025"/>
          <p14:tracePt t="112525" x="6746875" y="4765675"/>
          <p14:tracePt t="112534" x="6854825" y="4751388"/>
          <p14:tracePt t="112542" x="6962775" y="4745038"/>
          <p14:tracePt t="112551" x="7070725" y="4745038"/>
          <p14:tracePt t="112552" x="7158038" y="4745038"/>
          <p14:tracePt t="112559" x="7253288" y="4738688"/>
          <p14:tracePt t="112568" x="7334250" y="4738688"/>
          <p14:tracePt t="112576" x="7388225" y="4738688"/>
          <p14:tracePt t="112584" x="7448550" y="4738688"/>
          <p14:tracePt t="112592" x="7496175" y="4745038"/>
          <p14:tracePt t="112601" x="7529513" y="4751388"/>
          <p14:tracePt t="112609" x="7556500" y="4751388"/>
          <p14:tracePt t="112611" x="7597775" y="4751388"/>
          <p14:tracePt t="112618" x="7616825" y="4751388"/>
          <p14:tracePt t="112627" x="7631113" y="4751388"/>
          <p14:tracePt t="112634" x="7643813" y="4759325"/>
          <p14:tracePt t="112642" x="7651750" y="4759325"/>
          <p14:tracePt t="112683" x="7651750" y="4765675"/>
          <p14:tracePt t="112692" x="7651750" y="4772025"/>
          <p14:tracePt t="112699" x="7637463" y="4786313"/>
          <p14:tracePt t="112704" x="7610475" y="4799013"/>
          <p14:tracePt t="112712" x="7597775" y="4813300"/>
          <p14:tracePt t="112719" x="7562850" y="4819650"/>
          <p14:tracePt t="112726" x="7535863" y="4826000"/>
          <p14:tracePt t="112735" x="7489825" y="4832350"/>
          <p14:tracePt t="112743" x="7442200" y="4840288"/>
          <p14:tracePt t="112751" x="7361238" y="4840288"/>
          <p14:tracePt t="112759" x="7205663" y="4846638"/>
          <p14:tracePt t="112767" x="7091363" y="4859338"/>
          <p14:tracePt t="112776" x="6962775" y="4859338"/>
          <p14:tracePt t="112777" x="6842125" y="4859338"/>
          <p14:tracePt t="112784" x="6734175" y="4859338"/>
          <p14:tracePt t="112793" x="6680200" y="4859338"/>
          <p14:tracePt t="112801" x="6626225" y="4852988"/>
          <p14:tracePt t="112810" x="6591300" y="4852988"/>
          <p14:tracePt t="112817" x="6572250" y="4852988"/>
          <p14:tracePt t="112826" x="6551613" y="4846638"/>
          <p14:tracePt t="112834" x="6545263" y="4846638"/>
          <p14:tracePt t="112843" x="6530975" y="4840288"/>
          <p14:tracePt t="112859" x="6530975" y="4832350"/>
          <p14:tracePt t="112864" x="6524625" y="4819650"/>
          <p14:tracePt t="112871" x="6524625" y="4799013"/>
          <p14:tracePt t="112879" x="6524625" y="4786313"/>
          <p14:tracePt t="112887" x="6537325" y="4759325"/>
          <p14:tracePt t="112893" x="6551613" y="4732338"/>
          <p14:tracePt t="112901" x="6557963" y="4718050"/>
          <p14:tracePt t="112909" x="6572250" y="4705350"/>
          <p14:tracePt t="112917" x="6599238" y="4678363"/>
          <p14:tracePt t="112926" x="6632575" y="4651375"/>
          <p14:tracePt t="112933" x="6665913" y="4637088"/>
          <p14:tracePt t="112943" x="6734175" y="4589463"/>
          <p14:tracePt t="112950" x="6827838" y="4549775"/>
          <p14:tracePt t="112951" x="6915150" y="4522788"/>
          <p14:tracePt t="112960" x="7004050" y="4502150"/>
          <p14:tracePt t="112967" x="7070725" y="4489450"/>
          <p14:tracePt t="112976" x="7192963" y="4468813"/>
          <p14:tracePt t="112983" x="7300913" y="4462463"/>
          <p14:tracePt t="112992" x="7415213" y="4448175"/>
          <p14:tracePt t="113000" x="7516813" y="4454525"/>
          <p14:tracePt t="113010" x="7624763" y="4462463"/>
          <p14:tracePt t="113011" x="7718425" y="4468813"/>
          <p14:tracePt t="113017" x="7820025" y="4489450"/>
          <p14:tracePt t="113026" x="7886700" y="4502150"/>
          <p14:tracePt t="113033" x="7940675" y="4529138"/>
          <p14:tracePt t="113042" x="7967663" y="4549775"/>
          <p14:tracePt t="113050" x="7994650" y="4570413"/>
          <p14:tracePt t="113060" x="8042275" y="4637088"/>
          <p14:tracePt t="113068" x="8056563" y="4664075"/>
          <p14:tracePt t="113077" x="8056563" y="4678363"/>
          <p14:tracePt t="113084" x="8056563" y="4697413"/>
          <p14:tracePt t="113093" x="8056563" y="4705350"/>
          <p14:tracePt t="113100" x="8056563" y="4718050"/>
          <p14:tracePt t="113110" x="8048625" y="4732338"/>
          <p14:tracePt t="113117" x="8042275" y="4738688"/>
          <p14:tracePt t="113127" x="8029575" y="4751388"/>
          <p14:tracePt t="113134" x="8015288" y="4772025"/>
          <p14:tracePt t="113144" x="7975600" y="4799013"/>
          <p14:tracePt t="113150" x="7927975" y="4826000"/>
          <p14:tracePt t="113158" x="7826375" y="4840288"/>
          <p14:tracePt t="113167" x="7732713" y="4867275"/>
          <p14:tracePt t="113175" x="7643813" y="4879975"/>
          <p14:tracePt t="113176" x="7577138" y="4886325"/>
          <p14:tracePt t="113185" x="7481888" y="4894263"/>
          <p14:tracePt t="113192" x="7381875" y="4894263"/>
          <p14:tracePt t="113201" x="7286625" y="4894263"/>
          <p14:tracePt t="113209" x="7199313" y="4894263"/>
          <p14:tracePt t="113217" x="7131050" y="4886325"/>
          <p14:tracePt t="113225" x="7058025" y="4886325"/>
          <p14:tracePt t="113234" x="6983413" y="4867275"/>
          <p14:tracePt t="113235" x="6896100" y="4867275"/>
          <p14:tracePt t="113242" x="6794500" y="4846638"/>
          <p14:tracePt t="113251" x="6726238" y="4840288"/>
          <p14:tracePt t="113259" x="6672263" y="4832350"/>
          <p14:tracePt t="113268" x="6605588" y="4819650"/>
          <p14:tracePt t="113275" x="6557963" y="4799013"/>
          <p14:tracePt t="113284" x="6510338" y="4778375"/>
          <p14:tracePt t="113285" x="6483350" y="4759325"/>
          <p14:tracePt t="113294" x="6443663" y="4718050"/>
          <p14:tracePt t="113302" x="6410325" y="4657725"/>
          <p14:tracePt t="113308" x="6402388" y="4630738"/>
          <p14:tracePt t="113318" x="6396038" y="4616450"/>
          <p14:tracePt t="113325" x="6396038" y="4603750"/>
          <p14:tracePt t="113333" x="6402388" y="4583113"/>
          <p14:tracePt t="113343" x="6429375" y="4562475"/>
          <p14:tracePt t="113351" x="6456363" y="4543425"/>
          <p14:tracePt t="113360" x="6497638" y="4535488"/>
          <p14:tracePt t="113366" x="6510338" y="4529138"/>
          <p14:tracePt t="113375" x="6545263" y="4522788"/>
          <p14:tracePt t="113383" x="6572250" y="4522788"/>
          <p14:tracePt t="113393" x="6632575" y="4508500"/>
          <p14:tracePt t="113394" x="6746875" y="4502150"/>
          <p14:tracePt t="113402" x="6902450" y="4481513"/>
          <p14:tracePt t="113410" x="7064375" y="4462463"/>
          <p14:tracePt t="113418" x="7185025" y="4462463"/>
          <p14:tracePt t="113427" x="7300913" y="4462463"/>
          <p14:tracePt t="113433" x="7435850" y="4468813"/>
          <p14:tracePt t="113442" x="7556500" y="4481513"/>
          <p14:tracePt t="113450" x="7643813" y="4516438"/>
          <p14:tracePt t="113459" x="7813675" y="4616450"/>
          <p14:tracePt t="113469" x="7874000" y="4664075"/>
          <p14:tracePt t="113475" x="7921625" y="4697413"/>
          <p14:tracePt t="113484" x="7961313" y="4745038"/>
          <p14:tracePt t="113491" x="7988300" y="4772025"/>
          <p14:tracePt t="113501" x="7994650" y="4799013"/>
          <p14:tracePt t="113503" x="8008938" y="4826000"/>
          <p14:tracePt t="113512" x="8008938" y="4859338"/>
          <p14:tracePt t="113518" x="8008938" y="4886325"/>
          <p14:tracePt t="113526" x="8002588" y="4921250"/>
          <p14:tracePt t="113536" x="7988300" y="4940300"/>
          <p14:tracePt t="113541" x="7948613" y="4981575"/>
          <p14:tracePt t="113550" x="7913688" y="5014913"/>
          <p14:tracePt t="113559" x="7832725" y="5056188"/>
          <p14:tracePt t="113561" x="7732713" y="5102225"/>
          <p14:tracePt t="113568" x="7643813" y="5137150"/>
          <p14:tracePt t="113577" x="7516813" y="5170488"/>
          <p14:tracePt t="113584" x="7354888" y="5191125"/>
          <p14:tracePt t="113593" x="7232650" y="5197475"/>
          <p14:tracePt t="113599" x="7145338" y="5197475"/>
          <p14:tracePt t="113609" x="7070725" y="5197475"/>
          <p14:tracePt t="113617" x="6977063" y="5197475"/>
          <p14:tracePt t="113626" x="6908800" y="5191125"/>
          <p14:tracePt t="113628" x="6848475" y="5170488"/>
          <p14:tracePt t="113634" x="6821488" y="5157788"/>
          <p14:tracePt t="113643" x="6800850" y="5157788"/>
          <p14:tracePt t="113651" x="6788150" y="5149850"/>
          <p14:tracePt t="113658" x="6773863" y="5143500"/>
          <p14:tracePt t="113666" x="6773863" y="5137150"/>
          <p14:tracePt t="113678" x="6761163" y="5129213"/>
          <p14:tracePt t="120885" x="6746875" y="5129213"/>
          <p14:tracePt t="120892" x="6719888" y="5137150"/>
          <p14:tracePt t="120901" x="6699250" y="5143500"/>
          <p14:tracePt t="120908" x="6680200" y="5157788"/>
          <p14:tracePt t="120917" x="6645275" y="5164138"/>
          <p14:tracePt t="120925" x="6626225" y="5170488"/>
          <p14:tracePt t="120934" x="6611938" y="5176838"/>
          <p14:tracePt t="120936" x="6599238" y="5184775"/>
          <p14:tracePt t="120943" x="6584950" y="5184775"/>
          <p14:tracePt t="120952" x="6578600" y="5184775"/>
          <p14:tracePt t="120957" x="6557963" y="5184775"/>
          <p14:tracePt t="120968" x="6557963" y="5191125"/>
          <p14:tracePt t="120975" x="6551613" y="5191125"/>
          <p14:tracePt t="120985" x="6537325" y="5197475"/>
          <p14:tracePt t="120986" x="6524625" y="5203825"/>
          <p14:tracePt t="120993" x="6510338" y="5211763"/>
          <p14:tracePt t="121002" x="6503988" y="5211763"/>
          <p14:tracePt t="121009" x="6483350" y="5218113"/>
          <p14:tracePt t="121019" x="6470650" y="5230813"/>
          <p14:tracePt t="121025" x="6456363" y="5238750"/>
          <p14:tracePt t="121033" x="6443663" y="5251450"/>
          <p14:tracePt t="121042" x="6423025" y="5257800"/>
          <p14:tracePt t="121052" x="6402388" y="5272088"/>
          <p14:tracePt t="121059" x="6396038" y="5278438"/>
          <p14:tracePt t="121068" x="6389688" y="5284788"/>
          <p14:tracePt t="121075" x="6375400" y="5292725"/>
          <p14:tracePt t="121083" x="6362700" y="5299075"/>
          <p14:tracePt t="121092" x="6362700" y="5305425"/>
          <p14:tracePt t="121101" x="6356350" y="5305425"/>
          <p14:tracePt t="121110" x="6342063" y="5311775"/>
          <p14:tracePt t="121117" x="6329363" y="5311775"/>
          <p14:tracePt t="121127" x="6321425" y="5326063"/>
          <p14:tracePt t="121132" x="6302375" y="5332413"/>
          <p14:tracePt t="121143" x="6267450" y="5332413"/>
          <p14:tracePt t="121145" x="6200775" y="5338763"/>
          <p14:tracePt t="121153" x="6146800" y="5346700"/>
          <p14:tracePt t="121161" x="6092825" y="5353050"/>
          <p14:tracePt t="121168" x="6038850" y="5353050"/>
          <p14:tracePt t="121176" x="5984875" y="5353050"/>
          <p14:tracePt t="121183" x="5951538" y="5359400"/>
          <p14:tracePt t="121193" x="5924550" y="5365750"/>
          <p14:tracePt t="121199" x="5903913" y="5373688"/>
          <p14:tracePt t="121212" x="5889625" y="5373688"/>
          <p14:tracePt t="121228" x="5883275" y="5373688"/>
          <p14:tracePt t="121275" x="5876925" y="5359400"/>
          <p14:tracePt t="121285" x="5862638" y="5346700"/>
          <p14:tracePt t="121291" x="5862638" y="5332413"/>
          <p14:tracePt t="121298" x="5862638" y="5319713"/>
          <p14:tracePt t="121305" x="5862638" y="5311775"/>
          <p14:tracePt t="121312" x="5862638" y="5299075"/>
          <p14:tracePt t="121320" x="5862638" y="5292725"/>
          <p14:tracePt t="121327" x="5870575" y="5278438"/>
          <p14:tracePt t="121334" x="5883275" y="5265738"/>
          <p14:tracePt t="121343" x="5889625" y="5257800"/>
          <p14:tracePt t="121351" x="5903913" y="5245100"/>
          <p14:tracePt t="121359" x="5924550" y="5230813"/>
          <p14:tracePt t="121367" x="5937250" y="5218113"/>
          <p14:tracePt t="121377" x="5957888" y="5203825"/>
          <p14:tracePt t="121379" x="5991225" y="5184775"/>
          <p14:tracePt t="121385" x="6018213" y="5170488"/>
          <p14:tracePt t="121394" x="6045200" y="5164138"/>
          <p14:tracePt t="121400" x="6099175" y="5149850"/>
          <p14:tracePt t="121410" x="6167438" y="5122863"/>
          <p14:tracePt t="121416" x="6234113" y="5116513"/>
          <p14:tracePt t="121426" x="6288088" y="5116513"/>
          <p14:tracePt t="121433" x="6335713" y="5116513"/>
          <p14:tracePt t="121441" x="6389688" y="5116513"/>
          <p14:tracePt t="121452" x="6470650" y="5143500"/>
          <p14:tracePt t="121458" x="6518275" y="5157788"/>
          <p14:tracePt t="121468" x="6537325" y="5176838"/>
          <p14:tracePt t="121476" x="6564313" y="5197475"/>
          <p14:tracePt t="121483" x="6584950" y="5218113"/>
          <p14:tracePt t="121492" x="6599238" y="5238750"/>
          <p14:tracePt t="121500" x="6605588" y="5257800"/>
          <p14:tracePt t="121501" x="6611938" y="5292725"/>
          <p14:tracePt t="121510" x="6611938" y="5319713"/>
          <p14:tracePt t="121517" x="6611938" y="5326063"/>
          <p14:tracePt t="121526" x="6599238" y="5346700"/>
          <p14:tracePt t="121533" x="6591300" y="5359400"/>
          <p14:tracePt t="121542" x="6572250" y="5386388"/>
          <p14:tracePt t="121550" x="6564313" y="5392738"/>
          <p14:tracePt t="121551" x="6545263" y="5413375"/>
          <p14:tracePt t="121560" x="6518275" y="5427663"/>
          <p14:tracePt t="121567" x="6477000" y="5440363"/>
          <p14:tracePt t="121577" x="6443663" y="5454650"/>
          <p14:tracePt t="121583" x="6389688" y="5473700"/>
          <p14:tracePt t="121593" x="6321425" y="5473700"/>
          <p14:tracePt t="121594" x="6254750" y="5473700"/>
          <p14:tracePt t="121603" x="6194425" y="5473700"/>
          <p14:tracePt t="121611" x="6132513" y="5473700"/>
          <p14:tracePt t="121618" x="6092825" y="5461000"/>
          <p14:tracePt t="121626" x="6045200" y="5446713"/>
          <p14:tracePt t="121634" x="5997575" y="5434013"/>
          <p14:tracePt t="121642" x="5957888" y="5419725"/>
          <p14:tracePt t="121651" x="5937250" y="5386388"/>
          <p14:tracePt t="121658" x="5916613" y="5359400"/>
          <p14:tracePt t="121660" x="5897563" y="5326063"/>
          <p14:tracePt t="121669" x="5889625" y="5265738"/>
          <p14:tracePt t="121675" x="5889625" y="5245100"/>
          <p14:tracePt t="121685" x="5889625" y="5211763"/>
          <p14:tracePt t="121691" x="5897563" y="5191125"/>
          <p14:tracePt t="121702" x="5910263" y="5176838"/>
          <p14:tracePt t="121708" x="5924550" y="5164138"/>
          <p14:tracePt t="121718" x="5957888" y="5137150"/>
          <p14:tracePt t="121719" x="5978525" y="5129213"/>
          <p14:tracePt t="121726" x="5997575" y="5122863"/>
          <p14:tracePt t="121735" x="6011863" y="5122863"/>
          <p14:tracePt t="121742" x="6038850" y="5122863"/>
          <p14:tracePt t="121752" x="6059488" y="5122863"/>
          <p14:tracePt t="121758" x="6092825" y="5122863"/>
          <p14:tracePt t="121768" x="6140450" y="5122863"/>
          <p14:tracePt t="121770" x="6194425" y="5129213"/>
          <p14:tracePt t="121778" x="6227763" y="5143500"/>
          <p14:tracePt t="121785" x="6254750" y="5149850"/>
          <p14:tracePt t="121792" x="6275388" y="5170488"/>
          <p14:tracePt t="121801" x="6302375" y="5211763"/>
          <p14:tracePt t="121809" x="6335713" y="5265738"/>
          <p14:tracePt t="121817" x="6348413" y="5311775"/>
          <p14:tracePt t="121826" x="6348413" y="5359400"/>
          <p14:tracePt t="121833" x="6348413" y="5400675"/>
          <p14:tracePt t="121843" x="6321425" y="5446713"/>
          <p14:tracePt t="121851" x="6288088" y="5473700"/>
          <p14:tracePt t="121860" x="6213475" y="5527675"/>
          <p14:tracePt t="121866" x="6146800" y="5548313"/>
          <p14:tracePt t="121876" x="6078538" y="5562600"/>
          <p14:tracePt t="121883" x="6005513" y="5562600"/>
          <p14:tracePt t="121893" x="5835650" y="5568950"/>
          <p14:tracePt t="121901" x="5762625" y="5568950"/>
          <p14:tracePt t="121908" x="5727700" y="5554663"/>
          <p14:tracePt t="121916" x="5688013" y="5548313"/>
          <p14:tracePt t="121925" x="5681663" y="5541963"/>
          <p14:tracePt t="121933" x="5673725" y="5541963"/>
          <p14:tracePt t="121945" x="5667375" y="5541963"/>
          <p14:tracePt t="121967" x="5667375" y="5535613"/>
          <p14:tracePt t="122018" x="5667375" y="5527675"/>
          <p14:tracePt t="122045" x="5667375" y="5521325"/>
          <p14:tracePt t="122075" x="5661025" y="5521325"/>
          <p14:tracePt t="122083" x="5654675" y="5521325"/>
          <p14:tracePt t="122090" x="5654675" y="5514975"/>
          <p14:tracePt t="122097" x="5646738" y="5514975"/>
          <p14:tracePt t="122104" x="5634038" y="5514975"/>
          <p14:tracePt t="122125" x="5627688" y="5508625"/>
          <p14:tracePt t="122140" x="5619750" y="5500688"/>
          <p14:tracePt t="122148" x="5613400" y="5500688"/>
          <p14:tracePt t="122154" x="5607050" y="5500688"/>
          <p14:tracePt t="122161" x="5600700" y="5500688"/>
          <p14:tracePt t="122176" x="5586413" y="5500688"/>
          <p14:tracePt t="122264" x="5592763" y="5494338"/>
          <p14:tracePt t="122270" x="5600700" y="5487988"/>
          <p14:tracePt t="122279" x="5607050" y="5481638"/>
          <p14:tracePt t="122285" x="5613400" y="5481638"/>
          <p14:tracePt t="122293" x="5634038" y="5481638"/>
          <p14:tracePt t="122301" x="5640388" y="5481638"/>
          <p14:tracePt t="122308" x="5661025" y="5473700"/>
          <p14:tracePt t="122317" x="5667375" y="5473700"/>
          <p14:tracePt t="122326" x="5681663" y="5473700"/>
          <p14:tracePt t="122328" x="5694363" y="5467350"/>
          <p14:tracePt t="122336" x="5700713" y="5467350"/>
          <p14:tracePt t="122343" x="5715000" y="5461000"/>
          <p14:tracePt t="122357" x="5727700" y="5461000"/>
          <p14:tracePt t="122365" x="5741988" y="5461000"/>
          <p14:tracePt t="122373" x="5762625" y="5454650"/>
          <p14:tracePt t="122379" x="5775325" y="5446713"/>
          <p14:tracePt t="122387" x="5795963" y="5440363"/>
          <p14:tracePt t="122393" x="5829300" y="5440363"/>
          <p14:tracePt t="122401" x="5876925" y="5434013"/>
          <p14:tracePt t="122410" x="5924550" y="5427663"/>
          <p14:tracePt t="122418" x="5964238" y="5427663"/>
          <p14:tracePt t="122425" x="6045200" y="5413375"/>
          <p14:tracePt t="122434" x="6119813" y="5413375"/>
          <p14:tracePt t="122442" x="6207125" y="5413375"/>
          <p14:tracePt t="122444" x="6302375" y="5400675"/>
          <p14:tracePt t="122451" x="6389688" y="5392738"/>
          <p14:tracePt t="122459" x="6483350" y="5386388"/>
          <p14:tracePt t="122468" x="6591300" y="5386388"/>
          <p14:tracePt t="122475" x="6713538" y="5386388"/>
          <p14:tracePt t="122485" x="6848475" y="5386388"/>
          <p14:tracePt t="122491" x="7004050" y="5386388"/>
          <p14:tracePt t="122501" x="7205663" y="5386388"/>
          <p14:tracePt t="122503" x="7408863" y="5400675"/>
          <p14:tracePt t="122510" x="7570788" y="5400675"/>
          <p14:tracePt t="122518" x="7739063" y="5413375"/>
          <p14:tracePt t="122525" x="7874000" y="5419725"/>
          <p14:tracePt t="122535" x="7975600" y="5419725"/>
          <p14:tracePt t="122541" x="8048625" y="5419725"/>
          <p14:tracePt t="122551" x="8083550" y="5427663"/>
          <p14:tracePt t="122552" x="8116888" y="5427663"/>
          <p14:tracePt t="122562" x="8123238" y="5427663"/>
          <p14:tracePt t="122569" x="8129588" y="5434013"/>
          <p14:tracePt t="122765" x="8129588" y="5440363"/>
          <p14:tracePt t="122771" x="8123238" y="5446713"/>
          <p14:tracePt t="122778" x="8110538" y="5446713"/>
          <p14:tracePt t="122784" x="8110538" y="5454650"/>
          <p14:tracePt t="122794" x="8102600" y="5454650"/>
          <p14:tracePt t="122802" x="8096250" y="5461000"/>
          <p14:tracePt t="122814" x="8089900" y="5467350"/>
          <p14:tracePt t="122821" x="8083550" y="5467350"/>
          <p14:tracePt t="122830" x="8075613" y="5467350"/>
          <p14:tracePt t="122837" x="8069263" y="5467350"/>
          <p14:tracePt t="122844" x="8062913" y="5467350"/>
          <p14:tracePt t="122852" x="8035925" y="5473700"/>
          <p14:tracePt t="122860" x="8015288" y="5473700"/>
          <p14:tracePt t="122873" x="7921625" y="5473700"/>
          <p14:tracePt t="122880" x="7832725" y="5494338"/>
          <p14:tracePt t="122887" x="7658100" y="5494338"/>
          <p14:tracePt t="122895" x="7556500" y="5508625"/>
          <p14:tracePt t="122902" x="7427913" y="5508625"/>
          <p14:tracePt t="122910" x="7273925" y="5508625"/>
          <p14:tracePt t="122917" x="7118350" y="5508625"/>
          <p14:tracePt t="122925" x="6996113" y="5508625"/>
          <p14:tracePt t="122934" x="6788150" y="5521325"/>
          <p14:tracePt t="122942" x="6564313" y="5521325"/>
          <p14:tracePt t="122951" x="6153150" y="5562600"/>
          <p14:tracePt t="122960" x="5951538" y="5568950"/>
          <p14:tracePt t="122969" x="5849938" y="5581650"/>
          <p14:tracePt t="122976" x="5762625" y="5589588"/>
          <p14:tracePt t="122984" x="5700713" y="5595938"/>
          <p14:tracePt t="122991" x="5681663" y="5595938"/>
          <p14:tracePt t="123001" x="5673725" y="5595938"/>
          <p14:tracePt t="123010" x="5667375" y="5595938"/>
          <p14:tracePt t="123069" x="5673725" y="5595938"/>
          <p14:tracePt t="123075" x="5700713" y="5581650"/>
          <p14:tracePt t="123085" x="5715000" y="5575300"/>
          <p14:tracePt t="123094" x="5727700" y="5568950"/>
          <p14:tracePt t="123100" x="5741988" y="5568950"/>
          <p14:tracePt t="123109" x="5762625" y="5562600"/>
          <p14:tracePt t="123111" x="5775325" y="5554663"/>
          <p14:tracePt t="123119" x="5781675" y="5554663"/>
          <p14:tracePt t="123127" x="5789613" y="5548313"/>
          <p14:tracePt t="123134" x="5795963" y="5548313"/>
          <p14:tracePt t="123152" x="5802313" y="5548313"/>
          <p14:tracePt t="123244" x="5795963" y="5548313"/>
          <p14:tracePt t="123250" x="5781675" y="5548313"/>
          <p14:tracePt t="123256" x="5775325" y="5548313"/>
          <p14:tracePt t="123301" x="5775325" y="5541963"/>
          <p14:tracePt t="123310" x="5775325" y="5535613"/>
          <p14:tracePt t="123317" x="5775325" y="5527675"/>
          <p14:tracePt t="123327" x="5789613" y="5521325"/>
          <p14:tracePt t="123333" x="5822950" y="5494338"/>
          <p14:tracePt t="123353" x="6140450" y="5454650"/>
          <p14:tracePt t="123359" x="6240463" y="5454650"/>
          <p14:tracePt t="123368" x="6321425" y="5461000"/>
          <p14:tracePt t="123377" x="6369050" y="5481638"/>
          <p14:tracePt t="123383" x="6402388" y="5508625"/>
          <p14:tracePt t="123393" x="6437313" y="5527675"/>
          <p14:tracePt t="123394" x="6443663" y="5541963"/>
          <p14:tracePt t="123403" x="6477000" y="5581650"/>
          <p14:tracePt t="123409" x="6491288" y="5622925"/>
          <p14:tracePt t="123418" x="6491288" y="5703888"/>
          <p14:tracePt t="123426" x="6491288" y="5743575"/>
          <p14:tracePt t="123433" x="6470650" y="5805488"/>
          <p14:tracePt t="123442" x="6450013" y="5832475"/>
          <p14:tracePt t="123451" x="6423025" y="5859463"/>
          <p14:tracePt t="123459" x="6396038" y="5878513"/>
          <p14:tracePt t="123467" x="6321425" y="5919788"/>
          <p14:tracePt t="123468" x="6213475" y="5932488"/>
          <p14:tracePt t="123477" x="6086475" y="5932488"/>
          <p14:tracePt t="123483" x="5991225" y="5932488"/>
          <p14:tracePt t="123491" x="5924550" y="5913438"/>
          <p14:tracePt t="123501" x="5862638" y="5878513"/>
          <p14:tracePt t="123504" x="5816600" y="5838825"/>
          <p14:tracePt t="123511" x="5754688" y="5791200"/>
          <p14:tracePt t="123518" x="5700713" y="5710238"/>
          <p14:tracePt t="123526" x="5661025" y="5656263"/>
          <p14:tracePt t="123534" x="5613400" y="5589588"/>
          <p14:tracePt t="123542" x="5586413" y="5500688"/>
          <p14:tracePt t="123551" x="5586413" y="5427663"/>
          <p14:tracePt t="123558" x="5586413" y="5338763"/>
          <p14:tracePt t="123567" x="5586413" y="5292725"/>
          <p14:tracePt t="123569" x="5607050" y="5245100"/>
          <p14:tracePt t="123576" x="5619750" y="5230813"/>
          <p14:tracePt t="123585" x="5654675" y="5203825"/>
          <p14:tracePt t="123593" x="5708650" y="5170488"/>
          <p14:tracePt t="123601" x="5754688" y="5149850"/>
          <p14:tracePt t="123610" x="5816600" y="5122863"/>
          <p14:tracePt t="123616" x="5903913" y="5110163"/>
          <p14:tracePt t="123626" x="5991225" y="5089525"/>
          <p14:tracePt t="123627" x="6065838" y="5083175"/>
          <p14:tracePt t="123633" x="6146800" y="5083175"/>
          <p14:tracePt t="123643" x="6186488" y="5083175"/>
          <p14:tracePt t="123650" x="6248400" y="5095875"/>
          <p14:tracePt t="123660" x="6288088" y="5116513"/>
          <p14:tracePt t="123666" x="6342063" y="5149850"/>
          <p14:tracePt t="123675" x="6375400" y="5170488"/>
          <p14:tracePt t="123683" x="6402388" y="5191125"/>
          <p14:tracePt t="123685" x="6437313" y="5230813"/>
          <p14:tracePt t="123693" x="6450013" y="5278438"/>
          <p14:tracePt t="123701" x="6450013" y="5299075"/>
          <p14:tracePt t="123708" x="6450013" y="5326063"/>
          <p14:tracePt t="123717" x="6450013" y="5346700"/>
          <p14:tracePt t="123726" x="6437313" y="5359400"/>
          <p14:tracePt t="123734" x="6423025" y="5380038"/>
          <p14:tracePt t="123735" x="6389688" y="5407025"/>
          <p14:tracePt t="123743" x="6348413" y="5440363"/>
          <p14:tracePt t="123752" x="6308725" y="5461000"/>
          <p14:tracePt t="123760" x="6261100" y="5487988"/>
          <p14:tracePt t="123767" x="6207125" y="5500688"/>
          <p14:tracePt t="123776" x="6159500" y="5508625"/>
          <p14:tracePt t="123783" x="6119813" y="5508625"/>
          <p14:tracePt t="123792" x="6092825" y="5508625"/>
          <p14:tracePt t="123794" x="6072188" y="5508625"/>
          <p14:tracePt t="123802" x="6065838" y="5508625"/>
          <p14:tracePt t="123810" x="6051550" y="5508625"/>
          <p14:tracePt t="123817" x="6045200" y="5508625"/>
          <p14:tracePt t="123831" x="6032500" y="5481638"/>
          <p14:tracePt t="123838" x="6018213" y="5461000"/>
          <p14:tracePt t="123844" x="6005513" y="5434013"/>
          <p14:tracePt t="123852" x="6005513" y="5400675"/>
          <p14:tracePt t="123859" x="6005513" y="5386388"/>
          <p14:tracePt t="123868" x="6005513" y="5365750"/>
          <p14:tracePt t="123877" x="6005513" y="5353050"/>
          <p14:tracePt t="123889" x="6011863" y="5338763"/>
          <p14:tracePt t="123895" x="6011863" y="5332413"/>
          <p14:tracePt t="123918" x="6018213" y="5332413"/>
          <p14:tracePt t="123924" x="6024563" y="5332413"/>
          <p14:tracePt t="123960" x="6032500" y="5346700"/>
          <p14:tracePt t="123968" x="6038850" y="5359400"/>
          <p14:tracePt t="123976" x="6038850" y="5373688"/>
          <p14:tracePt t="123984" x="6038850" y="5392738"/>
          <p14:tracePt t="123992" x="6032500" y="5407025"/>
          <p14:tracePt t="124001" x="6032500" y="5419725"/>
          <p14:tracePt t="124008" x="6018213" y="5434013"/>
          <p14:tracePt t="124018" x="5964238" y="5467350"/>
          <p14:tracePt t="124027" x="5903913" y="5481638"/>
          <p14:tracePt t="124035" x="5843588" y="5487988"/>
          <p14:tracePt t="124041" x="5775325" y="5487988"/>
          <p14:tracePt t="124051" x="5727700" y="5487988"/>
          <p14:tracePt t="124058" x="5688013" y="5481638"/>
          <p14:tracePt t="124067" x="5667375" y="5473700"/>
          <p14:tracePt t="124075" x="5646738" y="5467350"/>
          <p14:tracePt t="124085" x="5640388" y="5467350"/>
          <p14:tracePt t="124093" x="5634038" y="5461000"/>
          <p14:tracePt t="124433" x="5640388" y="5461000"/>
          <p14:tracePt t="124439" x="5646738" y="5461000"/>
          <p14:tracePt t="124448" x="5654675" y="5461000"/>
          <p14:tracePt t="124454" x="5667375" y="5461000"/>
          <p14:tracePt t="124462" x="5681663" y="5461000"/>
          <p14:tracePt t="124471" x="5688013" y="5461000"/>
          <p14:tracePt t="124476" x="5700713" y="5461000"/>
          <p14:tracePt t="124484" x="5708650" y="5461000"/>
          <p14:tracePt t="124492" x="5715000" y="5461000"/>
          <p14:tracePt t="124500" x="5721350" y="5461000"/>
          <p14:tracePt t="124509" x="5727700" y="5461000"/>
          <p14:tracePt t="124517" x="5741988" y="5454650"/>
          <p14:tracePt t="124526" x="5741988" y="5446713"/>
          <p14:tracePt t="124534" x="5754688" y="5446713"/>
          <p14:tracePt t="124543" x="5768975" y="5440363"/>
          <p14:tracePt t="124556" x="5781675" y="5440363"/>
          <p14:tracePt t="124571" x="5789613" y="5440363"/>
          <p14:tracePt t="124587" x="5795963" y="5434013"/>
          <p14:tracePt t="124594" x="5802313" y="5434013"/>
          <p14:tracePt t="124607" x="5808663" y="5427663"/>
          <p14:tracePt t="124614" x="5816600" y="5427663"/>
          <p14:tracePt t="124628" x="5822950" y="5427663"/>
          <p14:tracePt t="124635" x="5829300" y="5427663"/>
          <p14:tracePt t="124665" x="5835650" y="5427663"/>
          <p14:tracePt t="124687" x="5843588" y="5419725"/>
          <p14:tracePt t="124709" x="5849938" y="5413375"/>
          <p14:tracePt t="124714" x="5856288" y="5413375"/>
          <p14:tracePt t="124745" x="5870575" y="5413375"/>
          <p14:tracePt t="124768" x="5876925" y="5413375"/>
          <p14:tracePt t="124773" x="5876925" y="5407025"/>
          <p14:tracePt t="124788" x="5883275" y="5407025"/>
          <p14:tracePt t="124795" x="5889625" y="5407025"/>
          <p14:tracePt t="124802" x="5897563" y="5407025"/>
          <p14:tracePt t="124809" x="5903913" y="5400675"/>
          <p14:tracePt t="124824" x="5916613" y="5400675"/>
          <p14:tracePt t="124832" x="5930900" y="5400675"/>
          <p14:tracePt t="124839" x="5937250" y="5400675"/>
          <p14:tracePt t="124846" x="5943600" y="5400675"/>
          <p14:tracePt t="124853" x="5951538" y="5400675"/>
          <p14:tracePt t="124869" x="5957888" y="5400675"/>
          <p14:tracePt t="124876" x="5964238" y="5400675"/>
          <p14:tracePt t="124889" x="5970588" y="5400675"/>
          <p14:tracePt t="124905" x="5978525" y="5400675"/>
          <p14:tracePt t="124934" x="5991225" y="5400675"/>
          <p14:tracePt t="124948" x="5997575" y="5400675"/>
          <p14:tracePt t="124976" x="6005513" y="5400675"/>
          <p14:tracePt t="124992" x="6011863" y="5400675"/>
          <p14:tracePt t="125020" x="6018213" y="5400675"/>
          <p14:tracePt t="125027" x="6024563" y="5400675"/>
          <p14:tracePt t="125035" x="6032500" y="5400675"/>
          <p14:tracePt t="125043" x="6038850" y="5400675"/>
          <p14:tracePt t="125058" x="6045200" y="5400675"/>
          <p14:tracePt t="125073" x="6051550" y="5400675"/>
          <p14:tracePt t="125088" x="6059488" y="5400675"/>
          <p14:tracePt t="125100" x="6065838" y="5400675"/>
          <p14:tracePt t="125108" x="6072188" y="5400675"/>
          <p14:tracePt t="125123" x="6086475" y="5400675"/>
          <p14:tracePt t="125137" x="6105525" y="5400675"/>
          <p14:tracePt t="125153" x="6119813" y="5392738"/>
          <p14:tracePt t="125158" x="6126163" y="5392738"/>
          <p14:tracePt t="125166" x="6132513" y="5392738"/>
          <p14:tracePt t="125181" x="6146800" y="5392738"/>
          <p14:tracePt t="125201" x="6153150" y="5392738"/>
          <p14:tracePt t="125208" x="6159500" y="5392738"/>
          <p14:tracePt t="125224" x="6167438" y="5392738"/>
          <p14:tracePt t="125230" x="6173788" y="5392738"/>
          <p14:tracePt t="125237" x="6180138" y="5392738"/>
          <p14:tracePt t="125246" x="6194425" y="5392738"/>
          <p14:tracePt t="125251" x="6200775" y="5392738"/>
          <p14:tracePt t="125260" x="6207125" y="5392738"/>
          <p14:tracePt t="125274" x="6213475" y="5392738"/>
          <p14:tracePt t="125289" x="6221413" y="5392738"/>
          <p14:tracePt t="125310" x="6227763" y="5392738"/>
          <p14:tracePt t="125339" x="6234113" y="5392738"/>
          <p14:tracePt t="125391" x="6240463" y="5392738"/>
          <p14:tracePt t="125426" x="6248400" y="5392738"/>
          <p14:tracePt t="125434" x="6254750" y="5392738"/>
          <p14:tracePt t="125463" x="6261100" y="5392738"/>
          <p14:tracePt t="125479" x="6261100" y="5400675"/>
          <p14:tracePt t="125485" x="6267450" y="5400675"/>
          <p14:tracePt t="125498" x="6275388" y="5400675"/>
          <p14:tracePt t="125514" x="6281738" y="5400675"/>
          <p14:tracePt t="125521" x="6288088" y="5407025"/>
          <p14:tracePt t="125530" x="6294438" y="5407025"/>
          <p14:tracePt t="125535" x="6308725" y="5407025"/>
          <p14:tracePt t="125544" x="6315075" y="5407025"/>
          <p14:tracePt t="125551" x="6329363" y="5407025"/>
          <p14:tracePt t="125558" x="6335713" y="5407025"/>
          <p14:tracePt t="125567" x="6348413" y="5407025"/>
          <p14:tracePt t="125574" x="6356350" y="5407025"/>
          <p14:tracePt t="125585" x="6369050" y="5407025"/>
          <p14:tracePt t="125587" x="6383338" y="5407025"/>
          <p14:tracePt t="125592" x="6402388" y="5407025"/>
          <p14:tracePt t="125602" x="6443663" y="5413375"/>
          <p14:tracePt t="125610" x="6477000" y="5413375"/>
          <p14:tracePt t="125616" x="6530975" y="5413375"/>
          <p14:tracePt t="125626" x="6578600" y="5413375"/>
          <p14:tracePt t="125633" x="6618288" y="5413375"/>
          <p14:tracePt t="125643" x="6665913" y="5419725"/>
          <p14:tracePt t="125645" x="6719888" y="5419725"/>
          <p14:tracePt t="125652" x="6753225" y="5419725"/>
          <p14:tracePt t="125659" x="6807200" y="5419725"/>
          <p14:tracePt t="125666" x="6861175" y="5427663"/>
          <p14:tracePt t="125675" x="6929438" y="5427663"/>
          <p14:tracePt t="125683" x="6996113" y="5427663"/>
          <p14:tracePt t="125692" x="7070725" y="5427663"/>
          <p14:tracePt t="125700" x="7124700" y="5427663"/>
          <p14:tracePt t="125703" x="7192963" y="5427663"/>
          <p14:tracePt t="125710" x="7265988" y="5427663"/>
          <p14:tracePt t="125718" x="7334250" y="5427663"/>
          <p14:tracePt t="125726" x="7394575" y="5427663"/>
          <p14:tracePt t="125734" x="7448550" y="5427663"/>
          <p14:tracePt t="125742" x="7496175" y="5427663"/>
          <p14:tracePt t="125750" x="7550150" y="5419725"/>
          <p14:tracePt t="125758" x="7597775" y="5407025"/>
          <p14:tracePt t="125760" x="7631113" y="5400675"/>
          <p14:tracePt t="125767" x="7678738" y="5400675"/>
          <p14:tracePt t="125777" x="7712075" y="5392738"/>
          <p14:tracePt t="125783" x="7732713" y="5392738"/>
          <p14:tracePt t="125792" x="7739063" y="5392738"/>
          <p14:tracePt t="125800" x="7751763" y="5386388"/>
          <p14:tracePt t="125809" x="7759700" y="5380038"/>
          <p14:tracePt t="125833" x="7759700" y="5373688"/>
          <p14:tracePt t="125848" x="7772400" y="5359400"/>
          <p14:tracePt t="125855" x="7772400" y="5353050"/>
          <p14:tracePt t="125870" x="7772400" y="5346700"/>
          <p14:tracePt t="125876" x="7772400" y="5338763"/>
          <p14:tracePt t="125892" x="7772400" y="5332413"/>
          <p14:tracePt t="125920" x="7766050" y="5326063"/>
          <p14:tracePt t="125927" x="7766050" y="5319713"/>
          <p14:tracePt t="125935" x="7759700" y="5319713"/>
          <p14:tracePt t="125950" x="7751763" y="5311775"/>
          <p14:tracePt t="125956" x="7751763" y="5305425"/>
          <p14:tracePt t="125963" x="7724775" y="5292725"/>
          <p14:tracePt t="125971" x="7697788" y="5278438"/>
          <p14:tracePt t="125977" x="7670800" y="5265738"/>
          <p14:tracePt t="125985" x="7610475" y="5230813"/>
          <p14:tracePt t="125992" x="7556500" y="5197475"/>
          <p14:tracePt t="126002" x="7496175" y="5176838"/>
          <p14:tracePt t="126008" x="7448550" y="5149850"/>
          <p14:tracePt t="126018" x="7408863" y="5116513"/>
          <p14:tracePt t="126024" x="7354888" y="5089525"/>
          <p14:tracePt t="126034" x="7313613" y="5068888"/>
          <p14:tracePt t="126036" x="7273925" y="5048250"/>
          <p14:tracePt t="126044" x="7239000" y="5029200"/>
          <p14:tracePt t="126050" x="7212013" y="5021263"/>
          <p14:tracePt t="126059" x="7185025" y="5008563"/>
          <p14:tracePt t="126068" x="7165975" y="5008563"/>
          <p14:tracePt t="126076" x="7118350" y="5002213"/>
          <p14:tracePt t="126083" x="7064375" y="4994275"/>
          <p14:tracePt t="126093" x="6977063" y="4994275"/>
          <p14:tracePt t="126094" x="6902450" y="4987925"/>
          <p14:tracePt t="126102" x="6815138" y="4987925"/>
          <p14:tracePt t="126110" x="6761163" y="4987925"/>
          <p14:tracePt t="126116" x="6713538" y="4987925"/>
          <p14:tracePt t="126126" x="6686550" y="4987925"/>
          <p14:tracePt t="126133" x="6659563" y="4981575"/>
          <p14:tracePt t="126142" x="6632575" y="4981575"/>
          <p14:tracePt t="126150" x="6611938" y="4981575"/>
          <p14:tracePt t="126151" x="6584950" y="4981575"/>
          <p14:tracePt t="126160" x="6557963" y="4981575"/>
          <p14:tracePt t="126167" x="6545263" y="4981575"/>
          <p14:tracePt t="126176" x="6524625" y="4981575"/>
          <p14:tracePt t="126184" x="6510338" y="4987925"/>
          <p14:tracePt t="126191" x="6491288" y="4994275"/>
          <p14:tracePt t="126201" x="6477000" y="5002213"/>
          <p14:tracePt t="126208" x="6470650" y="5002213"/>
          <p14:tracePt t="126218" x="6443663" y="5014913"/>
          <p14:tracePt t="126226" x="6437313" y="5021263"/>
          <p14:tracePt t="126235" x="6423025" y="5029200"/>
          <p14:tracePt t="126247" x="6416675" y="5041900"/>
          <p14:tracePt t="126252" x="6402388" y="5048250"/>
          <p14:tracePt t="126261" x="6396038" y="5056188"/>
          <p14:tracePt t="126268" x="6375400" y="5075238"/>
          <p14:tracePt t="126277" x="6362700" y="5089525"/>
          <p14:tracePt t="126285" x="6342063" y="5110163"/>
          <p14:tracePt t="126293" x="6315075" y="5129213"/>
          <p14:tracePt t="126300" x="6288088" y="5143500"/>
          <p14:tracePt t="126309" x="6267450" y="5149850"/>
          <p14:tracePt t="126317" x="6240463" y="5164138"/>
          <p14:tracePt t="126319" x="6234113" y="5164138"/>
          <p14:tracePt t="126326" x="6213475" y="5176838"/>
          <p14:tracePt t="126334" x="6200775" y="5191125"/>
          <p14:tracePt t="126344" x="6200775" y="5197475"/>
          <p14:tracePt t="126350" x="6186488" y="5197475"/>
          <p14:tracePt t="126360" x="6180138" y="5211763"/>
          <p14:tracePt t="126366" x="6180138" y="5218113"/>
          <p14:tracePt t="126377" x="6180138" y="5224463"/>
          <p14:tracePt t="126393" x="6180138" y="5230813"/>
          <p14:tracePt t="126428" x="6180138" y="5238750"/>
          <p14:tracePt t="126434" x="6200775" y="5245100"/>
          <p14:tracePt t="126443" x="6213475" y="5251450"/>
          <p14:tracePt t="126450" x="6240463" y="5257800"/>
          <p14:tracePt t="126461" x="6261100" y="5257800"/>
          <p14:tracePt t="126467" x="6302375" y="5257800"/>
          <p14:tracePt t="126475" x="6348413" y="5265738"/>
          <p14:tracePt t="126483" x="6423025" y="5265738"/>
          <p14:tracePt t="126492" x="6503988" y="5272088"/>
          <p14:tracePt t="126494" x="6578600" y="5272088"/>
          <p14:tracePt t="126501" x="6632575" y="5278438"/>
          <p14:tracePt t="126510" x="6713538" y="5292725"/>
          <p14:tracePt t="126518" x="6773863" y="5292725"/>
          <p14:tracePt t="126524" x="6842125" y="5299075"/>
          <p14:tracePt t="126534" x="6915150" y="5299075"/>
          <p14:tracePt t="126541" x="6983413" y="5299075"/>
          <p14:tracePt t="126550" x="7124700" y="5311775"/>
          <p14:tracePt t="126559" x="7178675" y="5311775"/>
          <p14:tracePt t="126567" x="7212013" y="5319713"/>
          <p14:tracePt t="126577" x="7239000" y="5326063"/>
          <p14:tracePt t="126584" x="7246938" y="5326063"/>
          <p14:tracePt t="126592" x="7259638" y="5326063"/>
          <p14:tracePt t="126609" x="7265988" y="5326063"/>
          <p14:tracePt t="126675" x="7265988" y="5338763"/>
          <p14:tracePt t="127437" x="7232650" y="5338763"/>
          <p14:tracePt t="127444" x="7192963" y="5338763"/>
          <p14:tracePt t="127451" x="7145338" y="5353050"/>
          <p14:tracePt t="127468" x="7097713" y="5353050"/>
          <p14:tracePt t="127469" x="7064375" y="5359400"/>
          <p14:tracePt t="127474" x="7031038" y="5365750"/>
          <p14:tracePt t="127485" x="7004050" y="5373688"/>
          <p14:tracePt t="127488" x="6983413" y="5380038"/>
          <p14:tracePt t="127494" x="6969125" y="5380038"/>
          <p14:tracePt t="127501" x="6956425" y="5386388"/>
          <p14:tracePt t="127517" x="6942138" y="5386388"/>
          <p14:tracePt t="127525" x="6929438" y="5386388"/>
          <p14:tracePt t="127531" x="6923088" y="5386388"/>
          <p14:tracePt t="127538" x="6915150" y="5392738"/>
          <p14:tracePt t="127547" x="6908800" y="5400675"/>
          <p14:tracePt t="127552" x="6896100" y="5400675"/>
          <p14:tracePt t="127560" x="6888163" y="5407025"/>
          <p14:tracePt t="127568" x="6875463" y="5413375"/>
          <p14:tracePt t="127578" x="6861175" y="5413375"/>
          <p14:tracePt t="127584" x="6854825" y="5413375"/>
          <p14:tracePt t="127593" x="6848475" y="5419725"/>
          <p14:tracePt t="127600" x="6842125" y="5419725"/>
          <p14:tracePt t="127611" x="6827838" y="5434013"/>
          <p14:tracePt t="127618" x="6821488" y="5440363"/>
          <p14:tracePt t="127626" x="6800850" y="5446713"/>
          <p14:tracePt t="127636" x="6780213" y="5454650"/>
          <p14:tracePt t="127642" x="6746875" y="5467350"/>
          <p14:tracePt t="127650" x="6713538" y="5481638"/>
          <p14:tracePt t="127659" x="6680200" y="5494338"/>
          <p14:tracePt t="127667" x="6632575" y="5500688"/>
          <p14:tracePt t="127668" x="6584950" y="5508625"/>
          <p14:tracePt t="127676" x="6551613" y="5527675"/>
          <p14:tracePt t="127685" x="6491288" y="5541963"/>
          <p14:tracePt t="127692" x="6443663" y="5548313"/>
          <p14:tracePt t="127701" x="6389688" y="5554663"/>
          <p14:tracePt t="127708" x="6321425" y="5575300"/>
          <p14:tracePt t="127717" x="6254750" y="5589588"/>
          <p14:tracePt t="127720" x="6159500" y="5602288"/>
          <p14:tracePt t="127728" x="6051550" y="5608638"/>
          <p14:tracePt t="127734" x="5957888" y="5608638"/>
          <p14:tracePt t="127744" x="5849938" y="5629275"/>
          <p14:tracePt t="127750" x="5768975" y="5635625"/>
          <p14:tracePt t="127759" x="5694363" y="5635625"/>
          <p14:tracePt t="127767" x="5627688" y="5635625"/>
          <p14:tracePt t="127776" x="5553075" y="5635625"/>
          <p14:tracePt t="127785" x="5538788" y="5635625"/>
          <p14:tracePt t="127794" x="5532438" y="5635625"/>
          <p14:tracePt t="127800" x="5519738" y="5635625"/>
          <p14:tracePt t="127813" x="5511800" y="5635625"/>
          <p14:tracePt t="127829" x="5505450" y="5635625"/>
          <p14:tracePt t="127844" x="5505450" y="5629275"/>
          <p14:tracePt t="127858" x="5499100" y="5622925"/>
          <p14:tracePt t="127864" x="5492750" y="5616575"/>
          <p14:tracePt t="127871" x="5484813" y="5608638"/>
          <p14:tracePt t="127880" x="5484813" y="5602288"/>
          <p14:tracePt t="127887" x="5484813" y="5595938"/>
          <p14:tracePt t="127893" x="5484813" y="5589588"/>
          <p14:tracePt t="127901" x="5484813" y="5581650"/>
          <p14:tracePt t="127915" x="5484813" y="5575300"/>
          <p14:tracePt t="127924" x="5484813" y="5568950"/>
          <p14:tracePt t="127938" x="5478463" y="5562600"/>
          <p14:tracePt t="127944" x="5478463" y="5548313"/>
          <p14:tracePt t="127966" x="5478463" y="5541963"/>
          <p14:tracePt t="127982" x="5472113" y="5541963"/>
          <p14:tracePt t="127988" x="5472113" y="5535613"/>
          <p14:tracePt t="128025" x="5472113" y="5527675"/>
          <p14:tracePt t="128032" x="5472113" y="5521325"/>
          <p14:tracePt t="128039" x="5465763" y="5521325"/>
          <p14:tracePt t="128047" x="5457825" y="5521325"/>
          <p14:tracePt t="128062" x="5457825" y="5514975"/>
          <p14:tracePt t="128075" x="5445125" y="5500688"/>
          <p14:tracePt t="128083" x="5430838" y="5494338"/>
          <p14:tracePt t="128090" x="5424488" y="5487988"/>
          <p14:tracePt t="128097" x="5411788" y="5481638"/>
          <p14:tracePt t="128103" x="5397500" y="5473700"/>
          <p14:tracePt t="128111" x="5391150" y="5473700"/>
          <p14:tracePt t="128118" x="5376863" y="5473700"/>
          <p14:tracePt t="128126" x="5376863" y="5467350"/>
          <p14:tracePt t="128135" x="5370513" y="5461000"/>
          <p14:tracePt t="128156" x="5364163" y="5461000"/>
          <p14:tracePt t="128184" x="5357813" y="5454650"/>
          <p14:tracePt t="128504" x="5222875" y="5434013"/>
          <p14:tracePt t="128511" x="5067300" y="5373688"/>
          <p14:tracePt t="128518" x="4938713" y="5311775"/>
          <p14:tracePt t="128525" x="4837113" y="5265738"/>
          <p14:tracePt t="128535" x="4668838" y="5176838"/>
          <p14:tracePt t="128541" x="4513263" y="5056188"/>
          <p14:tracePt t="128551" x="4398963" y="4913313"/>
          <p14:tracePt t="128559" x="4291013" y="4778375"/>
          <p14:tracePt t="128568" x="4251325" y="4732338"/>
          <p14:tracePt t="128570" x="4197350" y="4637088"/>
          <p14:tracePt t="128576" x="4149725" y="4508500"/>
          <p14:tracePt t="128584" x="4081463" y="4306888"/>
          <p14:tracePt t="128592" x="4075113" y="4144963"/>
          <p14:tracePt t="128601" x="4062413" y="3962400"/>
          <p14:tracePt t="128609" x="4102100" y="3584575"/>
          <p14:tracePt t="128617" x="4156075" y="3341688"/>
          <p14:tracePt t="128626" x="4251325" y="2976563"/>
          <p14:tracePt t="128627" x="4351338" y="2667000"/>
          <p14:tracePt t="128635" x="4452938" y="2376488"/>
          <p14:tracePt t="128643" x="4540250" y="2166938"/>
          <p14:tracePt t="128651" x="4648200" y="1978025"/>
          <p14:tracePt t="128659" x="4710113" y="1903413"/>
          <p14:tracePt t="128667" x="4764088" y="1816100"/>
          <p14:tracePt t="128674" x="4791075" y="1782763"/>
          <p14:tracePt t="128686" x="4824413" y="1741488"/>
          <p14:tracePt t="128692" x="4837113" y="1735138"/>
          <p14:tracePt t="128700" x="4857750" y="1720850"/>
          <p14:tracePt t="128708" x="4878388" y="1708150"/>
          <p14:tracePt t="128718" x="4926013" y="1681163"/>
          <p14:tracePt t="128724" x="5013325" y="1639888"/>
          <p14:tracePt t="128735" x="5195888" y="1538288"/>
          <p14:tracePt t="128743" x="5262563" y="1525588"/>
          <p14:tracePt t="128751" x="5289550" y="1511300"/>
          <p14:tracePt t="128759" x="5316538" y="1504950"/>
          <p14:tracePt t="128768" x="5349875" y="1498600"/>
          <p14:tracePt t="128774" x="5384800" y="1492250"/>
          <p14:tracePt t="128784" x="5397500" y="1484313"/>
          <p14:tracePt t="128792" x="5403850" y="1484313"/>
          <p14:tracePt t="128793" x="5418138" y="1484313"/>
          <p14:tracePt t="128866" x="5418138" y="1477963"/>
          <p14:tracePt t="128873" x="5403850" y="1477963"/>
          <p14:tracePt t="128880" x="5391150" y="1477963"/>
          <p14:tracePt t="128888" x="5384800" y="1477963"/>
          <p14:tracePt t="128904" x="5370513" y="1477963"/>
          <p14:tracePt t="128932" x="5364163" y="1492250"/>
          <p14:tracePt t="128983" x="5364163" y="1498600"/>
          <p14:tracePt t="128989" x="5364163" y="1504950"/>
          <p14:tracePt t="129054" x="5364163" y="1519238"/>
          <p14:tracePt t="129063" x="5364163" y="1525588"/>
          <p14:tracePt t="129078" x="5364163" y="1538288"/>
          <p14:tracePt t="129083" x="5364163" y="1546225"/>
          <p14:tracePt t="129092" x="5364163" y="1552575"/>
          <p14:tracePt t="129102" x="5364163" y="1558925"/>
          <p14:tracePt t="129109" x="5364163" y="1573213"/>
          <p14:tracePt t="129116" x="5364163" y="1585913"/>
          <p14:tracePt t="129126" x="5370513" y="1619250"/>
          <p14:tracePt t="129127" x="5370513" y="1646238"/>
          <p14:tracePt t="129134" x="5384800" y="1693863"/>
          <p14:tracePt t="129143" x="5391150" y="1741488"/>
          <p14:tracePt t="129152" x="5397500" y="1774825"/>
          <p14:tracePt t="129158" x="5403850" y="1855788"/>
          <p14:tracePt t="129168" x="5411788" y="1909763"/>
          <p14:tracePt t="129176" x="5411788" y="1963738"/>
          <p14:tracePt t="129184" x="5411788" y="2017713"/>
          <p14:tracePt t="129186" x="5411788" y="2065338"/>
          <p14:tracePt t="129193" x="5403850" y="2092325"/>
          <p14:tracePt t="129201" x="5403850" y="2106613"/>
          <p14:tracePt t="129208" x="5403850" y="2119313"/>
          <p14:tracePt t="129218" x="5397500" y="2133600"/>
          <p14:tracePt t="129237" x="5397500" y="2139950"/>
          <p14:tracePt t="129244" x="5397500" y="2146300"/>
          <p14:tracePt t="129273" x="5391150" y="2146300"/>
          <p14:tracePt t="129287" x="5384800" y="2152650"/>
          <p14:tracePt t="129309" x="5376863" y="2160588"/>
          <p14:tracePt t="129323" x="5370513" y="2160588"/>
          <p14:tracePt t="129338" x="5370513" y="2166938"/>
          <p14:tracePt t="129345" x="5364163" y="2173288"/>
          <p14:tracePt t="129361" x="5357813" y="2173288"/>
          <p14:tracePt t="129389" x="5349875" y="2179638"/>
          <p14:tracePt t="129484" x="5499100" y="2187575"/>
          <p14:tracePt t="129489" x="5681663" y="2200275"/>
          <p14:tracePt t="129496" x="5862638" y="2214563"/>
          <p14:tracePt t="129503" x="6105525" y="2227263"/>
          <p14:tracePt t="129512" x="6443663" y="2254250"/>
          <p14:tracePt t="129520" x="6753225" y="2254250"/>
          <p14:tracePt t="129527" x="7104063" y="2268538"/>
          <p14:tracePt t="129535" x="7435850" y="2268538"/>
          <p14:tracePt t="129542" x="7793038" y="2301875"/>
          <p14:tracePt t="129550" x="8150225" y="2314575"/>
          <p14:tracePt t="129558" x="8467725" y="2355850"/>
          <p14:tracePt t="129568" x="8731250" y="2355850"/>
          <p14:tracePt t="129569" x="8920163" y="2382838"/>
          <p14:tracePt t="129577" x="9061450" y="2389188"/>
          <p14:tracePt t="129585" x="9142413" y="2389188"/>
          <p14:tracePt t="129593" x="9223375" y="2382838"/>
          <p14:tracePt t="129602" x="9271000" y="2376488"/>
          <p14:tracePt t="129609" x="9290050" y="2376488"/>
          <p14:tracePt t="129617" x="9310688" y="2368550"/>
          <p14:tracePt t="129628" x="9310688" y="2362200"/>
          <p14:tracePt t="129650" x="9317038" y="2362200"/>
          <p14:tracePt t="129656" x="9324975" y="2355850"/>
          <p14:tracePt t="129672" x="9324975" y="2341563"/>
          <p14:tracePt t="129687" x="9317038" y="2328863"/>
          <p14:tracePt t="129702" x="9297988" y="2301875"/>
          <p14:tracePt t="129708" x="9250363" y="2287588"/>
          <p14:tracePt t="129715" x="9190038" y="2254250"/>
          <p14:tracePt t="129721" x="9055100" y="2179638"/>
          <p14:tracePt t="129730" x="8966200" y="2119313"/>
          <p14:tracePt t="129737" x="8872538" y="2071688"/>
          <p14:tracePt t="129744" x="8716963" y="1971675"/>
          <p14:tracePt t="129751" x="8494713" y="1876425"/>
          <p14:tracePt t="129759" x="8305800" y="1801813"/>
          <p14:tracePt t="129766" x="8143875" y="1735138"/>
          <p14:tracePt t="129777" x="7880350" y="1654175"/>
          <p14:tracePt t="129783" x="7651750" y="1558925"/>
          <p14:tracePt t="129792" x="7462838" y="1471613"/>
          <p14:tracePt t="129800" x="7199313" y="1384300"/>
          <p14:tracePt t="129801" x="7043738" y="1343025"/>
          <p14:tracePt t="129810" x="6942138" y="1303338"/>
          <p14:tracePt t="129817" x="6842125" y="1289050"/>
          <p14:tracePt t="129826" x="6746875" y="1268413"/>
          <p14:tracePt t="129834" x="6672263" y="1262063"/>
          <p14:tracePt t="129842" x="6605588" y="1262063"/>
          <p14:tracePt t="129850" x="6545263" y="1268413"/>
          <p14:tracePt t="129859" x="6396038" y="1295400"/>
          <p14:tracePt t="129868" x="6329363" y="1316038"/>
          <p14:tracePt t="129876" x="6248400" y="1330325"/>
          <p14:tracePt t="129884" x="6194425" y="1363663"/>
          <p14:tracePt t="129892" x="6119813" y="1390650"/>
          <p14:tracePt t="129900" x="6086475" y="1403350"/>
          <p14:tracePt t="129909" x="6059488" y="1417638"/>
          <p14:tracePt t="129911" x="6032500" y="1438275"/>
          <p14:tracePt t="129918" x="6005513" y="1450975"/>
          <p14:tracePt t="129927" x="5978525" y="1465263"/>
          <p14:tracePt t="129933" x="5951538" y="1477963"/>
          <p14:tracePt t="129942" x="5924550" y="1498600"/>
          <p14:tracePt t="129951" x="5897563" y="1519238"/>
          <p14:tracePt t="129958" x="5876925" y="1531938"/>
          <p14:tracePt t="129967" x="5843588" y="1552575"/>
          <p14:tracePt t="129970" x="5816600" y="1573213"/>
          <p14:tracePt t="129975" x="5789613" y="1592263"/>
          <p14:tracePt t="129984" x="5748338" y="1633538"/>
          <p14:tracePt t="129991" x="5715000" y="1673225"/>
          <p14:tracePt t="130001" x="5694363" y="1714500"/>
          <p14:tracePt t="130008" x="5667375" y="1747838"/>
          <p14:tracePt t="130017" x="5646738" y="1774825"/>
          <p14:tracePt t="130025" x="5627688" y="1809750"/>
          <p14:tracePt t="130026" x="5619750" y="1816100"/>
          <p14:tracePt t="130035" x="5607050" y="1843088"/>
          <p14:tracePt t="130042" x="5607050" y="1849438"/>
          <p14:tracePt t="130050" x="5592763" y="1863725"/>
          <p14:tracePt t="130059" x="5586413" y="1876425"/>
          <p14:tracePt t="130066" x="5573713" y="1890713"/>
          <p14:tracePt t="130075" x="5565775" y="1897063"/>
          <p14:tracePt t="130077" x="5553075" y="1909763"/>
          <p14:tracePt t="130085" x="5546725" y="1936750"/>
          <p14:tracePt t="130094" x="5532438" y="1951038"/>
          <p14:tracePt t="130100" x="5532438" y="1963738"/>
          <p14:tracePt t="130110" x="5519738" y="1984375"/>
          <p14:tracePt t="130122" x="5519738" y="1998663"/>
          <p14:tracePt t="130129" x="5511800" y="1998663"/>
          <p14:tracePt t="130136" x="5511800" y="2005013"/>
          <p14:tracePt t="130152" x="5511800" y="2017713"/>
          <p14:tracePt t="130164" x="5511800" y="2025650"/>
          <p14:tracePt t="130193" x="5526088" y="2038350"/>
          <p14:tracePt t="130201" x="5532438" y="2038350"/>
          <p14:tracePt t="130208" x="5553075" y="2052638"/>
          <p14:tracePt t="130218" x="5573713" y="2052638"/>
          <p14:tracePt t="130224" x="5607050" y="2052638"/>
          <p14:tracePt t="130235" x="5661025" y="2052638"/>
          <p14:tracePt t="130242" x="5741988" y="2058988"/>
          <p14:tracePt t="130250" x="5849938" y="2065338"/>
          <p14:tracePt t="130252" x="5978525" y="2065338"/>
          <p14:tracePt t="130260" x="6140450" y="2079625"/>
          <p14:tracePt t="130268" x="6275388" y="2085975"/>
          <p14:tracePt t="130276" x="6545263" y="2085975"/>
          <p14:tracePt t="130283" x="6788150" y="2085975"/>
          <p14:tracePt t="130292" x="7138988" y="2085975"/>
          <p14:tracePt t="130300" x="7508875" y="2085975"/>
          <p14:tracePt t="130309" x="7907338" y="2065338"/>
          <p14:tracePt t="130318" x="8285163" y="2071688"/>
          <p14:tracePt t="130319" x="8642350" y="2052638"/>
          <p14:tracePt t="130325" x="8953500" y="2058988"/>
          <p14:tracePt t="130334" x="9196388" y="2058988"/>
          <p14:tracePt t="130342" x="9424988" y="2052638"/>
          <p14:tracePt t="130350" x="9580563" y="2052638"/>
          <p14:tracePt t="130358" x="9667875" y="2052638"/>
          <p14:tracePt t="130360" x="9721850" y="2052638"/>
          <p14:tracePt t="130368" x="9748838" y="2052638"/>
          <p14:tracePt t="130375" x="9756775" y="2052638"/>
          <p14:tracePt t="130385" x="9763125" y="2052638"/>
          <p14:tracePt t="130397" x="9769475" y="2052638"/>
          <p14:tracePt t="151270" x="9648825" y="2227263"/>
          <p14:tracePt t="151277" x="9466263" y="2551113"/>
          <p14:tracePt t="151285" x="9358313" y="2693988"/>
          <p14:tracePt t="151292" x="9115425" y="3084513"/>
          <p14:tracePt t="151301" x="8974138" y="3267075"/>
          <p14:tracePt t="151308" x="8858250" y="3402013"/>
          <p14:tracePt t="151316" x="8743950" y="3524250"/>
          <p14:tracePt t="151326" x="8642350" y="3632200"/>
          <p14:tracePt t="151328" x="8528050" y="3713163"/>
          <p14:tracePt t="151334" x="8407400" y="3821113"/>
          <p14:tracePt t="151344" x="8326438" y="3887788"/>
          <p14:tracePt t="151351" x="8231188" y="3948113"/>
          <p14:tracePt t="151360" x="8116888" y="4022725"/>
          <p14:tracePt t="151366" x="7967663" y="4097338"/>
          <p14:tracePt t="151375" x="7874000" y="4151313"/>
          <p14:tracePt t="151383" x="7793038" y="4217988"/>
          <p14:tracePt t="151385" x="7732713" y="4265613"/>
          <p14:tracePt t="151393" x="7685088" y="4319588"/>
          <p14:tracePt t="151401" x="7637463" y="4360863"/>
          <p14:tracePt t="151410" x="7597775" y="4381500"/>
          <p14:tracePt t="151416" x="7577138" y="4394200"/>
          <p14:tracePt t="151426" x="7562850" y="4400550"/>
          <p14:tracePt t="151433" x="7550150" y="4414838"/>
          <p14:tracePt t="151443" x="7529513" y="4421188"/>
          <p14:tracePt t="151444" x="7523163" y="4421188"/>
          <p14:tracePt t="151452" x="7502525" y="4421188"/>
          <p14:tracePt t="151460" x="7481888" y="4435475"/>
          <p14:tracePt t="151467" x="7462838" y="4435475"/>
          <p14:tracePt t="151475" x="7442200" y="4441825"/>
          <p14:tracePt t="151484" x="7435850" y="4448175"/>
          <p14:tracePt t="151486" x="7408863" y="4448175"/>
          <p14:tracePt t="151493" x="7394575" y="4448175"/>
          <p14:tracePt t="151503" x="7388225" y="4448175"/>
          <p14:tracePt t="151509" x="7367588" y="4448175"/>
          <p14:tracePt t="151518" x="7354888" y="4448175"/>
          <p14:tracePt t="151525" x="7334250" y="4448175"/>
          <p14:tracePt t="151533" x="7319963" y="4448175"/>
          <p14:tracePt t="151542" x="7300913" y="4448175"/>
          <p14:tracePt t="151544" x="7265988" y="4448175"/>
          <p14:tracePt t="151554" x="7246938" y="4448175"/>
          <p14:tracePt t="151559" x="7199313" y="4454525"/>
          <p14:tracePt t="151568" x="7151688" y="4481513"/>
          <p14:tracePt t="151575" x="7104063" y="4495800"/>
          <p14:tracePt t="151585" x="7070725" y="4522788"/>
          <p14:tracePt t="151591" x="7016750" y="4570413"/>
          <p14:tracePt t="151601" x="6956425" y="4616450"/>
          <p14:tracePt t="151603" x="6908800" y="4657725"/>
          <p14:tracePt t="151611" x="6848475" y="4705350"/>
          <p14:tracePt t="151618" x="6800850" y="4745038"/>
          <p14:tracePt t="151627" x="6734175" y="4778375"/>
          <p14:tracePt t="151634" x="6692900" y="4799013"/>
          <p14:tracePt t="151642" x="6645275" y="4832350"/>
          <p14:tracePt t="151650" x="6599238" y="4859338"/>
          <p14:tracePt t="151659" x="6537325" y="4879975"/>
          <p14:tracePt t="151668" x="6503988" y="4906963"/>
          <p14:tracePt t="151675" x="6464300" y="4921250"/>
          <p14:tracePt t="151676" x="6437313" y="4933950"/>
          <p14:tracePt t="151685" x="6423025" y="4940300"/>
          <p14:tracePt t="151692" x="6396038" y="4954588"/>
          <p14:tracePt t="151700" x="6369050" y="4960938"/>
          <p14:tracePt t="151708" x="6342063" y="4967288"/>
          <p14:tracePt t="151718" x="6329363" y="4967288"/>
          <p14:tracePt t="151724" x="6302375" y="4975225"/>
          <p14:tracePt t="151735" x="6267450" y="4975225"/>
          <p14:tracePt t="151742" x="6248400" y="4975225"/>
          <p14:tracePt t="151757" x="6240463" y="4975225"/>
          <p14:tracePt t="151762" x="6234113" y="4975225"/>
          <p14:tracePt t="151777" x="6227763" y="4975225"/>
          <p14:tracePt t="151783" x="6227763" y="4967288"/>
          <p14:tracePt t="151793" x="6221413" y="4948238"/>
          <p14:tracePt t="151798" x="6221413" y="4940300"/>
          <p14:tracePt t="151807" x="6221413" y="4933950"/>
          <p14:tracePt t="151814" x="6227763" y="4921250"/>
          <p14:tracePt t="151821" x="6240463" y="4900613"/>
          <p14:tracePt t="151836" x="6254750" y="4886325"/>
          <p14:tracePt t="151841" x="6288088" y="4859338"/>
          <p14:tracePt t="151851" x="6321425" y="4846638"/>
          <p14:tracePt t="151858" x="6396038" y="4826000"/>
          <p14:tracePt t="151864" x="6510338" y="4799013"/>
          <p14:tracePt t="151871" x="6605588" y="4792663"/>
          <p14:tracePt t="151878" x="6699250" y="4792663"/>
          <p14:tracePt t="151887" x="6842125" y="4805363"/>
          <p14:tracePt t="151894" x="6956425" y="4805363"/>
          <p14:tracePt t="151902" x="7112000" y="4826000"/>
          <p14:tracePt t="151909" x="7205663" y="4846638"/>
          <p14:tracePt t="151916" x="7346950" y="4859338"/>
          <p14:tracePt t="151926" x="7442200" y="4879975"/>
          <p14:tracePt t="151933" x="7543800" y="4900613"/>
          <p14:tracePt t="151942" x="7589838" y="4913313"/>
          <p14:tracePt t="151944" x="7624763" y="4927600"/>
          <p14:tracePt t="151952" x="7651750" y="4933950"/>
          <p14:tracePt t="151960" x="7658100" y="4940300"/>
          <p14:tracePt t="151975" x="7664450" y="4954588"/>
          <p14:tracePt t="151981" x="7670800" y="4960938"/>
          <p14:tracePt t="151995" x="7670800" y="4981575"/>
          <p14:tracePt t="152010" x="7670800" y="4994275"/>
          <p14:tracePt t="152016" x="7670800" y="5002213"/>
          <p14:tracePt t="152025" x="7651750" y="5014913"/>
          <p14:tracePt t="152030" x="7570788" y="5062538"/>
          <p14:tracePt t="152038" x="7475538" y="5095875"/>
          <p14:tracePt t="152047" x="7300913" y="5149850"/>
          <p14:tracePt t="152053" x="7165975" y="5191125"/>
          <p14:tracePt t="152060" x="7043738" y="5203825"/>
          <p14:tracePt t="152067" x="6935788" y="5218113"/>
          <p14:tracePt t="152077" x="6842125" y="5218113"/>
          <p14:tracePt t="152084" x="6753225" y="5218113"/>
          <p14:tracePt t="152092" x="6707188" y="5218113"/>
          <p14:tracePt t="152100" x="6645275" y="5211763"/>
          <p14:tracePt t="152108" x="6611938" y="5211763"/>
          <p14:tracePt t="152111" x="6572250" y="5197475"/>
          <p14:tracePt t="152119" x="6551613" y="5191125"/>
          <p14:tracePt t="152126" x="6545263" y="5184775"/>
          <p14:tracePt t="152134" x="6545263" y="5176838"/>
          <p14:tracePt t="152142" x="6530975" y="5176838"/>
          <p14:tracePt t="152149" x="6530975" y="5164138"/>
          <p14:tracePt t="152159" x="6524625" y="5137150"/>
          <p14:tracePt t="152179" x="6537325" y="5116513"/>
          <p14:tracePt t="152186" x="6557963" y="5102225"/>
          <p14:tracePt t="152192" x="6572250" y="5102225"/>
          <p14:tracePt t="152204" x="6591300" y="5102225"/>
          <p14:tracePt t="152206" x="6605588" y="5102225"/>
          <p14:tracePt t="152214" x="6626225" y="5095875"/>
          <p14:tracePt t="152221" x="6659563" y="5095875"/>
          <p14:tracePt t="152230" x="6734175" y="5095875"/>
          <p14:tracePt t="152236" x="6821488" y="5095875"/>
          <p14:tracePt t="152244" x="6902450" y="5095875"/>
          <p14:tracePt t="152251" x="6983413" y="5102225"/>
          <p14:tracePt t="152259" x="7037388" y="5110163"/>
          <p14:tracePt t="152269" x="7091363" y="5122863"/>
          <p14:tracePt t="152275" x="7138988" y="5137150"/>
          <p14:tracePt t="152277" x="7165975" y="5137150"/>
          <p14:tracePt t="152286" x="7199313" y="5143500"/>
          <p14:tracePt t="152293" x="7205663" y="5149850"/>
          <p14:tracePt t="152301" x="7212013" y="5149850"/>
          <p14:tracePt t="152310" x="7219950" y="5149850"/>
          <p14:tracePt t="152365" x="7219950" y="5157788"/>
          <p14:tracePt t="152372" x="7219950" y="5164138"/>
          <p14:tracePt t="152380" x="7212013" y="5164138"/>
          <p14:tracePt t="152397" x="7205663" y="5176838"/>
          <p14:tracePt t="152405" x="7199313" y="5184775"/>
          <p14:tracePt t="152415" x="7192963" y="5184775"/>
          <p14:tracePt t="152424" x="7178675" y="5197475"/>
          <p14:tracePt t="152439" x="7172325" y="5197475"/>
          <p14:tracePt t="152447" x="7172325" y="5203825"/>
          <p14:tracePt t="152454" x="7172325" y="5211763"/>
          <p14:tracePt t="152460" x="7165975" y="5211763"/>
          <p14:tracePt t="152467" x="7158038" y="5211763"/>
          <p14:tracePt t="152488" x="7158038" y="5218113"/>
          <p14:tracePt t="152503" x="7151688" y="5218113"/>
          <p14:tracePt t="152524" x="7145338" y="5224463"/>
          <p14:tracePt t="152554" x="7138988" y="5230813"/>
          <p14:tracePt t="152560" x="7131050" y="5230813"/>
          <p14:tracePt t="152568" x="7124700" y="5238750"/>
          <p14:tracePt t="152583" x="7118350" y="5238750"/>
          <p14:tracePt t="152592" x="7112000" y="5245100"/>
          <p14:tracePt t="152597" x="7097713" y="5245100"/>
          <p14:tracePt t="152604" x="7085013" y="5257800"/>
          <p14:tracePt t="152612" x="7064375" y="5257800"/>
          <p14:tracePt t="152619" x="7043738" y="5265738"/>
          <p14:tracePt t="152625" x="7004050" y="5272088"/>
          <p14:tracePt t="152635" x="6956425" y="5284788"/>
          <p14:tracePt t="152642" x="6908800" y="5284788"/>
          <p14:tracePt t="152652" x="6861175" y="5299075"/>
          <p14:tracePt t="152654" x="6842125" y="5305425"/>
          <p14:tracePt t="152663" x="6807200" y="5311775"/>
          <p14:tracePt t="152670" x="6788150" y="5326063"/>
          <p14:tracePt t="152685" x="6713538" y="5353050"/>
          <p14:tracePt t="152692" x="6665913" y="5373688"/>
          <p14:tracePt t="152702" x="6626225" y="5380038"/>
          <p14:tracePt t="152708" x="6564313" y="5400675"/>
          <p14:tracePt t="152718" x="6510338" y="5419725"/>
          <p14:tracePt t="152726" x="6450013" y="5434013"/>
          <p14:tracePt t="152728" x="6416675" y="5440363"/>
          <p14:tracePt t="152734" x="6383338" y="5454650"/>
          <p14:tracePt t="152744" x="6335713" y="5473700"/>
          <p14:tracePt t="152750" x="6315075" y="5473700"/>
          <p14:tracePt t="152760" x="6294438" y="5481638"/>
          <p14:tracePt t="152767" x="6267450" y="5487988"/>
          <p14:tracePt t="152776" x="6248400" y="5487988"/>
          <p14:tracePt t="152783" x="6221413" y="5494338"/>
          <p14:tracePt t="152785" x="6186488" y="5494338"/>
          <p14:tracePt t="152793" x="6167438" y="5500688"/>
          <p14:tracePt t="152801" x="6132513" y="5500688"/>
          <p14:tracePt t="152809" x="6086475" y="5508625"/>
          <p14:tracePt t="152816" x="6051550" y="5508625"/>
          <p14:tracePt t="152826" x="6011863" y="5508625"/>
          <p14:tracePt t="152833" x="5970588" y="5508625"/>
          <p14:tracePt t="152841" x="5951538" y="5508625"/>
          <p14:tracePt t="152851" x="5930900" y="5500688"/>
          <p14:tracePt t="152852" x="5916613" y="5494338"/>
          <p14:tracePt t="152859" x="5910263" y="5494338"/>
          <p14:tracePt t="152868" x="5910263" y="5487988"/>
          <p14:tracePt t="152880" x="5897563" y="5481638"/>
          <p14:tracePt t="152888" x="5897563" y="5473700"/>
          <p14:tracePt t="152896" x="5889625" y="5467350"/>
          <p14:tracePt t="152901" x="5889625" y="5461000"/>
          <p14:tracePt t="152910" x="5883275" y="5454650"/>
          <p14:tracePt t="152924" x="5883275" y="5434013"/>
          <p14:tracePt t="152938" x="5883275" y="5427663"/>
          <p14:tracePt t="152945" x="5883275" y="5419725"/>
          <p14:tracePt t="152961" x="5883275" y="5407025"/>
          <p14:tracePt t="152966" x="5889625" y="5407025"/>
          <p14:tracePt t="152975" x="5889625" y="5400675"/>
          <p14:tracePt t="152989" x="5897563" y="5392738"/>
          <p14:tracePt t="153004" x="5897563" y="5386388"/>
          <p14:tracePt t="153040" x="5897563" y="5380038"/>
          <p14:tracePt t="153056" x="5903913" y="5373688"/>
          <p14:tracePt t="153069" x="5910263" y="5373688"/>
          <p14:tracePt t="153076" x="5916613" y="5359400"/>
          <p14:tracePt t="153085" x="5930900" y="5353050"/>
          <p14:tracePt t="153093" x="5943600" y="5346700"/>
          <p14:tracePt t="153100" x="5951538" y="5338763"/>
          <p14:tracePt t="153109" x="5978525" y="5332413"/>
          <p14:tracePt t="153117" x="5991225" y="5326063"/>
          <p14:tracePt t="153126" x="6011863" y="5326063"/>
          <p14:tracePt t="153128" x="6065838" y="5311775"/>
          <p14:tracePt t="153134" x="6186488" y="5292725"/>
          <p14:tracePt t="153143" x="6321425" y="5251450"/>
          <p14:tracePt t="153149" x="6429375" y="5245100"/>
          <p14:tracePt t="153160" x="6545263" y="5230813"/>
          <p14:tracePt t="153166" x="6686550" y="5211763"/>
          <p14:tracePt t="153175" x="6800850" y="5218113"/>
          <p14:tracePt t="153183" x="6923088" y="5224463"/>
          <p14:tracePt t="153193" x="7138988" y="5251450"/>
          <p14:tracePt t="153202" x="7205663" y="5257800"/>
          <p14:tracePt t="153208" x="7273925" y="5278438"/>
          <p14:tracePt t="153218" x="7307263" y="5292725"/>
          <p14:tracePt t="153226" x="7334250" y="5305425"/>
          <p14:tracePt t="153227" x="7354888" y="5319713"/>
          <p14:tracePt t="153243" x="7361238" y="5319713"/>
          <p14:tracePt t="153251" x="7373938" y="5332413"/>
          <p14:tracePt t="153260" x="7381875" y="5346700"/>
          <p14:tracePt t="153269" x="7381875" y="5353050"/>
          <p14:tracePt t="153275" x="7381875" y="5373688"/>
          <p14:tracePt t="153284" x="7373938" y="5386388"/>
          <p14:tracePt t="153285" x="7367588" y="5407025"/>
          <p14:tracePt t="153294" x="7346950" y="5427663"/>
          <p14:tracePt t="153301" x="7327900" y="5454650"/>
          <p14:tracePt t="153308" x="7259638" y="5508625"/>
          <p14:tracePt t="153318" x="7192963" y="5527675"/>
          <p14:tracePt t="153324" x="7091363" y="5568950"/>
          <p14:tracePt t="153334" x="6956425" y="5616575"/>
          <p14:tracePt t="153342" x="6761163" y="5670550"/>
          <p14:tracePt t="153350" x="6557963" y="5689600"/>
          <p14:tracePt t="153352" x="6389688" y="5710238"/>
          <p14:tracePt t="153359" x="6234113" y="5710238"/>
          <p14:tracePt t="153368" x="6099175" y="5710238"/>
          <p14:tracePt t="153375" x="5991225" y="5710238"/>
          <p14:tracePt t="153384" x="5916613" y="5703888"/>
          <p14:tracePt t="153392" x="5870575" y="5689600"/>
          <p14:tracePt t="153400" x="5822950" y="5662613"/>
          <p14:tracePt t="153408" x="5795963" y="5649913"/>
          <p14:tracePt t="153410" x="5789613" y="5643563"/>
          <p14:tracePt t="153417" x="5775325" y="5622925"/>
          <p14:tracePt t="153427" x="5775325" y="5608638"/>
          <p14:tracePt t="153433" x="5775325" y="5595938"/>
          <p14:tracePt t="153442" x="5775325" y="5575300"/>
          <p14:tracePt t="153450" x="5775325" y="5562600"/>
          <p14:tracePt t="153452" x="5789613" y="5541963"/>
          <p14:tracePt t="153460" x="5802313" y="5521325"/>
          <p14:tracePt t="153468" x="5835650" y="5494338"/>
          <p14:tracePt t="153476" x="5937250" y="5407025"/>
          <p14:tracePt t="153484" x="6173788" y="5265738"/>
          <p14:tracePt t="153491" x="6342063" y="5184775"/>
          <p14:tracePt t="153501" x="6464300" y="5122863"/>
          <p14:tracePt t="153507" x="6626225" y="5048250"/>
          <p14:tracePt t="153518" x="6821488" y="5014913"/>
          <p14:tracePt t="153520" x="6969125" y="4981575"/>
          <p14:tracePt t="153526" x="7085013" y="4981575"/>
          <p14:tracePt t="153534" x="7253288" y="4981575"/>
          <p14:tracePt t="153543" x="7408863" y="5021263"/>
          <p14:tracePt t="153549" x="7535863" y="5048250"/>
          <p14:tracePt t="153559" x="7624763" y="5095875"/>
          <p14:tracePt t="153566" x="7718425" y="5149850"/>
          <p14:tracePt t="153577" x="7840663" y="5218113"/>
          <p14:tracePt t="153585" x="7880350" y="5238750"/>
          <p14:tracePt t="153593" x="7894638" y="5245100"/>
          <p14:tracePt t="153602" x="7894638" y="5257800"/>
          <p14:tracePt t="153605" x="7900988" y="5257800"/>
          <p14:tracePt t="153612" x="7913688" y="5272088"/>
          <p14:tracePt t="153620" x="7913688" y="5278438"/>
          <p14:tracePt t="153627" x="7913688" y="5284788"/>
          <p14:tracePt t="153634" x="7913688" y="5305425"/>
          <p14:tracePt t="153642" x="7907338" y="5311775"/>
          <p14:tracePt t="153651" x="7886700" y="5332413"/>
          <p14:tracePt t="153658" x="7820025" y="5380038"/>
          <p14:tracePt t="153667" x="7732713" y="5419725"/>
          <p14:tracePt t="153669" x="7535863" y="5500688"/>
          <p14:tracePt t="153678" x="7265988" y="5602288"/>
          <p14:tracePt t="153685" x="6983413" y="5656263"/>
          <p14:tracePt t="153693" x="6794500" y="5697538"/>
          <p14:tracePt t="153701" x="6497638" y="5737225"/>
          <p14:tracePt t="153708" x="6248400" y="5751513"/>
          <p14:tracePt t="153717" x="6126163" y="5770563"/>
          <p14:tracePt t="153724" x="5924550" y="5778500"/>
          <p14:tracePt t="153735" x="5789613" y="5778500"/>
          <p14:tracePt t="153736" x="5700713" y="5778500"/>
          <p14:tracePt t="153744" x="5646738" y="5778500"/>
          <p14:tracePt t="153751" x="5592763" y="5778500"/>
          <p14:tracePt t="153759" x="5532438" y="5764213"/>
          <p14:tracePt t="153768" x="5484813" y="5751513"/>
          <p14:tracePt t="153775" x="5465763" y="5737225"/>
          <p14:tracePt t="153784" x="5424488" y="5716588"/>
          <p14:tracePt t="153786" x="5411788" y="5710238"/>
          <p14:tracePt t="153794" x="5397500" y="5697538"/>
          <p14:tracePt t="153801" x="5391150" y="5683250"/>
          <p14:tracePt t="153809" x="5376863" y="5676900"/>
          <p14:tracePt t="153818" x="5370513" y="5670550"/>
          <p14:tracePt t="153825" x="5364163" y="5656263"/>
          <p14:tracePt t="153858" x="5364163" y="5649913"/>
          <p14:tracePt t="153924" x="5364163" y="5643563"/>
          <p14:tracePt t="153953" x="5364163" y="5635625"/>
          <p14:tracePt t="154041" x="5364163" y="5629275"/>
          <p14:tracePt t="154070" x="5364163" y="5622925"/>
          <p14:tracePt t="154087" x="5370513" y="5616575"/>
          <p14:tracePt t="154157" x="5370513" y="5608638"/>
          <p14:tracePt t="155244" x="5403850" y="5541963"/>
          <p14:tracePt t="155252" x="5607050" y="5170488"/>
          <p14:tracePt t="155259" x="5862638" y="4792663"/>
          <p14:tracePt t="155269" x="6113463" y="4217988"/>
          <p14:tracePt t="155276" x="6423025" y="3671888"/>
          <p14:tracePt t="155283" x="6869113" y="3144838"/>
          <p14:tracePt t="155292" x="7246938" y="2679700"/>
          <p14:tracePt t="155300" x="7678738" y="2247900"/>
          <p14:tracePt t="155308" x="8008938" y="1882775"/>
          <p14:tracePt t="155310" x="8386763" y="1552575"/>
          <p14:tracePt t="155319" x="8677275" y="1343025"/>
          <p14:tracePt t="155327" x="8818563" y="1208088"/>
          <p14:tracePt t="155334" x="9001125" y="1079500"/>
          <p14:tracePt t="155342" x="9055100" y="1046163"/>
          <p14:tracePt t="155349" x="9094788" y="1019175"/>
          <p14:tracePt t="155358" x="9109075" y="1019175"/>
          <p14:tracePt t="155412" x="9061450" y="985838"/>
          <p14:tracePt t="155419" x="9028113" y="979488"/>
          <p14:tracePt t="155425" x="8980488" y="971550"/>
          <p14:tracePt t="155435" x="8947150" y="971550"/>
          <p14:tracePt t="155442" x="8912225" y="958850"/>
          <p14:tracePt t="155451" x="8845550" y="938213"/>
          <p14:tracePt t="155458" x="8764588" y="904875"/>
          <p14:tracePt t="155467" x="8704263" y="884238"/>
          <p14:tracePt t="155474" x="8656638" y="850900"/>
          <p14:tracePt t="155485" x="8575675" y="749300"/>
          <p14:tracePt t="155492" x="8534400" y="681038"/>
          <p14:tracePt t="155501" x="8494713" y="608013"/>
          <p14:tracePt t="155508" x="8474075" y="560388"/>
          <p14:tracePt t="155517" x="8447088" y="492125"/>
          <p14:tracePt t="155524" x="8399463" y="392113"/>
          <p14:tracePt t="155534" x="8359775" y="249238"/>
          <p14:tracePt t="155535" x="8326438" y="4127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1245476" y="3136612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ea typeface="隶书" panose="02010509060101010101" pitchFamily="49" charset="-122"/>
              </a:rPr>
              <a:t>Code Display 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07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56"/>
    </mc:Choice>
    <mc:Fallback xmlns="">
      <p:transition spd="slow" advTm="2965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免费的</a:t>
            </a:r>
            <a:r>
              <a:rPr lang="en-US" altLang="zh-CN" sz="3200" dirty="0" err="1">
                <a:ea typeface="隶书" panose="02010509060101010101" pitchFamily="49" charset="-122"/>
              </a:rPr>
              <a:t>Jupyter</a:t>
            </a:r>
            <a:r>
              <a:rPr lang="en-US" altLang="zh-CN" sz="3200" dirty="0">
                <a:ea typeface="隶书" panose="02010509060101010101" pitchFamily="49" charset="-122"/>
              </a:rPr>
              <a:t> Notebook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7ACAC-5370-4705-AF31-6F58F4734F4E}"/>
              </a:ext>
            </a:extLst>
          </p:cNvPr>
          <p:cNvSpPr txBox="1"/>
          <p:nvPr/>
        </p:nvSpPr>
        <p:spPr>
          <a:xfrm>
            <a:off x="3220894" y="3397261"/>
            <a:ext cx="61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Kaggle: Your Home for Data Science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8A8C6A-FE16-6540-B667-507646682CCC}"/>
              </a:ext>
            </a:extLst>
          </p:cNvPr>
          <p:cNvSpPr txBox="1"/>
          <p:nvPr/>
        </p:nvSpPr>
        <p:spPr>
          <a:xfrm>
            <a:off x="3220894" y="3838695"/>
            <a:ext cx="61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4"/>
              </a:rPr>
              <a:t>天池大数据众智平台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hlinkClick r:id="rId4"/>
              </a:rPr>
              <a:t>-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hlinkClick r:id="rId4"/>
              </a:rPr>
              <a:t>阿里云天池 </a:t>
            </a:r>
            <a:r>
              <a:rPr lang="en-US" altLang="zh-CN" dirty="0">
                <a:hlinkClick r:id="rId4"/>
              </a:rPr>
              <a:t>(aliyun.com)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C277D3-A709-5B4C-3B0F-E31084C57EF4}"/>
              </a:ext>
            </a:extLst>
          </p:cNvPr>
          <p:cNvSpPr txBox="1"/>
          <p:nvPr/>
        </p:nvSpPr>
        <p:spPr>
          <a:xfrm>
            <a:off x="3220894" y="2955827"/>
            <a:ext cx="61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5"/>
              </a:rPr>
              <a:t>colab.google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0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51"/>
    </mc:Choice>
    <mc:Fallback xmlns="">
      <p:transition spd="slow" advTm="61751"/>
    </mc:Fallback>
  </mc:AlternateContent>
  <p:extLst>
    <p:ext uri="{3A86A75C-4F4B-4683-9AE1-C65F6400EC91}">
      <p14:laserTraceLst xmlns:p14="http://schemas.microsoft.com/office/powerpoint/2010/main">
        <p14:tracePtLst>
          <p14:tracePt t="27814" x="6545263" y="479425"/>
          <p14:tracePt t="27822" x="6200775" y="842963"/>
          <p14:tracePt t="27830" x="5843588" y="1154113"/>
          <p14:tracePt t="27837" x="5546725" y="1397000"/>
          <p14:tracePt t="27847" x="5235575" y="1666875"/>
          <p14:tracePt t="27853" x="5006975" y="1836738"/>
          <p14:tracePt t="27863" x="4911725" y="1882775"/>
          <p14:tracePt t="27864" x="4797425" y="1909763"/>
          <p14:tracePt t="27872" x="4729163" y="1924050"/>
          <p14:tracePt t="27881" x="4675188" y="1930400"/>
          <p14:tracePt t="27889" x="4641850" y="1930400"/>
          <p14:tracePt t="27895" x="4635500" y="1930400"/>
          <p14:tracePt t="27904" x="4629150" y="1930400"/>
          <p14:tracePt t="27938" x="4621213" y="1924050"/>
          <p14:tracePt t="27945" x="4614863" y="1917700"/>
          <p14:tracePt t="27952" x="4614863" y="1903413"/>
          <p14:tracePt t="27959" x="4614863" y="1897063"/>
          <p14:tracePt t="27974" x="4614863" y="1890713"/>
          <p14:tracePt t="27981" x="4614863" y="1882775"/>
          <p14:tracePt t="27989" x="4614863" y="1876425"/>
          <p14:tracePt t="28060" x="4614863" y="1890713"/>
          <p14:tracePt t="28067" x="4614863" y="1903413"/>
          <p14:tracePt t="28083" x="4614863" y="1957388"/>
          <p14:tracePt t="28089" x="4527550" y="2187575"/>
          <p14:tracePt t="28097" x="4398963" y="2443163"/>
          <p14:tracePt t="28113" x="4149725" y="2727325"/>
          <p14:tracePt t="28121" x="3919538" y="3017838"/>
          <p14:tracePt t="28129" x="3771900" y="3219450"/>
          <p14:tracePt t="28136" x="3616325" y="3381375"/>
          <p14:tracePt t="28146" x="3198813" y="3860800"/>
          <p14:tracePt t="28154" x="3117850" y="3962400"/>
          <p14:tracePt t="28163" x="3036888" y="4043363"/>
          <p14:tracePt t="28170" x="2974975" y="4130675"/>
          <p14:tracePt t="28178" x="2941638" y="4178300"/>
          <p14:tracePt t="28187" x="2928938" y="4191000"/>
          <p14:tracePt t="28195" x="2921000" y="4198938"/>
          <p14:tracePt t="28205" x="2914650" y="4205288"/>
          <p14:tracePt t="28285" x="2914650" y="4191000"/>
          <p14:tracePt t="28293" x="2914650" y="4178300"/>
          <p14:tracePt t="28300" x="2921000" y="4164013"/>
          <p14:tracePt t="28306" x="2928938" y="4137025"/>
          <p14:tracePt t="28314" x="2935288" y="4130675"/>
          <p14:tracePt t="28321" x="2947988" y="4110038"/>
          <p14:tracePt t="28330" x="2962275" y="4076700"/>
          <p14:tracePt t="28338" x="2974975" y="4049713"/>
          <p14:tracePt t="28346" x="2989263" y="4029075"/>
          <p14:tracePt t="28353" x="3001963" y="4010025"/>
          <p14:tracePt t="28363" x="3022600" y="3975100"/>
          <p14:tracePt t="28370" x="3063875" y="3921125"/>
          <p14:tracePt t="28371" x="3097213" y="3881438"/>
          <p14:tracePt t="28380" x="3136900" y="3833813"/>
          <p14:tracePt t="28389" x="3184525" y="3779838"/>
          <p14:tracePt t="28397" x="3225800" y="3746500"/>
          <p14:tracePt t="28404" x="3279775" y="3698875"/>
          <p14:tracePt t="28413" x="3286125" y="3686175"/>
          <p14:tracePt t="28415" x="3298825" y="3671888"/>
          <p14:tracePt t="28422" x="3306763" y="3671888"/>
          <p14:tracePt t="28440" x="3306763" y="3659188"/>
          <p14:tracePt t="28497" x="3298825" y="3644900"/>
          <p14:tracePt t="28503" x="3292475" y="3644900"/>
          <p14:tracePt t="28510" x="3265488" y="3632200"/>
          <p14:tracePt t="28519" x="3244850" y="3624263"/>
          <p14:tracePt t="28524" x="3190875" y="3611563"/>
          <p14:tracePt t="28531" x="3130550" y="3611563"/>
          <p14:tracePt t="28540" x="3076575" y="3597275"/>
          <p14:tracePt t="28547" x="3016250" y="3597275"/>
          <p14:tracePt t="28555" x="2962275" y="3605213"/>
          <p14:tracePt t="28563" x="2921000" y="3605213"/>
          <p14:tracePt t="28571" x="2901950" y="3605213"/>
          <p14:tracePt t="28580" x="2881313" y="3605213"/>
          <p14:tracePt t="28582" x="2867025" y="3605213"/>
          <p14:tracePt t="28589" x="2860675" y="3605213"/>
          <p14:tracePt t="28642" x="2860675" y="3611563"/>
          <p14:tracePt t="28648" x="2860675" y="3617913"/>
          <p14:tracePt t="28655" x="2860675" y="3624263"/>
          <p14:tracePt t="28663" x="2867025" y="3632200"/>
          <p14:tracePt t="28684" x="2974975" y="3759200"/>
          <p14:tracePt t="28690" x="3028950" y="3806825"/>
          <p14:tracePt t="28698" x="3063875" y="3894138"/>
          <p14:tracePt t="28708" x="3097213" y="3962400"/>
          <p14:tracePt t="28713" x="3109913" y="3989388"/>
          <p14:tracePt t="28722" x="3136900" y="4043363"/>
          <p14:tracePt t="28728" x="3144838" y="4083050"/>
          <p14:tracePt t="28739" x="3151188" y="4110038"/>
          <p14:tracePt t="28746" x="3151188" y="4130675"/>
          <p14:tracePt t="28755" x="3151188" y="4144963"/>
          <p14:tracePt t="28757" x="3151188" y="4171950"/>
          <p14:tracePt t="28764" x="3151188" y="4178300"/>
          <p14:tracePt t="28773" x="3151188" y="4191000"/>
          <p14:tracePt t="28780" x="3144838" y="4198938"/>
          <p14:tracePt t="28788" x="3136900" y="4205288"/>
          <p14:tracePt t="28804" x="3082925" y="4244975"/>
          <p14:tracePt t="28811" x="3036888" y="4259263"/>
          <p14:tracePt t="28821" x="2995613" y="4259263"/>
          <p14:tracePt t="28823" x="2968625" y="4265613"/>
          <p14:tracePt t="28830" x="2947988" y="4265613"/>
          <p14:tracePt t="28839" x="2941638" y="4265613"/>
          <p14:tracePt t="28845" x="2935288" y="4265613"/>
          <p14:tracePt t="28866" x="2914650" y="4232275"/>
          <p14:tracePt t="28873" x="2914650" y="4225925"/>
          <p14:tracePt t="28880" x="2914650" y="4205288"/>
          <p14:tracePt t="28888" x="2914650" y="4191000"/>
          <p14:tracePt t="28897" x="2914650" y="4184650"/>
          <p14:tracePt t="28903" x="2921000" y="4171950"/>
          <p14:tracePt t="28913" x="2941638" y="4151313"/>
          <p14:tracePt t="28921" x="2968625" y="4130675"/>
          <p14:tracePt t="28929" x="2989263" y="4124325"/>
          <p14:tracePt t="28931" x="3009900" y="4110038"/>
          <p14:tracePt t="28938" x="3016250" y="4103688"/>
          <p14:tracePt t="28947" x="3028950" y="4097338"/>
          <p14:tracePt t="28954" x="3036888" y="4097338"/>
          <p14:tracePt t="28968" x="3043238" y="4097338"/>
          <p14:tracePt t="28975" x="3049588" y="4097338"/>
          <p14:tracePt t="28990" x="3055938" y="4097338"/>
          <p14:tracePt t="29017" x="3070225" y="4103688"/>
          <p14:tracePt t="29025" x="3076575" y="4124325"/>
          <p14:tracePt t="29032" x="3076575" y="4137025"/>
          <p14:tracePt t="29039" x="3076575" y="4151313"/>
          <p14:tracePt t="29047" x="3070225" y="4164013"/>
          <p14:tracePt t="29055" x="3063875" y="4191000"/>
          <p14:tracePt t="29063" x="3063875" y="4198938"/>
          <p14:tracePt t="29071" x="3055938" y="4205288"/>
          <p14:tracePt t="29079" x="3055938" y="4211638"/>
          <p14:tracePt t="29088" x="3055938" y="4217988"/>
          <p14:tracePt t="29095" x="3049588" y="4225925"/>
          <p14:tracePt t="29097" x="3049588" y="4232275"/>
          <p14:tracePt t="29113" x="3043238" y="4232275"/>
          <p14:tracePt t="29120" x="3043238" y="4238625"/>
          <p14:tracePt t="29135" x="3043238" y="4244975"/>
          <p14:tracePt t="29141" x="3043238" y="4259263"/>
          <p14:tracePt t="29157" x="3043238" y="4265613"/>
          <p14:tracePt t="29178" x="3043238" y="4271963"/>
          <p14:tracePt t="29184" x="3043238" y="4279900"/>
          <p14:tracePt t="29200" x="3043238" y="4286250"/>
          <p14:tracePt t="29215" x="3043238" y="4292600"/>
          <p14:tracePt t="29222" x="3043238" y="4300538"/>
          <p14:tracePt t="29230" x="3043238" y="4306888"/>
          <p14:tracePt t="29242" x="3049588" y="4313238"/>
          <p14:tracePt t="29250" x="3049588" y="4327525"/>
          <p14:tracePt t="29266" x="3055938" y="4333875"/>
          <p14:tracePt t="29271" x="3063875" y="4346575"/>
          <p14:tracePt t="29280" x="3082925" y="4360863"/>
          <p14:tracePt t="29289" x="3117850" y="4387850"/>
          <p14:tracePt t="29296" x="3163888" y="4421188"/>
          <p14:tracePt t="29303" x="3225800" y="4462463"/>
          <p14:tracePt t="29312" x="3292475" y="4495800"/>
          <p14:tracePt t="29322" x="3373438" y="4529138"/>
          <p14:tracePt t="29323" x="3421063" y="4562475"/>
          <p14:tracePt t="29329" x="3468688" y="4597400"/>
          <p14:tracePt t="29339" x="3508375" y="4616450"/>
          <p14:tracePt t="29346" x="3535363" y="4630738"/>
          <p14:tracePt t="29354" x="3562350" y="4643438"/>
          <p14:tracePt t="29363" x="3589338" y="4651375"/>
          <p14:tracePt t="29370" x="3595688" y="4664075"/>
          <p14:tracePt t="29380" x="3616325" y="4670425"/>
          <p14:tracePt t="29381" x="3630613" y="4678363"/>
          <p14:tracePt t="29395" x="3636963" y="4684713"/>
          <p14:tracePt t="29411" x="3643313" y="4684713"/>
          <p14:tracePt t="29431" x="3649663" y="4684713"/>
          <p14:tracePt t="29504" x="3649663" y="4670425"/>
          <p14:tracePt t="32267" x="3609975" y="4603750"/>
          <p14:tracePt t="32274" x="3576638" y="4543425"/>
          <p14:tracePt t="32283" x="3549650" y="4495800"/>
          <p14:tracePt t="32290" x="3535363" y="4468813"/>
          <p14:tracePt t="32297" x="3508375" y="4427538"/>
          <p14:tracePt t="32305" x="3487738" y="4394200"/>
          <p14:tracePt t="32313" x="3468688" y="4367213"/>
          <p14:tracePt t="32320" x="3448050" y="4340225"/>
          <p14:tracePt t="32328" x="3421063" y="4279900"/>
          <p14:tracePt t="32337" x="3400425" y="4238625"/>
          <p14:tracePt t="32346" x="3352800" y="4124325"/>
          <p14:tracePt t="32355" x="3340100" y="4090988"/>
          <p14:tracePt t="32363" x="3319463" y="4029075"/>
          <p14:tracePt t="32372" x="3313113" y="3995738"/>
          <p14:tracePt t="32379" x="3298825" y="3968750"/>
          <p14:tracePt t="32387" x="3298825" y="3962400"/>
          <p14:tracePt t="32405" x="3292475" y="3948113"/>
          <p14:tracePt t="32407" x="3292475" y="3935413"/>
          <p14:tracePt t="32421" x="3292475" y="3921125"/>
          <p14:tracePt t="32435" x="3292475" y="3902075"/>
          <p14:tracePt t="32442" x="3306763" y="3894138"/>
          <p14:tracePt t="32457" x="3313113" y="3881438"/>
          <p14:tracePt t="32464" x="3319463" y="3867150"/>
          <p14:tracePt t="32479" x="3325813" y="3860800"/>
          <p14:tracePt t="32487" x="3325813" y="3854450"/>
          <p14:tracePt t="32493" x="3325813" y="3848100"/>
          <p14:tracePt t="32498" x="3325813" y="3840163"/>
          <p14:tracePt t="32509" x="3325813" y="3827463"/>
          <p14:tracePt t="32514" x="3319463" y="3806825"/>
          <p14:tracePt t="32522" x="3298825" y="3752850"/>
          <p14:tracePt t="32530" x="3279775" y="3725863"/>
          <p14:tracePt t="32538" x="3252788" y="3678238"/>
          <p14:tracePt t="32547" x="3238500" y="3665538"/>
          <p14:tracePt t="32553" x="3232150" y="3644900"/>
          <p14:tracePt t="32562" x="3225800" y="3624263"/>
          <p14:tracePt t="32571" x="3211513" y="3617913"/>
          <p14:tracePt t="32580" x="3205163" y="3611563"/>
          <p14:tracePt t="32595" x="3205163" y="3605213"/>
          <p14:tracePt t="32602" x="3198813" y="3597275"/>
          <p14:tracePt t="32609" x="3190875" y="3597275"/>
          <p14:tracePt t="32615" x="3184525" y="3597275"/>
          <p14:tracePt t="32623" x="3178175" y="3584575"/>
          <p14:tracePt t="32631" x="3171825" y="3584575"/>
          <p14:tracePt t="32638" x="3163888" y="3584575"/>
          <p14:tracePt t="32646" x="3151188" y="3578225"/>
          <p14:tracePt t="32655" x="3144838" y="3570288"/>
          <p14:tracePt t="32662" x="3124200" y="3570288"/>
          <p14:tracePt t="32671" x="3109913" y="3570288"/>
          <p14:tracePt t="32678" x="3097213" y="3570288"/>
          <p14:tracePt t="32687" x="3070225" y="3578225"/>
          <p14:tracePt t="32696" x="3049588" y="3590925"/>
          <p14:tracePt t="32697" x="3043238" y="3597275"/>
          <p14:tracePt t="32704" x="3036888" y="3605213"/>
          <p14:tracePt t="32738" x="3028950" y="3611563"/>
          <p14:tracePt t="32745" x="3028950" y="3617913"/>
          <p14:tracePt t="32763" x="3036888" y="3632200"/>
          <p14:tracePt t="32776" x="3043238" y="3638550"/>
          <p14:tracePt t="32812" x="3103563" y="3705225"/>
          <p14:tracePt t="32818" x="3109913" y="3725863"/>
          <p14:tracePt t="32826" x="3117850" y="3740150"/>
          <p14:tracePt t="32833" x="3124200" y="3767138"/>
          <p14:tracePt t="32841" x="3124200" y="3794125"/>
          <p14:tracePt t="32848" x="3124200" y="3833813"/>
          <p14:tracePt t="32855" x="3124200" y="3867150"/>
          <p14:tracePt t="32863" x="3117850" y="3929063"/>
          <p14:tracePt t="32872" x="3097213" y="3968750"/>
          <p14:tracePt t="32879" x="3090863" y="3989388"/>
          <p14:tracePt t="32887" x="3055938" y="4022725"/>
          <p14:tracePt t="32895" x="3049588" y="4043363"/>
          <p14:tracePt t="32904" x="3009900" y="4064000"/>
          <p14:tracePt t="32912" x="2955925" y="4090988"/>
          <p14:tracePt t="32922" x="2935288" y="4090988"/>
          <p14:tracePt t="32929" x="2914650" y="4090988"/>
          <p14:tracePt t="32938" x="2901950" y="4090988"/>
          <p14:tracePt t="32945" x="2901950" y="4083050"/>
          <p14:tracePt t="32953" x="2894013" y="4083050"/>
          <p14:tracePt t="32973" x="2887663" y="4076700"/>
          <p14:tracePt t="32993" x="2887663" y="4070350"/>
          <p14:tracePt t="33001" x="2887663" y="4064000"/>
          <p14:tracePt t="33016" x="2901950" y="4056063"/>
          <p14:tracePt t="33021" x="2921000" y="4049713"/>
          <p14:tracePt t="33030" x="2935288" y="4043363"/>
          <p14:tracePt t="33039" x="2941638" y="4043363"/>
          <p14:tracePt t="33045" x="2968625" y="4043363"/>
          <p14:tracePt t="33054" x="2982913" y="4049713"/>
          <p14:tracePt t="33082" x="2995613" y="4064000"/>
          <p14:tracePt t="33089" x="3001963" y="4076700"/>
          <p14:tracePt t="33098" x="3009900" y="4090988"/>
          <p14:tracePt t="33110" x="3009900" y="4157663"/>
          <p14:tracePt t="33117" x="2989263" y="4238625"/>
          <p14:tracePt t="33124" x="2955925" y="4313238"/>
          <p14:tracePt t="33130" x="2921000" y="4367213"/>
          <p14:tracePt t="33138" x="2887663" y="4421188"/>
          <p14:tracePt t="33148" x="2847975" y="4481513"/>
          <p14:tracePt t="33154" x="2800350" y="4543425"/>
          <p14:tracePt t="33163" x="2779713" y="4583113"/>
          <p14:tracePt t="33170" x="2767013" y="4610100"/>
          <p14:tracePt t="33179" x="2759075" y="4610100"/>
          <p14:tracePt t="33182" x="2759075" y="4616450"/>
          <p14:tracePt t="33313" x="2773363" y="4610100"/>
          <p14:tracePt t="33321" x="2779713" y="4603750"/>
          <p14:tracePt t="33328" x="2800350" y="4603750"/>
          <p14:tracePt t="33335" x="2806700" y="4603750"/>
          <p14:tracePt t="33341" x="2820988" y="4603750"/>
          <p14:tracePt t="33365" x="2894013" y="4597400"/>
          <p14:tracePt t="33380" x="3036888" y="4624388"/>
          <p14:tracePt t="33385" x="3097213" y="4643438"/>
          <p14:tracePt t="33392" x="3151188" y="4670425"/>
          <p14:tracePt t="33399" x="3217863" y="4697413"/>
          <p14:tracePt t="33406" x="3279775" y="4724400"/>
          <p14:tracePt t="33415" x="3346450" y="4759325"/>
          <p14:tracePt t="33421" x="3414713" y="4772025"/>
          <p14:tracePt t="33430" x="3475038" y="4792663"/>
          <p14:tracePt t="33437" x="3514725" y="4805363"/>
          <p14:tracePt t="33446" x="3576638" y="4819650"/>
          <p14:tracePt t="33453" x="3630613" y="4840288"/>
          <p14:tracePt t="33462" x="3663950" y="4846638"/>
          <p14:tracePt t="33471" x="3703638" y="4852988"/>
          <p14:tracePt t="33480" x="3724275" y="4859338"/>
          <p14:tracePt t="33481" x="3751263" y="4867275"/>
          <p14:tracePt t="33489" x="3765550" y="4867275"/>
          <p14:tracePt t="33494" x="3778250" y="4867275"/>
          <p14:tracePt t="33504" x="3784600" y="4867275"/>
          <p14:tracePt t="33511" x="3792538" y="4867275"/>
          <p14:tracePt t="33521" x="3805238" y="4867275"/>
          <p14:tracePt t="44328" x="3724275" y="4832350"/>
          <p14:tracePt t="44336" x="3541713" y="4772025"/>
          <p14:tracePt t="44342" x="3460750" y="4738688"/>
          <p14:tracePt t="44349" x="3394075" y="4705350"/>
          <p14:tracePt t="44358" x="3306763" y="4657725"/>
          <p14:tracePt t="44363" x="3198813" y="4583113"/>
          <p14:tracePt t="44372" x="3117850" y="4516438"/>
          <p14:tracePt t="44379" x="3022600" y="4441825"/>
          <p14:tracePt t="44388" x="2962275" y="4373563"/>
          <p14:tracePt t="44395" x="2901950" y="4313238"/>
          <p14:tracePt t="44404" x="2840038" y="4232275"/>
          <p14:tracePt t="44412" x="2779713" y="4130675"/>
          <p14:tracePt t="44414" x="2767013" y="4103688"/>
          <p14:tracePt t="44423" x="2752725" y="4064000"/>
          <p14:tracePt t="44430" x="2746375" y="4022725"/>
          <p14:tracePt t="44438" x="2740025" y="4010025"/>
          <p14:tracePt t="44447" x="2740025" y="3983038"/>
          <p14:tracePt t="44453" x="2740025" y="3962400"/>
          <p14:tracePt t="44463" x="2740025" y="3948113"/>
          <p14:tracePt t="44465" x="2740025" y="3921125"/>
          <p14:tracePt t="44473" x="2740025" y="3894138"/>
          <p14:tracePt t="44480" x="2746375" y="3833813"/>
          <p14:tracePt t="44487" x="2752725" y="3794125"/>
          <p14:tracePt t="44497" x="2752725" y="3746500"/>
          <p14:tracePt t="44503" x="2752725" y="3713163"/>
          <p14:tracePt t="44513" x="2752725" y="3678238"/>
          <p14:tracePt t="44521" x="2759075" y="3665538"/>
          <p14:tracePt t="44529" x="2759075" y="3659188"/>
          <p14:tracePt t="44537" x="2767013" y="3651250"/>
          <p14:tracePt t="44546" x="2767013" y="3644900"/>
          <p14:tracePt t="44555" x="2773363" y="3632200"/>
          <p14:tracePt t="44568" x="2779713" y="3624263"/>
          <p14:tracePt t="44574" x="2786063" y="3611563"/>
          <p14:tracePt t="44583" x="2794000" y="3611563"/>
          <p14:tracePt t="44588" x="2800350" y="3597275"/>
          <p14:tracePt t="44597" x="2806700" y="3597275"/>
          <p14:tracePt t="44605" x="2813050" y="3590925"/>
          <p14:tracePt t="44612" x="2820988" y="3584575"/>
          <p14:tracePt t="44620" x="2827338" y="3584575"/>
          <p14:tracePt t="44641" x="2833688" y="3584575"/>
          <p14:tracePt t="44646" x="2847975" y="3584575"/>
          <p14:tracePt t="44655" x="2854325" y="3578225"/>
          <p14:tracePt t="44664" x="2874963" y="3578225"/>
          <p14:tracePt t="44670" x="2887663" y="3570288"/>
          <p14:tracePt t="44680" x="2935288" y="3557588"/>
          <p14:tracePt t="44686" x="2962275" y="3543300"/>
          <p14:tracePt t="44696" x="2968625" y="3536950"/>
          <p14:tracePt t="44704" x="2982913" y="3530600"/>
          <p14:tracePt t="44714" x="2989263" y="3530600"/>
          <p14:tracePt t="44764" x="2989263" y="3536950"/>
          <p14:tracePt t="44779" x="2989263" y="3551238"/>
          <p14:tracePt t="44784" x="2989263" y="3557588"/>
          <p14:tracePt t="44793" x="2974975" y="3570288"/>
          <p14:tracePt t="44798" x="2962275" y="3590925"/>
          <p14:tracePt t="44807" x="2955925" y="3597275"/>
          <p14:tracePt t="44813" x="2914650" y="3632200"/>
          <p14:tracePt t="44821" x="2908300" y="3659188"/>
          <p14:tracePt t="44830" x="2894013" y="3665538"/>
          <p14:tracePt t="44836" x="2881313" y="3678238"/>
          <p14:tracePt t="44847" x="2874963" y="3686175"/>
          <p14:tracePt t="44895" x="2867025" y="3698875"/>
          <p14:tracePt t="44923" x="2867025" y="3719513"/>
          <p14:tracePt t="44929" x="2881313" y="3740150"/>
          <p14:tracePt t="44938" x="2894013" y="3786188"/>
          <p14:tracePt t="44947" x="2914650" y="3813175"/>
          <p14:tracePt t="44953" x="2928938" y="3840163"/>
          <p14:tracePt t="44963" x="2941638" y="3854450"/>
          <p14:tracePt t="44970" x="2947988" y="3875088"/>
          <p14:tracePt t="44978" x="2955925" y="3881438"/>
          <p14:tracePt t="44987" x="2955925" y="3887788"/>
          <p14:tracePt t="44989" x="2962275" y="3902075"/>
          <p14:tracePt t="44996" x="2962275" y="3908425"/>
          <p14:tracePt t="45004" x="2962275" y="3921125"/>
          <p14:tracePt t="45018" x="2955925" y="3941763"/>
          <p14:tracePt t="45025" x="2947988" y="3948113"/>
          <p14:tracePt t="45032" x="2928938" y="3968750"/>
          <p14:tracePt t="45040" x="2921000" y="3983038"/>
          <p14:tracePt t="45047" x="2908300" y="4002088"/>
          <p14:tracePt t="45055" x="2881313" y="4016375"/>
          <p14:tracePt t="45062" x="2847975" y="4037013"/>
          <p14:tracePt t="45070" x="2833688" y="4043363"/>
          <p14:tracePt t="45079" x="2806700" y="4043363"/>
          <p14:tracePt t="45088" x="2800350" y="4043363"/>
          <p14:tracePt t="45090" x="2786063" y="4043363"/>
          <p14:tracePt t="45096" x="2779713" y="4043363"/>
          <p14:tracePt t="45112" x="2773363" y="4037013"/>
          <p14:tracePt t="45118" x="2767013" y="4037013"/>
          <p14:tracePt t="45141" x="2759075" y="4029075"/>
          <p14:tracePt t="45149" x="2759075" y="4016375"/>
          <p14:tracePt t="45156" x="2752725" y="4016375"/>
          <p14:tracePt t="45166" x="2752725" y="4010025"/>
          <p14:tracePt t="45174" x="2752725" y="3995738"/>
          <p14:tracePt t="45207" x="2759075" y="3983038"/>
          <p14:tracePt t="45213" x="2773363" y="3975100"/>
          <p14:tracePt t="45222" x="2779713" y="3975100"/>
          <p14:tracePt t="45230" x="2786063" y="3975100"/>
          <p14:tracePt t="45237" x="2800350" y="3975100"/>
          <p14:tracePt t="45247" x="2806700" y="3975100"/>
          <p14:tracePt t="45250" x="2813050" y="3983038"/>
          <p14:tracePt t="45259" x="2820988" y="3983038"/>
          <p14:tracePt t="45272" x="2840038" y="3989388"/>
          <p14:tracePt t="45281" x="2840038" y="4002088"/>
          <p14:tracePt t="45289" x="2860675" y="4016375"/>
          <p14:tracePt t="45295" x="2867025" y="4022725"/>
          <p14:tracePt t="45305" x="2881313" y="4049713"/>
          <p14:tracePt t="45307" x="2887663" y="4070350"/>
          <p14:tracePt t="45315" x="2894013" y="4097338"/>
          <p14:tracePt t="45322" x="2901950" y="4117975"/>
          <p14:tracePt t="45330" x="2901950" y="4144963"/>
          <p14:tracePt t="45338" x="2901950" y="4157663"/>
          <p14:tracePt t="45346" x="2894013" y="4178300"/>
          <p14:tracePt t="45354" x="2887663" y="4211638"/>
          <p14:tracePt t="45362" x="2881313" y="4232275"/>
          <p14:tracePt t="45370" x="2854325" y="4271963"/>
          <p14:tracePt t="45381" x="2820988" y="4346575"/>
          <p14:tracePt t="45388" x="2800350" y="4367213"/>
          <p14:tracePt t="45397" x="2786063" y="4381500"/>
          <p14:tracePt t="45403" x="2773363" y="4394200"/>
          <p14:tracePt t="45412" x="2752725" y="4414838"/>
          <p14:tracePt t="45421" x="2746375" y="4414838"/>
          <p14:tracePt t="45429" x="2740025" y="4427538"/>
          <p14:tracePt t="45430" x="2725738" y="4427538"/>
          <p14:tracePt t="45510" x="2740025" y="4427538"/>
          <p14:tracePt t="45518" x="2767013" y="4421188"/>
          <p14:tracePt t="45525" x="2794000" y="4408488"/>
          <p14:tracePt t="45543" x="2914650" y="4387850"/>
          <p14:tracePt t="45549" x="2968625" y="4387850"/>
          <p14:tracePt t="45555" x="3022600" y="4387850"/>
          <p14:tracePt t="45563" x="3082925" y="4394200"/>
          <p14:tracePt t="45570" x="3130550" y="4414838"/>
          <p14:tracePt t="45580" x="3184525" y="4427538"/>
          <p14:tracePt t="45588" x="3244850" y="4454525"/>
          <p14:tracePt t="45597" x="3421063" y="4516438"/>
          <p14:tracePt t="45606" x="3522663" y="4549775"/>
          <p14:tracePt t="45614" x="3616325" y="4589463"/>
          <p14:tracePt t="45620" x="3684588" y="4603750"/>
          <p14:tracePt t="45630" x="3751263" y="4630738"/>
          <p14:tracePt t="45637" x="3825875" y="4657725"/>
          <p14:tracePt t="45646" x="3900488" y="4691063"/>
          <p14:tracePt t="45654" x="3940175" y="4705350"/>
          <p14:tracePt t="45655" x="3973513" y="4718050"/>
          <p14:tracePt t="45664" x="3981450" y="4732338"/>
          <p14:tracePt t="45671" x="3987800" y="4732338"/>
          <p14:tracePt t="45737" x="3987800" y="4778375"/>
          <p14:tracePt t="53995" x="4041775" y="4705350"/>
          <p14:tracePt t="54001" x="4129088" y="4589463"/>
          <p14:tracePt t="54008" x="4270375" y="4427538"/>
          <p14:tracePt t="54016" x="4459288" y="4164013"/>
          <p14:tracePt t="54022" x="4756150" y="3914775"/>
          <p14:tracePt t="54030" x="4992688" y="3665538"/>
          <p14:tracePt t="54039" x="5322888" y="3300413"/>
          <p14:tracePt t="54045" x="5681663" y="3009900"/>
          <p14:tracePt t="54054" x="5937250" y="2733675"/>
          <p14:tracePt t="54061" x="6315075" y="2436813"/>
          <p14:tracePt t="54071" x="6599238" y="2260600"/>
          <p14:tracePt t="54079" x="6800850" y="2112963"/>
          <p14:tracePt t="54080" x="7085013" y="1951038"/>
          <p14:tracePt t="54089" x="7239000" y="1843088"/>
          <p14:tracePt t="54096" x="7327900" y="1795463"/>
          <p14:tracePt t="54106" x="7408863" y="1747838"/>
          <p14:tracePt t="54112" x="7475538" y="1728788"/>
          <p14:tracePt t="54121" x="7502525" y="1720850"/>
          <p14:tracePt t="54128" x="7508875" y="1714500"/>
          <p14:tracePt t="54138" x="7516813" y="1714500"/>
          <p14:tracePt t="54212" x="7508875" y="1714500"/>
          <p14:tracePt t="54219" x="7496175" y="1714500"/>
          <p14:tracePt t="54226" x="7481888" y="1714500"/>
          <p14:tracePt t="54234" x="7475538" y="1714500"/>
          <p14:tracePt t="54241" x="7462838" y="1714500"/>
          <p14:tracePt t="54248" x="7462838" y="1720850"/>
          <p14:tracePt t="54256" x="7454900" y="1720850"/>
          <p14:tracePt t="54263" x="7448550" y="1720850"/>
          <p14:tracePt t="54284" x="7442200" y="1720850"/>
          <p14:tracePt t="54290" x="7435850" y="1720850"/>
          <p14:tracePt t="54320" x="7427913" y="1720850"/>
          <p14:tracePt t="54328" x="7421563" y="1720850"/>
          <p14:tracePt t="54335" x="7415213" y="1720850"/>
          <p14:tracePt t="54350" x="7408863" y="1720850"/>
          <p14:tracePt t="54356" x="7400925" y="1720850"/>
          <p14:tracePt t="54363" x="7394575" y="1720850"/>
          <p14:tracePt t="54372" x="7388225" y="1720850"/>
          <p14:tracePt t="54380" x="7361238" y="1720850"/>
          <p14:tracePt t="54386" x="7319963" y="1741488"/>
          <p14:tracePt t="54396" x="7253288" y="1762125"/>
          <p14:tracePt t="54403" x="7158038" y="1801813"/>
          <p14:tracePt t="54412" x="7077075" y="1843088"/>
          <p14:tracePt t="54419" x="6983413" y="1897063"/>
          <p14:tracePt t="54430" x="6699250" y="2079625"/>
          <p14:tracePt t="54437" x="6530975" y="2160588"/>
          <p14:tracePt t="54446" x="6416675" y="2227263"/>
          <p14:tracePt t="54454" x="6308725" y="2314575"/>
          <p14:tracePt t="54462" x="6173788" y="2403475"/>
          <p14:tracePt t="54470" x="6092825" y="2476500"/>
          <p14:tracePt t="54471" x="6032500" y="2524125"/>
          <p14:tracePt t="54480" x="5991225" y="2565400"/>
          <p14:tracePt t="54488" x="5964238" y="2598738"/>
          <p14:tracePt t="54498" x="5943600" y="2605088"/>
          <p14:tracePt t="54503" x="5930900" y="2625725"/>
          <p14:tracePt t="54512" x="5910263" y="2640013"/>
          <p14:tracePt t="54521" x="5910263" y="2646363"/>
          <p14:tracePt t="54528" x="5897563" y="2667000"/>
          <p14:tracePt t="54538" x="5883275" y="2673350"/>
          <p14:tracePt t="54539" x="5883275" y="2679700"/>
          <p14:tracePt t="54545" x="5883275" y="2686050"/>
          <p14:tracePt t="54923" x="6011863" y="2659063"/>
          <p14:tracePt t="54929" x="6288088" y="2619375"/>
          <p14:tracePt t="54939" x="6477000" y="2586038"/>
          <p14:tracePt t="54947" x="6740525" y="2530475"/>
          <p14:tracePt t="54954" x="7064375" y="2436813"/>
          <p14:tracePt t="54962" x="7286625" y="2389188"/>
          <p14:tracePt t="54971" x="7631113" y="2295525"/>
          <p14:tracePt t="54973" x="7934325" y="2227263"/>
          <p14:tracePt t="54980" x="8237538" y="2152650"/>
          <p14:tracePt t="54989" x="8569325" y="2079625"/>
          <p14:tracePt t="54996" x="8737600" y="2044700"/>
          <p14:tracePt t="55005" x="8905875" y="2025650"/>
          <p14:tracePt t="55012" x="9001125" y="2005013"/>
          <p14:tracePt t="55021" x="9067800" y="1998663"/>
          <p14:tracePt t="55023" x="9094788" y="1990725"/>
          <p14:tracePt t="55031" x="9101138" y="1984375"/>
          <p14:tracePt t="55053" x="9109075" y="1984375"/>
          <p14:tracePt t="55104" x="9067800" y="1963738"/>
          <p14:tracePt t="55111" x="8878888" y="1897063"/>
          <p14:tracePt t="55118" x="8650288" y="1801813"/>
          <p14:tracePt t="55125" x="8413750" y="1681163"/>
          <p14:tracePt t="55134" x="8089900" y="1511300"/>
          <p14:tracePt t="55140" x="7894638" y="1376363"/>
          <p14:tracePt t="55148" x="7610475" y="1214438"/>
          <p14:tracePt t="55155" x="7300913" y="979488"/>
          <p14:tracePt t="55164" x="7112000" y="735013"/>
          <p14:tracePt t="55169" x="7004050" y="581025"/>
          <p14:tracePt t="55179" x="6942138" y="485775"/>
          <p14:tracePt t="55186" x="6888163" y="344488"/>
          <p14:tracePt t="55197" x="6869113" y="195263"/>
          <p14:tracePt t="55198" x="6875463" y="41275"/>
          <p14:tracePt t="55490" x="8056563" y="269875"/>
          <p14:tracePt t="55497" x="7948613" y="479425"/>
          <p14:tracePt t="55505" x="7880350" y="593725"/>
          <p14:tracePt t="55511" x="7732713" y="788988"/>
          <p14:tracePt t="55522" x="7516813" y="1079500"/>
          <p14:tracePt t="55528" x="7340600" y="1268413"/>
          <p14:tracePt t="55538" x="7232650" y="1390650"/>
          <p14:tracePt t="55539" x="7023100" y="1660525"/>
          <p14:tracePt t="55546" x="6848475" y="1849438"/>
          <p14:tracePt t="55555" x="6707188" y="1963738"/>
          <p14:tracePt t="55562" x="6638925" y="2038350"/>
          <p14:tracePt t="55571" x="6578600" y="2106613"/>
          <p14:tracePt t="55579" x="6524625" y="2179638"/>
          <p14:tracePt t="55587" x="6503988" y="2206625"/>
          <p14:tracePt t="55589" x="6491288" y="2220913"/>
          <p14:tracePt t="55604" x="6483350" y="2227263"/>
          <p14:tracePt t="55968" x="6672263" y="2254250"/>
          <p14:tracePt t="55973" x="7058025" y="2335213"/>
          <p14:tracePt t="55981" x="7400925" y="2490788"/>
          <p14:tracePt t="55989" x="7739063" y="2659063"/>
          <p14:tracePt t="55997" x="8083550" y="2828925"/>
          <p14:tracePt t="56005" x="8305800" y="2982913"/>
          <p14:tracePt t="56012" x="8534400" y="3198813"/>
          <p14:tracePt t="56020" x="8737600" y="3429000"/>
          <p14:tracePt t="56029" x="8845550" y="3605213"/>
          <p14:tracePt t="56037" x="8993188" y="3860800"/>
          <p14:tracePt t="56044" x="9088438" y="4110038"/>
          <p14:tracePt t="56055" x="9202738" y="4448175"/>
          <p14:tracePt t="56062" x="9229725" y="4549775"/>
          <p14:tracePt t="56072" x="9236075" y="4643438"/>
          <p14:tracePt t="56078" x="9236075" y="4684713"/>
          <p14:tracePt t="56088" x="9236075" y="4691063"/>
          <p14:tracePt t="56096" x="9223375" y="4718050"/>
          <p14:tracePt t="56098" x="9209088" y="4745038"/>
          <p14:tracePt t="56105" x="9163050" y="4786313"/>
          <p14:tracePt t="56112" x="8986838" y="4913313"/>
          <p14:tracePt t="56121" x="8642350" y="5116513"/>
          <p14:tracePt t="56129" x="8258175" y="5292725"/>
          <p14:tracePt t="56137" x="7886700" y="5419725"/>
          <p14:tracePt t="56146" x="7448550" y="5548313"/>
          <p14:tracePt t="56153" x="7064375" y="5710238"/>
          <p14:tracePt t="56162" x="6200775" y="6034088"/>
          <p14:tracePt t="56172" x="5741988" y="6149975"/>
          <p14:tracePt t="56179" x="5310188" y="6230938"/>
          <p14:tracePt t="56187" x="4884738" y="6276975"/>
          <p14:tracePt t="56195" x="4440238" y="6324600"/>
          <p14:tracePt t="56204" x="4041775" y="6351588"/>
          <p14:tracePt t="56206" x="3711575" y="6351588"/>
          <p14:tracePt t="56213" x="3352800" y="6330950"/>
          <p14:tracePt t="56221" x="3097213" y="6291263"/>
          <p14:tracePt t="56230" x="2773363" y="6216650"/>
          <p14:tracePt t="56238" x="2632075" y="6149975"/>
          <p14:tracePt t="56245" x="2443163" y="5994400"/>
          <p14:tracePt t="56254" x="2254250" y="5797550"/>
          <p14:tracePt t="56262" x="2092325" y="5595938"/>
          <p14:tracePt t="56263" x="1949450" y="5238750"/>
          <p14:tracePt t="56272" x="1841500" y="4867275"/>
          <p14:tracePt t="56280" x="1808163" y="4421188"/>
          <p14:tracePt t="56287" x="1808163" y="3962400"/>
          <p14:tracePt t="56295" x="1835150" y="3563938"/>
          <p14:tracePt t="56304" x="1841500" y="3354388"/>
          <p14:tracePt t="56311" x="1868488" y="3171825"/>
          <p14:tracePt t="56321" x="1909763" y="3036888"/>
          <p14:tracePt t="56330" x="1963738" y="2895600"/>
          <p14:tracePt t="56337" x="1970088" y="2889250"/>
          <p14:tracePt t="56347" x="2024063" y="2841625"/>
          <p14:tracePt t="56354" x="2173288" y="2781300"/>
          <p14:tracePt t="56363" x="2408238" y="2652713"/>
          <p14:tracePt t="56370" x="2833688" y="2436813"/>
          <p14:tracePt t="56380" x="3238500" y="2260600"/>
          <p14:tracePt t="56381" x="3676650" y="2133600"/>
          <p14:tracePt t="56388" x="4149725" y="2052638"/>
          <p14:tracePt t="56396" x="4668838" y="1963738"/>
          <p14:tracePt t="56405" x="5114925" y="1936750"/>
          <p14:tracePt t="56411" x="5600700" y="1903413"/>
          <p14:tracePt t="56421" x="5997575" y="1909763"/>
          <p14:tracePt t="56429" x="6456363" y="1909763"/>
          <p14:tracePt t="56431" x="6821488" y="1957388"/>
          <p14:tracePt t="56438" x="7226300" y="2038350"/>
          <p14:tracePt t="56446" x="7516813" y="2119313"/>
          <p14:tracePt t="56455" x="7874000" y="2274888"/>
          <p14:tracePt t="56462" x="8137525" y="2436813"/>
          <p14:tracePt t="56471" x="8359775" y="2605088"/>
          <p14:tracePt t="56478" x="8596313" y="2727325"/>
          <p14:tracePt t="56488" x="8912225" y="3051175"/>
          <p14:tracePt t="56500" x="9028113" y="3225800"/>
          <p14:tracePt t="56504" x="9101138" y="3321050"/>
          <p14:tracePt t="56512" x="9190038" y="3455988"/>
          <p14:tracePt t="56529" x="9304338" y="3713163"/>
          <p14:tracePt t="56537" x="9337675" y="3786188"/>
          <p14:tracePt t="56545" x="9351963" y="3813175"/>
          <p14:tracePt t="56547" x="9378950" y="3875088"/>
          <p14:tracePt t="56563" x="9398000" y="3948113"/>
          <p14:tracePt t="56571" x="9398000" y="3962400"/>
          <p14:tracePt t="56579" x="9398000" y="3975100"/>
          <p14:tracePt t="56587" x="9398000" y="3983038"/>
          <p14:tracePt t="56596" x="9398000" y="4002088"/>
          <p14:tracePt t="56598" x="9391650" y="4022725"/>
          <p14:tracePt t="56605" x="9378950" y="4043363"/>
          <p14:tracePt t="56612" x="9364663" y="4064000"/>
          <p14:tracePt t="56622" x="9331325" y="4097338"/>
          <p14:tracePt t="56628" x="9256713" y="4164013"/>
          <p14:tracePt t="56638" x="9121775" y="4244975"/>
          <p14:tracePt t="56645" x="9040813" y="4319588"/>
          <p14:tracePt t="56653" x="8947150" y="4394200"/>
          <p14:tracePt t="56655" x="8743950" y="4543425"/>
          <p14:tracePt t="56663" x="8507413" y="4684713"/>
          <p14:tracePt t="56672" x="8318500" y="4772025"/>
          <p14:tracePt t="56679" x="8048625" y="4867275"/>
          <p14:tracePt t="56688" x="7670800" y="4994275"/>
          <p14:tracePt t="56695" x="7442200" y="5116513"/>
          <p14:tracePt t="56703" x="7037388" y="5278438"/>
          <p14:tracePt t="56712" x="6767513" y="5380038"/>
          <p14:tracePt t="56720" x="6530975" y="5446713"/>
          <p14:tracePt t="56722" x="6261100" y="5527675"/>
          <p14:tracePt t="56731" x="6072188" y="5554663"/>
          <p14:tracePt t="56738" x="5916613" y="5562600"/>
          <p14:tracePt t="56747" x="5627688" y="5575300"/>
          <p14:tracePt t="56754" x="5357813" y="5575300"/>
          <p14:tracePt t="56756" x="4965700" y="5575300"/>
          <p14:tracePt t="56764" x="4656138" y="5568950"/>
          <p14:tracePt t="56772" x="4386263" y="5554663"/>
          <p14:tracePt t="56779" x="4075113" y="5541963"/>
          <p14:tracePt t="56787" x="3892550" y="5527675"/>
          <p14:tracePt t="56795" x="3616325" y="5487988"/>
          <p14:tracePt t="56804" x="3400425" y="5454650"/>
          <p14:tracePt t="56811" x="3286125" y="5400675"/>
          <p14:tracePt t="56820" x="3157538" y="5326063"/>
          <p14:tracePt t="56829" x="3001963" y="5230813"/>
          <p14:tracePt t="56830" x="2860675" y="5116513"/>
          <p14:tracePt t="56838" x="2767013" y="5029200"/>
          <p14:tracePt t="56847" x="2597150" y="4745038"/>
          <p14:tracePt t="56853" x="2470150" y="4448175"/>
          <p14:tracePt t="56863" x="2381250" y="4279900"/>
          <p14:tracePt t="56869" x="2308225" y="3956050"/>
          <p14:tracePt t="56880" x="2266950" y="3638550"/>
          <p14:tracePt t="56889" x="2266950" y="3462338"/>
          <p14:tracePt t="56897" x="2287588" y="3206750"/>
          <p14:tracePt t="56903" x="2314575" y="3111500"/>
          <p14:tracePt t="56913" x="2347913" y="2997200"/>
          <p14:tracePt t="56920" x="2422525" y="2814638"/>
          <p14:tracePt t="56930" x="2470150" y="2727325"/>
          <p14:tracePt t="56931" x="2509838" y="2667000"/>
          <p14:tracePt t="56939" x="2557463" y="2605088"/>
          <p14:tracePt t="56947" x="2617788" y="2551113"/>
          <p14:tracePt t="56954" x="2806700" y="2409825"/>
          <p14:tracePt t="56964" x="3090863" y="2214563"/>
          <p14:tracePt t="56970" x="3346450" y="2071688"/>
          <p14:tracePt t="56979" x="3811588" y="1890713"/>
          <p14:tracePt t="56987" x="4162425" y="1816100"/>
          <p14:tracePt t="56995" x="4656138" y="1714500"/>
          <p14:tracePt t="56996" x="5013325" y="1687513"/>
          <p14:tracePt t="57005" x="5526088" y="1654175"/>
          <p14:tracePt t="57013" x="5897563" y="1654175"/>
          <p14:tracePt t="57022" x="6335713" y="1660525"/>
          <p14:tracePt t="57028" x="6699250" y="1708150"/>
          <p14:tracePt t="57037" x="7124700" y="1755775"/>
          <p14:tracePt t="57046" x="7427913" y="1822450"/>
          <p14:tracePt t="57048" x="7840663" y="1924050"/>
          <p14:tracePt t="57054" x="8156575" y="2038350"/>
          <p14:tracePt t="57063" x="8480425" y="2227263"/>
          <p14:tracePt t="57071" x="8758238" y="2368550"/>
          <p14:tracePt t="57079" x="8974138" y="2490788"/>
          <p14:tracePt t="57087" x="9229725" y="2632075"/>
          <p14:tracePt t="57097" x="9412288" y="2781300"/>
          <p14:tracePt t="57098" x="9559925" y="2943225"/>
          <p14:tracePt t="57105" x="9675813" y="3063875"/>
          <p14:tracePt t="57113" x="9742488" y="3138488"/>
          <p14:tracePt t="57121" x="9802813" y="3198813"/>
          <p14:tracePt t="57129" x="9856788" y="3279775"/>
          <p14:tracePt t="57137" x="9891713" y="3333750"/>
          <p14:tracePt t="57146" x="9904413" y="3375025"/>
          <p14:tracePt t="57154" x="9910763" y="3408363"/>
          <p14:tracePt t="57163" x="9918700" y="3429000"/>
          <p14:tracePt t="57165" x="9918700" y="3470275"/>
          <p14:tracePt t="57172" x="9918700" y="3476625"/>
          <p14:tracePt t="57180" x="9918700" y="3497263"/>
          <p14:tracePt t="57187" x="9918700" y="3509963"/>
          <p14:tracePt t="57195" x="9918700" y="3516313"/>
          <p14:tracePt t="57204" x="9910763" y="3543300"/>
          <p14:tracePt t="57213" x="9910763" y="3551238"/>
          <p14:tracePt t="57215" x="9898063" y="3578225"/>
          <p14:tracePt t="57223" x="9891713" y="3590925"/>
          <p14:tracePt t="57229" x="9871075" y="3617913"/>
          <p14:tracePt t="57238" x="9850438" y="3644900"/>
          <p14:tracePt t="57245" x="9796463" y="3705225"/>
          <p14:tracePt t="57255" x="9688513" y="3806825"/>
          <p14:tracePt t="57261" x="9594850" y="3881438"/>
          <p14:tracePt t="57272" x="9115425" y="4144963"/>
          <p14:tracePt t="57279" x="8947150" y="4259263"/>
          <p14:tracePt t="57289" x="8636000" y="4462463"/>
          <p14:tracePt t="57295" x="8272463" y="4630738"/>
          <p14:tracePt t="57304" x="8029575" y="4732338"/>
          <p14:tracePt t="57312" x="7543800" y="4859338"/>
          <p14:tracePt t="57321" x="7212013" y="5002213"/>
          <p14:tracePt t="57322" x="6746875" y="5164138"/>
          <p14:tracePt t="57330" x="6369050" y="5292725"/>
          <p14:tracePt t="57338" x="5910263" y="5419725"/>
          <p14:tracePt t="57346" x="5546725" y="5481638"/>
          <p14:tracePt t="57355" x="5073650" y="5548313"/>
          <p14:tracePt t="57362" x="4702175" y="5548313"/>
          <p14:tracePt t="57371" x="4264025" y="5548313"/>
          <p14:tracePt t="57378" x="3933825" y="5541963"/>
          <p14:tracePt t="57388" x="3448050" y="5521325"/>
          <p14:tracePt t="57389" x="3082925" y="5461000"/>
          <p14:tracePt t="57397" x="2719388" y="5419725"/>
          <p14:tracePt t="57405" x="2497138" y="5326063"/>
          <p14:tracePt t="57411" x="2281238" y="5203825"/>
          <p14:tracePt t="57421" x="2024063" y="5062538"/>
          <p14:tracePt t="57428" x="1909763" y="4975225"/>
          <p14:tracePt t="57437" x="1835150" y="4940300"/>
          <p14:tracePt t="57439" x="1774825" y="4894263"/>
          <p14:tracePt t="57447" x="1706563" y="4772025"/>
          <p14:tracePt t="57455" x="1660525" y="4651375"/>
          <p14:tracePt t="57462" x="1619250" y="4535488"/>
          <p14:tracePt t="57472" x="1592263" y="4468813"/>
          <p14:tracePt t="57478" x="1552575" y="4313238"/>
          <p14:tracePt t="57487" x="1538288" y="4064000"/>
          <p14:tracePt t="57496" x="1531938" y="3921125"/>
          <p14:tracePt t="57504" x="1517650" y="3759200"/>
          <p14:tracePt t="57505" x="1525588" y="3470275"/>
          <p14:tracePt t="57514" x="1531938" y="3354388"/>
          <p14:tracePt t="57521" x="1552575" y="3273425"/>
          <p14:tracePt t="57528" x="1571625" y="3179763"/>
          <p14:tracePt t="57537" x="1606550" y="3051175"/>
          <p14:tracePt t="57545" x="1633538" y="3003550"/>
          <p14:tracePt t="57554" x="1666875" y="2955925"/>
          <p14:tracePt t="57555" x="1679575" y="2928938"/>
          <p14:tracePt t="57562" x="1700213" y="2909888"/>
          <p14:tracePt t="57572" x="1781175" y="2847975"/>
          <p14:tracePt t="57579" x="1943100" y="2754313"/>
          <p14:tracePt t="57587" x="2287588" y="2586038"/>
          <p14:tracePt t="57595" x="2551113" y="2430463"/>
          <p14:tracePt t="57604" x="2914650" y="2233613"/>
          <p14:tracePt t="57613" x="3636963" y="2038350"/>
          <p14:tracePt t="57621" x="4095750" y="1903413"/>
          <p14:tracePt t="57629" x="4527550" y="1809750"/>
          <p14:tracePt t="57636" x="4999038" y="1728788"/>
          <p14:tracePt t="57646" x="5472113" y="1681163"/>
          <p14:tracePt t="57654" x="5889625" y="1646238"/>
          <p14:tracePt t="57663" x="6329363" y="1646238"/>
          <p14:tracePt t="57664" x="6761163" y="1700213"/>
          <p14:tracePt t="57671" x="7172325" y="1801813"/>
          <p14:tracePt t="57680" x="7543800" y="1890713"/>
          <p14:tracePt t="57687" x="7934325" y="2017713"/>
          <p14:tracePt t="57696" x="8224838" y="2106613"/>
          <p14:tracePt t="57704" x="8534400" y="2227263"/>
          <p14:tracePt t="57711" x="8824913" y="2436813"/>
          <p14:tracePt t="57721" x="8993188" y="2592388"/>
          <p14:tracePt t="57723" x="9190038" y="2740025"/>
          <p14:tracePt t="57729" x="9331325" y="2855913"/>
          <p14:tracePt t="57738" x="9466263" y="2997200"/>
          <p14:tracePt t="57746" x="9594850" y="3179763"/>
          <p14:tracePt t="57754" x="9682163" y="3306763"/>
          <p14:tracePt t="57761" x="9769475" y="3443288"/>
          <p14:tracePt t="57771" x="9910763" y="3698875"/>
          <p14:tracePt t="57772" x="10006013" y="3929063"/>
          <p14:tracePt t="57780" x="10059988" y="4016375"/>
          <p14:tracePt t="57796" x="10174288" y="4408488"/>
          <p14:tracePt t="57804" x="10194925" y="4489450"/>
          <p14:tracePt t="57812" x="10207625" y="4556125"/>
          <p14:tracePt t="57820" x="10207625" y="4597400"/>
          <p14:tracePt t="57828" x="10207625" y="4643438"/>
          <p14:tracePt t="57838" x="10207625" y="4684713"/>
          <p14:tracePt t="57839" x="10201275" y="4705350"/>
          <p14:tracePt t="57846" x="10201275" y="4724400"/>
          <p14:tracePt t="57854" x="10174288" y="4759325"/>
          <p14:tracePt t="57864" x="10161588" y="4778375"/>
          <p14:tracePt t="57869" x="10066338" y="4840288"/>
          <p14:tracePt t="57880" x="9918700" y="4913313"/>
          <p14:tracePt t="57886" x="9775825" y="4967288"/>
          <p14:tracePt t="57896" x="9520238" y="5021263"/>
          <p14:tracePt t="57898" x="9190038" y="5110163"/>
          <p14:tracePt t="57904" x="8920163" y="5211763"/>
          <p14:tracePt t="57913" x="8480425" y="5373688"/>
          <p14:tracePt t="57920" x="8164513" y="5494338"/>
          <p14:tracePt t="57930" x="7705725" y="5662613"/>
          <p14:tracePt t="57936" x="7292975" y="5757863"/>
          <p14:tracePt t="57946" x="6834188" y="5838825"/>
          <p14:tracePt t="57947" x="6429375" y="5899150"/>
          <p14:tracePt t="57955" x="6024563" y="5946775"/>
          <p14:tracePt t="57963" x="5600700" y="5994400"/>
          <p14:tracePt t="57971" x="5094288" y="6042025"/>
          <p14:tracePt t="57979" x="4629150" y="6061075"/>
          <p14:tracePt t="57987" x="4170363" y="6061075"/>
          <p14:tracePt t="57996" x="3892550" y="6027738"/>
          <p14:tracePt t="57997" x="3568700" y="5967413"/>
          <p14:tracePt t="58005" x="3352800" y="5913438"/>
          <p14:tracePt t="58013" x="3217863" y="5872163"/>
          <p14:tracePt t="58021" x="3022600" y="5824538"/>
          <p14:tracePt t="58029" x="2901950" y="5778500"/>
          <p14:tracePt t="58036" x="2820988" y="5710238"/>
          <p14:tracePt t="58046" x="2740025" y="5635625"/>
          <p14:tracePt t="58053" x="2638425" y="5514975"/>
          <p14:tracePt t="58063" x="2524125" y="5392738"/>
          <p14:tracePt t="58064" x="2416175" y="5238750"/>
          <p14:tracePt t="58071" x="2314575" y="4948238"/>
          <p14:tracePt t="58080" x="2273300" y="4711700"/>
          <p14:tracePt t="58086" x="2254250" y="4481513"/>
          <p14:tracePt t="58095" x="2273300" y="4103688"/>
          <p14:tracePt t="58104" x="2300288" y="3914775"/>
          <p14:tracePt t="58113" x="2428875" y="3455988"/>
          <p14:tracePt t="58114" x="2543175" y="3186113"/>
          <p14:tracePt t="58122" x="2759075" y="2855913"/>
          <p14:tracePt t="58130" x="2947988" y="2511425"/>
          <p14:tracePt t="58136" x="3136900" y="2260600"/>
          <p14:tracePt t="58146" x="3448050" y="1924050"/>
          <p14:tracePt t="58153" x="3657600" y="1714500"/>
          <p14:tracePt t="58162" x="3940175" y="1552575"/>
          <p14:tracePt t="58170" x="4365625" y="1349375"/>
          <p14:tracePt t="58171" x="4683125" y="1214438"/>
          <p14:tracePt t="58180" x="5208588" y="1066800"/>
          <p14:tracePt t="58188" x="5613400" y="985838"/>
          <p14:tracePt t="58195" x="6194425" y="917575"/>
          <p14:tracePt t="58204" x="6699250" y="884238"/>
          <p14:tracePt t="58212" x="7259638" y="931863"/>
          <p14:tracePt t="58221" x="7813675" y="1012825"/>
          <p14:tracePt t="58228" x="8312150" y="1114425"/>
          <p14:tracePt t="58238" x="9223375" y="1457325"/>
          <p14:tracePt t="58246" x="9553575" y="1565275"/>
          <p14:tracePt t="58254" x="9810750" y="1708150"/>
          <p14:tracePt t="58261" x="10099675" y="1903413"/>
          <p14:tracePt t="58271" x="10302875" y="2085975"/>
          <p14:tracePt t="58279" x="10450513" y="2214563"/>
          <p14:tracePt t="58282" x="10593388" y="2349500"/>
          <p14:tracePt t="58288" x="10747375" y="2530475"/>
          <p14:tracePt t="58297" x="10855325" y="2720975"/>
          <p14:tracePt t="58304" x="10896600" y="2820988"/>
          <p14:tracePt t="58312" x="10929938" y="2895600"/>
          <p14:tracePt t="58320" x="10963275" y="3030538"/>
          <p14:tracePt t="58330" x="10971213" y="3098800"/>
          <p14:tracePt t="58336" x="10971213" y="3165475"/>
          <p14:tracePt t="58346" x="10971213" y="3198813"/>
          <p14:tracePt t="58348" x="10963275" y="3225800"/>
          <p14:tracePt t="58354" x="10950575" y="3252788"/>
          <p14:tracePt t="58363" x="10923588" y="3279775"/>
          <p14:tracePt t="58370" x="10828338" y="3368675"/>
          <p14:tracePt t="58379" x="10579100" y="3557588"/>
          <p14:tracePt t="58388" x="10369550" y="3732213"/>
          <p14:tracePt t="58389" x="10006013" y="3962400"/>
          <p14:tracePt t="58397" x="9661525" y="4144963"/>
          <p14:tracePt t="58405" x="9290050" y="4373563"/>
          <p14:tracePt t="58413" x="8777288" y="4610100"/>
          <p14:tracePt t="58419" x="8353425" y="4792663"/>
          <p14:tracePt t="58429" x="7826375" y="4940300"/>
          <p14:tracePt t="58436" x="7340600" y="5110163"/>
          <p14:tracePt t="58446" x="6854825" y="5311775"/>
          <p14:tracePt t="58447" x="6281738" y="5487988"/>
          <p14:tracePt t="58454" x="5789613" y="5589588"/>
          <p14:tracePt t="58464" x="5268913" y="5670550"/>
          <p14:tracePt t="58471" x="4776788" y="5716588"/>
          <p14:tracePt t="58480" x="4297363" y="5716588"/>
          <p14:tracePt t="58487" x="3832225" y="5730875"/>
          <p14:tracePt t="58495" x="3433763" y="5724525"/>
          <p14:tracePt t="58503" x="3043238" y="5710238"/>
          <p14:tracePt t="58513" x="2806700" y="5683250"/>
          <p14:tracePt t="58520" x="2455863" y="5575300"/>
          <p14:tracePt t="58529" x="2320925" y="5487988"/>
          <p14:tracePt t="58537" x="2239963" y="5427663"/>
          <p14:tracePt t="58546" x="2159000" y="5338763"/>
          <p14:tracePt t="58553" x="2092325" y="5272088"/>
          <p14:tracePt t="58563" x="2017713" y="5211763"/>
          <p14:tracePt t="58564" x="1936750" y="5089525"/>
          <p14:tracePt t="58571" x="1882775" y="4948238"/>
          <p14:tracePt t="58580" x="1855788" y="4859338"/>
          <p14:tracePt t="58587" x="1841500" y="4778375"/>
          <p14:tracePt t="58596" x="1822450" y="4724400"/>
          <p14:tracePt t="58603" x="1814513" y="4616450"/>
          <p14:tracePt t="58612" x="1801813" y="4495800"/>
          <p14:tracePt t="58620" x="1808163" y="4360863"/>
          <p14:tracePt t="58621" x="1814513" y="4300538"/>
          <p14:tracePt t="58630" x="1835150" y="4178300"/>
          <p14:tracePt t="58638" x="1876425" y="4022725"/>
          <p14:tracePt t="58645" x="1922463" y="3887788"/>
          <p14:tracePt t="58654" x="1963738" y="3794125"/>
          <p14:tracePt t="58662" x="2017713" y="3705225"/>
          <p14:tracePt t="58671" x="2125663" y="3563938"/>
          <p14:tracePt t="58672" x="2200275" y="3455988"/>
          <p14:tracePt t="58680" x="2314575" y="3314700"/>
          <p14:tracePt t="58689" x="2536825" y="3165475"/>
          <p14:tracePt t="58696" x="2759075" y="2997200"/>
          <p14:tracePt t="58704" x="2962275" y="2847975"/>
          <p14:tracePt t="58711" x="3225800" y="2673350"/>
          <p14:tracePt t="58721" x="3589338" y="2497138"/>
          <p14:tracePt t="58729" x="3784600" y="2436813"/>
          <p14:tracePt t="58738" x="4203700" y="2322513"/>
          <p14:tracePt t="58740" x="4533900" y="2220913"/>
          <p14:tracePt t="58746" x="4918075" y="2139950"/>
          <p14:tracePt t="58754" x="5343525" y="2106613"/>
          <p14:tracePt t="58763" x="5768975" y="2079625"/>
          <p14:tracePt t="58770" x="6207125" y="2106613"/>
          <p14:tracePt t="58778" x="6659563" y="2152650"/>
          <p14:tracePt t="58787" x="7112000" y="2247900"/>
          <p14:tracePt t="58794" x="7589838" y="2349500"/>
          <p14:tracePt t="58804" x="7981950" y="2470150"/>
          <p14:tracePt t="58806" x="8467725" y="2625725"/>
          <p14:tracePt t="58812" x="8851900" y="2814638"/>
          <p14:tracePt t="58820" x="9263063" y="3044825"/>
          <p14:tracePt t="58829" x="9520238" y="3206750"/>
          <p14:tracePt t="58836" x="9802813" y="3368675"/>
          <p14:tracePt t="58847" x="10113963" y="3651250"/>
          <p14:tracePt t="58854" x="10201275" y="3752850"/>
          <p14:tracePt t="58864" x="10255250" y="3794125"/>
          <p14:tracePt t="58870" x="10282238" y="3821113"/>
          <p14:tracePt t="58879" x="10302875" y="3848100"/>
          <p14:tracePt t="58888" x="10315575" y="3860800"/>
          <p14:tracePt t="58889" x="10315575" y="3875088"/>
          <p14:tracePt t="58898" x="10323513" y="3881438"/>
          <p14:tracePt t="58905" x="10323513" y="3894138"/>
          <p14:tracePt t="58919" x="10323513" y="3902075"/>
          <p14:tracePt t="58927" x="10315575" y="3902075"/>
          <p14:tracePt t="58934" x="10315575" y="3908425"/>
          <p14:tracePt t="58940" x="10309225" y="3914775"/>
          <p14:tracePt t="58947" x="10296525" y="3914775"/>
          <p14:tracePt t="58955" x="10282238" y="3921125"/>
          <p14:tracePt t="58970" x="10275888" y="3921125"/>
          <p14:tracePt t="58977" x="10269538" y="3921125"/>
          <p14:tracePt t="58984" x="10261600" y="3902075"/>
          <p14:tracePt t="59608" x="10113963" y="3821113"/>
          <p14:tracePt t="59615" x="9877425" y="3698875"/>
          <p14:tracePt t="59624" x="9675813" y="3570288"/>
          <p14:tracePt t="59629" x="9398000" y="3402013"/>
          <p14:tracePt t="59638" x="9128125" y="3192463"/>
          <p14:tracePt t="59646" x="8932863" y="2982913"/>
          <p14:tracePt t="59654" x="8750300" y="2781300"/>
          <p14:tracePt t="59662" x="8582025" y="2592388"/>
          <p14:tracePt t="59670" x="8407400" y="2349500"/>
          <p14:tracePt t="59679" x="8312150" y="2119313"/>
          <p14:tracePt t="59681" x="8272463" y="2005013"/>
          <p14:tracePt t="59689" x="8224838" y="1809750"/>
          <p14:tracePt t="59697" x="8191500" y="1619250"/>
          <p14:tracePt t="59704" x="8183563" y="1498600"/>
          <p14:tracePt t="59712" x="8183563" y="1370013"/>
          <p14:tracePt t="59720" x="8197850" y="1181100"/>
          <p14:tracePt t="59728" x="8224838" y="971550"/>
          <p14:tracePt t="59738" x="8251825" y="863600"/>
          <p14:tracePt t="59739" x="8291513" y="688975"/>
          <p14:tracePt t="59746" x="8353425" y="527050"/>
          <p14:tracePt t="59755" x="8399463" y="411163"/>
          <p14:tracePt t="59762" x="8474075" y="330200"/>
          <p14:tracePt t="59771" x="8561388" y="215900"/>
          <p14:tracePt t="59779" x="8615363" y="155575"/>
          <p14:tracePt t="59786" x="8662988" y="87313"/>
          <p14:tracePt t="59796" x="8683625" y="68263"/>
          <p14:tracePt t="59798" x="8689975" y="60325"/>
          <p14:tracePt t="59805" x="8704263" y="53975"/>
          <p14:tracePt t="59812" x="8704263" y="47625"/>
          <p14:tracePt t="59826" x="8710613" y="41275"/>
          <p14:tracePt t="60240" x="8677275" y="33338"/>
          <p14:tracePt t="60246" x="8629650" y="26988"/>
          <p14:tracePt t="60255" x="8582025" y="14288"/>
          <p14:tracePt t="60263" x="8548688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1245476" y="3136612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ea typeface="隶书" panose="02010509060101010101" pitchFamily="49" charset="-122"/>
              </a:rPr>
              <a:t>Thanks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4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8"/>
    </mc:Choice>
    <mc:Fallback xmlns="">
      <p:transition spd="slow" advTm="16938"/>
    </mc:Fallback>
  </mc:AlternateContent>
  <p:extLst>
    <p:ext uri="{3A86A75C-4F4B-4683-9AE1-C65F6400EC91}">
      <p14:laserTraceLst xmlns:p14="http://schemas.microsoft.com/office/powerpoint/2010/main">
        <p14:tracePtLst>
          <p14:tracePt t="15488" x="8143875" y="1693863"/>
          <p14:tracePt t="15496" x="8089900" y="1633538"/>
          <p14:tracePt t="15504" x="8042275" y="1579563"/>
          <p14:tracePt t="15511" x="7981950" y="1519238"/>
          <p14:tracePt t="15516" x="7921625" y="1471613"/>
          <p14:tracePt t="15525" x="7859713" y="1411288"/>
          <p14:tracePt t="15532" x="7826375" y="1336675"/>
          <p14:tracePt t="15539" x="7793038" y="1262063"/>
          <p14:tracePt t="15546" x="7766050" y="1181100"/>
          <p14:tracePt t="15554" x="7751763" y="1133475"/>
          <p14:tracePt t="15562" x="7732713" y="1079500"/>
          <p14:tracePt t="15570" x="7732713" y="1006475"/>
          <p14:tracePt t="15580" x="7732713" y="938213"/>
          <p14:tracePt t="15582" x="7724775" y="830263"/>
          <p14:tracePt t="15591" x="7724775" y="701675"/>
          <p14:tracePt t="15597" x="7724775" y="560388"/>
          <p14:tracePt t="15604" x="7759700" y="392113"/>
          <p14:tracePt t="15614" x="7813675" y="14922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什么是</a:t>
            </a:r>
            <a:r>
              <a:rPr lang="en-US" altLang="zh-CN" sz="3200" dirty="0">
                <a:ea typeface="隶书" panose="02010509060101010101" pitchFamily="49" charset="-122"/>
              </a:rPr>
              <a:t>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EA164D-18FE-92B1-4C90-7C3FC2F5E999}"/>
              </a:ext>
            </a:extLst>
          </p:cNvPr>
          <p:cNvSpPr txBox="1"/>
          <p:nvPr/>
        </p:nvSpPr>
        <p:spPr>
          <a:xfrm>
            <a:off x="6716112" y="2274838"/>
            <a:ext cx="3815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 </a:t>
            </a:r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Prompt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就是提示词的意思，与</a:t>
            </a:r>
            <a:r>
              <a:rPr lang="zh-CN" altLang="en-US" sz="2400" b="1" i="0" dirty="0">
                <a:solidFill>
                  <a:srgbClr val="00B0F0"/>
                </a:solidFill>
                <a:effectLst/>
                <a:latin typeface="Calisto MT (正文)"/>
                <a:ea typeface="宋体" panose="02010600030101010101" pitchFamily="2" charset="-122"/>
              </a:rPr>
              <a:t>关键词猜谜底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游戏非常相似。人类提供提示词（</a:t>
            </a:r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Prompt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）输入模型，指导对方（</a:t>
            </a:r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）说出正确答案。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61" y="2083990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天空是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543161" y="1448581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161" y="3262474"/>
            <a:ext cx="4329238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蓝色的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天空在晴朗的日子里是蓝色的。在多云的日子里，天空可能是灰色或白色的。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543161" y="2627065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EB7369A9-D7D7-BCB8-E153-17786FC8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21"/>
    </mc:Choice>
    <mc:Fallback xmlns="">
      <p:transition spd="slow" advTm="688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什么是</a:t>
            </a:r>
            <a:r>
              <a:rPr lang="en-US" altLang="zh-CN" sz="3200" dirty="0">
                <a:ea typeface="隶书" panose="02010509060101010101" pitchFamily="49" charset="-122"/>
              </a:rPr>
              <a:t>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EA164D-18FE-92B1-4C90-7C3FC2F5E999}"/>
              </a:ext>
            </a:extLst>
          </p:cNvPr>
          <p:cNvSpPr txBox="1"/>
          <p:nvPr/>
        </p:nvSpPr>
        <p:spPr>
          <a:xfrm>
            <a:off x="6716112" y="2274838"/>
            <a:ext cx="3815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 </a:t>
            </a:r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Prompt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就是提示词的意思，与</a:t>
            </a:r>
            <a:r>
              <a:rPr lang="zh-CN" altLang="en-US" sz="2400" b="1" i="0" dirty="0">
                <a:solidFill>
                  <a:srgbClr val="00B0F0"/>
                </a:solidFill>
                <a:effectLst/>
                <a:latin typeface="Calisto MT (正文)"/>
                <a:ea typeface="宋体" panose="02010600030101010101" pitchFamily="2" charset="-122"/>
              </a:rPr>
              <a:t>关键词猜谜底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游戏非常相似。人类提供提示词（</a:t>
            </a:r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Prompt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）输入模型，指导对方（</a:t>
            </a:r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）说出正确答案。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34" y="2453770"/>
            <a:ext cx="4329238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完成句子：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天空是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660634" y="1813173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34" y="4343729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蔚蓝色的。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660634" y="3740698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974D3E-A032-3996-64E8-A9E7F711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0"/>
    </mc:Choice>
    <mc:Fallback xmlns="">
      <p:transition spd="slow" advTm="507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什么是</a:t>
            </a:r>
            <a:r>
              <a:rPr lang="en-US" altLang="zh-CN" sz="3200" dirty="0">
                <a:ea typeface="隶书" panose="02010509060101010101" pitchFamily="49" charset="-122"/>
              </a:rPr>
              <a:t>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34" y="2453770"/>
            <a:ext cx="4329238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完成句子：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天空是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660634" y="1813173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34" y="4343729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蔚蓝色的。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660634" y="3740698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974D3E-A032-3996-64E8-A9E7F711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A1F17B-D3EC-2B9B-CDEE-0B13B29418A0}"/>
              </a:ext>
            </a:extLst>
          </p:cNvPr>
          <p:cNvCxnSpPr/>
          <p:nvPr/>
        </p:nvCxnSpPr>
        <p:spPr>
          <a:xfrm>
            <a:off x="1660634" y="2868460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668FD9-B952-7F53-C17F-AE362017B034}"/>
              </a:ext>
            </a:extLst>
          </p:cNvPr>
          <p:cNvCxnSpPr/>
          <p:nvPr/>
        </p:nvCxnSpPr>
        <p:spPr>
          <a:xfrm>
            <a:off x="1660634" y="3561766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46763DC-1BDD-F3CA-1615-C2DCADBAFABA}"/>
              </a:ext>
            </a:extLst>
          </p:cNvPr>
          <p:cNvSpPr txBox="1"/>
          <p:nvPr/>
        </p:nvSpPr>
        <p:spPr>
          <a:xfrm>
            <a:off x="6716112" y="2274838"/>
            <a:ext cx="381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6C8C23-6A91-B3F1-33C8-18B677EDDDAC}"/>
              </a:ext>
            </a:extLst>
          </p:cNvPr>
          <p:cNvSpPr txBox="1"/>
          <p:nvPr/>
        </p:nvSpPr>
        <p:spPr>
          <a:xfrm>
            <a:off x="7565352" y="2407029"/>
            <a:ext cx="179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Instruction 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839FBC-CD3E-C798-DF9F-AE4D40060742}"/>
              </a:ext>
            </a:extLst>
          </p:cNvPr>
          <p:cNvSpPr txBox="1"/>
          <p:nvPr/>
        </p:nvSpPr>
        <p:spPr>
          <a:xfrm>
            <a:off x="7565352" y="3110177"/>
            <a:ext cx="179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Input Data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1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47"/>
    </mc:Choice>
    <mc:Fallback xmlns="">
      <p:transition spd="slow" advTm="326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基础</a:t>
            </a:r>
            <a:r>
              <a:rPr lang="en-US" altLang="zh-CN" sz="3200" dirty="0">
                <a:ea typeface="隶书" panose="02010509060101010101" pitchFamily="49" charset="-122"/>
              </a:rPr>
              <a:t>Prompt</a:t>
            </a:r>
            <a:endParaRPr lang="zh-CN" altLang="en-US" sz="3200" dirty="0">
              <a:ea typeface="隶书" panose="02010509060101010101" pitchFamily="49" charset="-122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34" y="2411305"/>
            <a:ext cx="4329238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这太棒了！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//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正面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这很糟糕！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//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负面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哇，那部电影太酷了！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//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正面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多么糟糕的节目！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//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1660634" y="1813173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34" y="4623232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负面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1660634" y="4025100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7740EB-D5B8-055E-0860-B5F84CDCC087}"/>
              </a:ext>
            </a:extLst>
          </p:cNvPr>
          <p:cNvCxnSpPr/>
          <p:nvPr/>
        </p:nvCxnSpPr>
        <p:spPr>
          <a:xfrm>
            <a:off x="1660634" y="2780778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7B37E5-3E9C-F926-22A9-52AD230E7C68}"/>
              </a:ext>
            </a:extLst>
          </p:cNvPr>
          <p:cNvSpPr txBox="1"/>
          <p:nvPr/>
        </p:nvSpPr>
        <p:spPr>
          <a:xfrm>
            <a:off x="7565351" y="2319347"/>
            <a:ext cx="398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Context // Output Indicator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7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48"/>
    </mc:Choice>
    <mc:Fallback xmlns="">
      <p:transition spd="slow" advTm="1098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基础</a:t>
            </a:r>
            <a:r>
              <a:rPr lang="en-US" altLang="zh-CN" sz="3200" dirty="0">
                <a:ea typeface="隶书" panose="02010509060101010101" pitchFamily="49" charset="-122"/>
              </a:rPr>
              <a:t>Prompt – </a:t>
            </a:r>
            <a:r>
              <a:rPr lang="zh-CN" altLang="en-US" sz="3200" dirty="0">
                <a:ea typeface="隶书" panose="02010509060101010101" pitchFamily="49" charset="-122"/>
              </a:rPr>
              <a:t>格式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C8DD794D-3761-C3C1-836E-2171BF29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3" y="1042822"/>
            <a:ext cx="4329238" cy="3693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从以下文本中提取地名。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期望格式：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地点：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&lt;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逗号分隔的地名列表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输入：我来自中国上海，你呢？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Arial Unicode MS"/>
                <a:ea typeface="Roboto Mono" panose="020F0502020204030204" pitchFamily="49" charset="0"/>
              </a:rPr>
              <a:t>输出：中国上海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输入：我现在在丹棱街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5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号楼下，请取您的快递。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E3E5C5-902F-D167-D84B-3132536C2712}"/>
              </a:ext>
            </a:extLst>
          </p:cNvPr>
          <p:cNvSpPr txBox="1"/>
          <p:nvPr/>
        </p:nvSpPr>
        <p:spPr>
          <a:xfrm>
            <a:off x="708656" y="1042822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92B3040-3EA9-FB36-954B-5DB2E357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522" y="5197572"/>
            <a:ext cx="432923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输出：丹棱街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2A5C2D-5D0B-ADCA-B9D1-F12FFFFF6EC9}"/>
              </a:ext>
            </a:extLst>
          </p:cNvPr>
          <p:cNvSpPr txBox="1"/>
          <p:nvPr/>
        </p:nvSpPr>
        <p:spPr>
          <a:xfrm>
            <a:off x="708656" y="5155936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4C0116-A821-6EC4-E069-31DD4E0D34BD}"/>
              </a:ext>
            </a:extLst>
          </p:cNvPr>
          <p:cNvCxnSpPr/>
          <p:nvPr/>
        </p:nvCxnSpPr>
        <p:spPr>
          <a:xfrm>
            <a:off x="1848524" y="1467639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1D97E1E-4DC9-FB93-D37C-97D04C5ED0CF}"/>
              </a:ext>
            </a:extLst>
          </p:cNvPr>
          <p:cNvSpPr txBox="1"/>
          <p:nvPr/>
        </p:nvSpPr>
        <p:spPr>
          <a:xfrm>
            <a:off x="7753242" y="1006208"/>
            <a:ext cx="179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Instruction 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3B1A4EC-262F-E746-9FCA-0BE360863661}"/>
              </a:ext>
            </a:extLst>
          </p:cNvPr>
          <p:cNvCxnSpPr/>
          <p:nvPr/>
        </p:nvCxnSpPr>
        <p:spPr>
          <a:xfrm>
            <a:off x="1848525" y="257511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EF704-07B8-60C6-74D6-82A869EBB343}"/>
              </a:ext>
            </a:extLst>
          </p:cNvPr>
          <p:cNvSpPr txBox="1"/>
          <p:nvPr/>
        </p:nvSpPr>
        <p:spPr>
          <a:xfrm>
            <a:off x="7753242" y="2113680"/>
            <a:ext cx="269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effectLst/>
                <a:latin typeface="Calisto MT (正文)"/>
                <a:ea typeface="宋体" panose="02010600030101010101" pitchFamily="2" charset="-122"/>
              </a:rPr>
              <a:t>Output Indicator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43F551-9015-BF1D-9BBB-6D886443500E}"/>
              </a:ext>
            </a:extLst>
          </p:cNvPr>
          <p:cNvCxnSpPr/>
          <p:nvPr/>
        </p:nvCxnSpPr>
        <p:spPr>
          <a:xfrm>
            <a:off x="1848524" y="4736141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0861057-AC80-B160-D1CB-17FD2D086C1E}"/>
              </a:ext>
            </a:extLst>
          </p:cNvPr>
          <p:cNvSpPr txBox="1"/>
          <p:nvPr/>
        </p:nvSpPr>
        <p:spPr>
          <a:xfrm>
            <a:off x="7753242" y="4274476"/>
            <a:ext cx="179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Input Data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5F5738-6174-67FF-9C13-D9A5C9272FD5}"/>
              </a:ext>
            </a:extLst>
          </p:cNvPr>
          <p:cNvCxnSpPr/>
          <p:nvPr/>
        </p:nvCxnSpPr>
        <p:spPr>
          <a:xfrm>
            <a:off x="1848522" y="3653588"/>
            <a:ext cx="927552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1D2CA1-C4F2-1FB7-5E0A-7D8744F8FB63}"/>
              </a:ext>
            </a:extLst>
          </p:cNvPr>
          <p:cNvSpPr txBox="1"/>
          <p:nvPr/>
        </p:nvSpPr>
        <p:spPr>
          <a:xfrm>
            <a:off x="7753240" y="3191923"/>
            <a:ext cx="179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Context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18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74"/>
    </mc:Choice>
    <mc:Fallback xmlns="">
      <p:transition spd="slow" advTm="764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基础</a:t>
            </a:r>
            <a:r>
              <a:rPr lang="en-US" altLang="zh-CN" sz="3200" dirty="0">
                <a:ea typeface="隶书" panose="02010509060101010101" pitchFamily="49" charset="-122"/>
              </a:rPr>
              <a:t>Prompt – </a:t>
            </a:r>
            <a:r>
              <a:rPr lang="zh-CN" altLang="en-US" sz="3200" dirty="0">
                <a:ea typeface="隶书" panose="02010509060101010101" pitchFamily="49" charset="-122"/>
              </a:rPr>
              <a:t>格式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97E1E-4DC9-FB93-D37C-97D04C5ED0CF}"/>
              </a:ext>
            </a:extLst>
          </p:cNvPr>
          <p:cNvSpPr txBox="1"/>
          <p:nvPr/>
        </p:nvSpPr>
        <p:spPr>
          <a:xfrm>
            <a:off x="1502753" y="1363200"/>
            <a:ext cx="831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Instruction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Calisto MT (正文)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任务描述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EF704-07B8-60C6-74D6-82A869EBB343}"/>
              </a:ext>
            </a:extLst>
          </p:cNvPr>
          <p:cNvSpPr txBox="1"/>
          <p:nvPr/>
        </p:nvSpPr>
        <p:spPr>
          <a:xfrm>
            <a:off x="1502753" y="2470672"/>
            <a:ext cx="852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Output Indicator</a:t>
            </a:r>
            <a:r>
              <a:rPr lang="zh-CN" altLang="en-US" sz="2400" b="0" i="0" dirty="0">
                <a:solidFill>
                  <a:schemeClr val="accent2"/>
                </a:solidFill>
                <a:effectLst/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latin typeface="Calisto MT (正文)"/>
                <a:ea typeface="宋体" panose="02010600030101010101" pitchFamily="2" charset="-122"/>
              </a:rPr>
              <a:t>输出格式定义</a:t>
            </a:r>
            <a:endParaRPr lang="zh-CN" altLang="en-US" sz="2400" dirty="0">
              <a:latin typeface="Calisto MT (正文)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861057-AC80-B160-D1CB-17FD2D086C1E}"/>
              </a:ext>
            </a:extLst>
          </p:cNvPr>
          <p:cNvSpPr txBox="1"/>
          <p:nvPr/>
        </p:nvSpPr>
        <p:spPr>
          <a:xfrm>
            <a:off x="1502753" y="4631468"/>
            <a:ext cx="753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Input Data</a:t>
            </a:r>
            <a:r>
              <a:rPr lang="zh-CN" altLang="en-US" sz="2400" dirty="0">
                <a:solidFill>
                  <a:schemeClr val="accent6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当前任务下的具体想问</a:t>
            </a:r>
            <a:r>
              <a:rPr lang="en-US" altLang="zh-CN" sz="2400" dirty="0">
                <a:latin typeface="Calisto MT (正文)"/>
                <a:ea typeface="宋体" panose="02010600030101010101" pitchFamily="2" charset="-122"/>
              </a:rPr>
              <a:t>LLM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的问题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1D2CA1-C4F2-1FB7-5E0A-7D8744F8FB63}"/>
              </a:ext>
            </a:extLst>
          </p:cNvPr>
          <p:cNvSpPr txBox="1"/>
          <p:nvPr/>
        </p:nvSpPr>
        <p:spPr>
          <a:xfrm>
            <a:off x="1502752" y="3548915"/>
            <a:ext cx="852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Context</a:t>
            </a:r>
            <a:r>
              <a:rPr lang="zh-CN" altLang="en-US" sz="2400" dirty="0">
                <a:solidFill>
                  <a:schemeClr val="accent5"/>
                </a:solidFill>
                <a:latin typeface="Calisto MT (正文)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Calisto MT (正文)"/>
                <a:ea typeface="宋体" panose="02010600030101010101" pitchFamily="2" charset="-122"/>
              </a:rPr>
              <a:t>输入输出的示例，或者上下文的历史纪录。</a:t>
            </a:r>
          </a:p>
        </p:txBody>
      </p:sp>
    </p:spTree>
    <p:extLst>
      <p:ext uri="{BB962C8B-B14F-4D97-AF65-F5344CB8AC3E}">
        <p14:creationId xmlns:p14="http://schemas.microsoft.com/office/powerpoint/2010/main" val="28060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48"/>
    </mc:Choice>
    <mc:Fallback xmlns="">
      <p:transition spd="slow" advTm="935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基础</a:t>
            </a:r>
            <a:r>
              <a:rPr lang="en-US" altLang="zh-CN" sz="3200" dirty="0">
                <a:ea typeface="隶书" panose="02010509060101010101" pitchFamily="49" charset="-122"/>
              </a:rPr>
              <a:t>Prompt – </a:t>
            </a:r>
            <a:r>
              <a:rPr lang="zh-CN" altLang="en-US" sz="3200" dirty="0">
                <a:ea typeface="隶书" panose="02010509060101010101" pitchFamily="49" charset="-122"/>
              </a:rPr>
              <a:t>示例（</a:t>
            </a:r>
            <a:r>
              <a:rPr lang="en-US" altLang="zh-CN" sz="3200" dirty="0">
                <a:ea typeface="隶书" panose="02010509060101010101" pitchFamily="49" charset="-122"/>
              </a:rPr>
              <a:t>Zero-shot Prompting</a:t>
            </a:r>
            <a:r>
              <a:rPr lang="zh-CN" altLang="en-US" sz="3200" dirty="0"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B0A4238-862C-FC51-CE6B-BFB8B93E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67" y="1251759"/>
            <a:ext cx="9604266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从下面的文字中提取人名、公司名称、地点和电话号码，并以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json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的格式输出。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Arial Unicode MS"/>
              <a:ea typeface="Roboto Mono" panose="020F0502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你好，我叫罗伯特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-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史密斯。我叫罗伯特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-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史密斯。我是特拉华州康托索保险公司的。我的同事说您有兴趣了解我们的综合福利政策。有机会的话，请给我回电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(555) 346-9322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 panose="020F0502020204030204" pitchFamily="49" charset="0"/>
              </a:rPr>
              <a:t>，我们可以详细了解一下福利。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8A3D37-252A-98F3-360D-B93AC9EFD399}"/>
              </a:ext>
            </a:extLst>
          </p:cNvPr>
          <p:cNvSpPr txBox="1"/>
          <p:nvPr/>
        </p:nvSpPr>
        <p:spPr>
          <a:xfrm>
            <a:off x="1293867" y="731921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059D7E-020A-071F-E5FC-3CF44314F18C}"/>
              </a:ext>
            </a:extLst>
          </p:cNvPr>
          <p:cNvSpPr txBox="1"/>
          <p:nvPr/>
        </p:nvSpPr>
        <p:spPr>
          <a:xfrm>
            <a:off x="1293867" y="3578638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9C20A15-79B2-85B5-8F55-1A3B68A3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67" y="4151191"/>
            <a:ext cx="9604266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{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ECEFF1"/>
                </a:solidFill>
                <a:latin typeface="Arial Unicode MS"/>
                <a:ea typeface="Roboto Mono" panose="00000009000000000000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 panose="00000009000000000000" pitchFamily="49" charset="0"/>
              </a:rPr>
              <a:t>"name"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 panose="00000009000000000000" pitchFamily="49" charset="0"/>
              </a:rPr>
              <a:t>"罗伯特-史密斯"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,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ECEFF1"/>
                </a:solidFill>
                <a:latin typeface="Arial Unicode MS"/>
                <a:ea typeface="Roboto Mono" panose="00000009000000000000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 panose="00000009000000000000" pitchFamily="49" charset="0"/>
              </a:rPr>
              <a:t>"company"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 panose="00000009000000000000" pitchFamily="49" charset="0"/>
              </a:rPr>
              <a:t>"特拉华州康托索保险公司"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,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ECEFF1"/>
                </a:solidFill>
                <a:latin typeface="Arial Unicode MS"/>
                <a:ea typeface="Roboto Mono" panose="00000009000000000000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 panose="00000009000000000000" pitchFamily="49" charset="0"/>
              </a:rPr>
              <a:t>"location"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 panose="00000009000000000000" pitchFamily="49" charset="0"/>
              </a:rPr>
              <a:t>"特拉华州"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,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ECEFF1"/>
                </a:solidFill>
                <a:latin typeface="Arial Unicode MS"/>
                <a:ea typeface="Roboto Mono" panose="00000009000000000000" pitchFamily="49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 panose="00000009000000000000" pitchFamily="49" charset="0"/>
              </a:rPr>
              <a:t>"phone"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: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CC65"/>
                </a:solidFill>
                <a:effectLst/>
                <a:latin typeface="Arial Unicode MS"/>
                <a:ea typeface="Roboto Mono" panose="00000009000000000000" pitchFamily="49" charset="0"/>
              </a:rPr>
              <a:t>"(555) 346-9322"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32"/>
    </mc:Choice>
    <mc:Fallback xmlns="">
      <p:transition spd="slow" advTm="11963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23648-C7EB-15D8-F40C-AF3470BEB37A}"/>
              </a:ext>
            </a:extLst>
          </p:cNvPr>
          <p:cNvSpPr txBox="1"/>
          <p:nvPr/>
        </p:nvSpPr>
        <p:spPr>
          <a:xfrm>
            <a:off x="325821" y="147146"/>
            <a:ext cx="970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隶书" panose="02010509060101010101" pitchFamily="49" charset="-122"/>
              </a:rPr>
              <a:t>基础</a:t>
            </a:r>
            <a:r>
              <a:rPr lang="en-US" altLang="zh-CN" sz="3200" dirty="0">
                <a:ea typeface="隶书" panose="02010509060101010101" pitchFamily="49" charset="-122"/>
              </a:rPr>
              <a:t>Prompt – </a:t>
            </a:r>
            <a:r>
              <a:rPr lang="zh-CN" altLang="en-US" sz="3200" dirty="0">
                <a:ea typeface="隶书" panose="02010509060101010101" pitchFamily="49" charset="-122"/>
              </a:rPr>
              <a:t>示例（</a:t>
            </a:r>
            <a:r>
              <a:rPr lang="en-US" altLang="zh-CN" sz="3200" dirty="0">
                <a:ea typeface="隶书" panose="02010509060101010101" pitchFamily="49" charset="-122"/>
              </a:rPr>
              <a:t>Few-shot Prompting</a:t>
            </a:r>
            <a:r>
              <a:rPr lang="zh-CN" altLang="en-US" sz="3200" dirty="0"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8A3D37-252A-98F3-360D-B93AC9EFD399}"/>
              </a:ext>
            </a:extLst>
          </p:cNvPr>
          <p:cNvSpPr txBox="1"/>
          <p:nvPr/>
        </p:nvSpPr>
        <p:spPr>
          <a:xfrm>
            <a:off x="1497753" y="1201478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Prompt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059D7E-020A-071F-E5FC-3CF44314F18C}"/>
              </a:ext>
            </a:extLst>
          </p:cNvPr>
          <p:cNvSpPr txBox="1"/>
          <p:nvPr/>
        </p:nvSpPr>
        <p:spPr>
          <a:xfrm>
            <a:off x="1497753" y="4048195"/>
            <a:ext cx="4329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1" dirty="0">
                <a:solidFill>
                  <a:srgbClr val="D4D4D4"/>
                </a:solidFill>
                <a:effectLst/>
              </a:rPr>
              <a:t>Output</a:t>
            </a:r>
            <a:endParaRPr lang="en-US" altLang="zh-CN" sz="24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9C20A15-79B2-85B5-8F55-1A3B68A3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53" y="4509860"/>
            <a:ext cx="9604266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白雪公主的主角是公主白雪。故事讲述了白雪公主被一位邪恶的女巫封印在一个冰山里，一位勇敢的王子来到她的救援，最终他们结婚并过上了幸福的生活。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6A30D-9E4F-5637-0C97-1150732E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83" y="6317095"/>
            <a:ext cx="40359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 panose="00000009000000000000" pitchFamily="49" charset="0"/>
              </a:rPr>
              <a:t>text-davinci-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 panose="00000009000000000000" pitchFamily="49" charset="0"/>
              </a:rPr>
              <a:t>003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C0658A-675E-9EDD-610F-65BFE4124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53" y="1613056"/>
            <a:ext cx="9604266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假设你是一个人工智能助手，你要尽可能回答用户提出的所有问题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ECEFF1"/>
              </a:solidFill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 panose="00000009000000000000" pitchFamily="49" charset="0"/>
              </a:rPr>
              <a:t>AI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: 您好，今天有什么需要我帮忙的吗？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 panose="00000009000000000000" pitchFamily="49" charset="0"/>
              </a:rPr>
              <a:t>User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: 告诉我白雪公主的主角是谁，发生了什么故事。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ECEFF1"/>
              </a:solidFill>
              <a:effectLst/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ECEFF1"/>
              </a:solidFill>
              <a:latin typeface="Arial Unicode MS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BC02D"/>
                </a:solidFill>
                <a:effectLst/>
                <a:latin typeface="Arial Unicode MS"/>
                <a:ea typeface="Roboto Mono" panose="00000009000000000000" pitchFamily="49" charset="0"/>
              </a:rPr>
              <a:t>AI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 panose="00000009000000000000" pitchFamily="49" charset="0"/>
              </a:rPr>
              <a:t>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71"/>
    </mc:Choice>
    <mc:Fallback xmlns="">
      <p:transition spd="slow" advTm="73771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709</TotalTime>
  <Words>905</Words>
  <Application>Microsoft Office PowerPoint</Application>
  <PresentationFormat>宽屏</PresentationFormat>
  <Paragraphs>163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Calisto MT (正文)</vt:lpstr>
      <vt:lpstr>等线</vt:lpstr>
      <vt:lpstr>华文隶书</vt:lpstr>
      <vt:lpstr>隶书</vt:lpstr>
      <vt:lpstr>Arial</vt:lpstr>
      <vt:lpstr>Calisto MT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Peixian Gong</dc:creator>
  <cp:lastModifiedBy>Peixian Gong</cp:lastModifiedBy>
  <cp:revision>76</cp:revision>
  <dcterms:created xsi:type="dcterms:W3CDTF">2024-02-12T15:48:11Z</dcterms:created>
  <dcterms:modified xsi:type="dcterms:W3CDTF">2025-06-20T05:54:16Z</dcterms:modified>
</cp:coreProperties>
</file>