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1"/>
  </p:notesMasterIdLst>
  <p:sldIdLst>
    <p:sldId id="825" r:id="rId2"/>
    <p:sldId id="861" r:id="rId3"/>
    <p:sldId id="862" r:id="rId4"/>
    <p:sldId id="257" r:id="rId5"/>
    <p:sldId id="261" r:id="rId6"/>
    <p:sldId id="870" r:id="rId7"/>
    <p:sldId id="867" r:id="rId8"/>
    <p:sldId id="866" r:id="rId9"/>
    <p:sldId id="869" r:id="rId10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78" y="108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458"/>
          </a:xfrm>
          <a:prstGeom prst="rect">
            <a:avLst/>
          </a:prstGeom>
        </p:spPr>
        <p:txBody>
          <a:bodyPr vert="horz" lIns="91210" tIns="45605" rIns="91210" bIns="4560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505" y="0"/>
            <a:ext cx="4301543" cy="341458"/>
          </a:xfrm>
          <a:prstGeom prst="rect">
            <a:avLst/>
          </a:prstGeom>
        </p:spPr>
        <p:txBody>
          <a:bodyPr vert="horz" lIns="91210" tIns="45605" rIns="91210" bIns="45605" rtlCol="0"/>
          <a:lstStyle>
            <a:lvl1pPr algn="r">
              <a:defRPr sz="1200"/>
            </a:lvl1pPr>
          </a:lstStyle>
          <a:p>
            <a:fld id="{BF82CC93-0BE0-40D1-AAB6-CA7D2F0467C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849313"/>
            <a:ext cx="3316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10" tIns="45605" rIns="91210" bIns="4560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210" tIns="45605" rIns="91210" bIns="4560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219"/>
            <a:ext cx="4301543" cy="341457"/>
          </a:xfrm>
          <a:prstGeom prst="rect">
            <a:avLst/>
          </a:prstGeom>
        </p:spPr>
        <p:txBody>
          <a:bodyPr vert="horz" lIns="91210" tIns="45605" rIns="91210" bIns="4560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505" y="6456219"/>
            <a:ext cx="4301543" cy="341457"/>
          </a:xfrm>
          <a:prstGeom prst="rect">
            <a:avLst/>
          </a:prstGeom>
        </p:spPr>
        <p:txBody>
          <a:bodyPr vert="horz" lIns="91210" tIns="45605" rIns="91210" bIns="45605" rtlCol="0" anchor="b"/>
          <a:lstStyle>
            <a:lvl1pPr algn="r">
              <a:defRPr sz="1200"/>
            </a:lvl1pPr>
          </a:lstStyle>
          <a:p>
            <a:fld id="{0E812ED2-EB6A-4160-8304-C4F0FC652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8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2503" y="2616707"/>
            <a:ext cx="5873750" cy="2924810"/>
          </a:xfrm>
          <a:custGeom>
            <a:avLst/>
            <a:gdLst/>
            <a:ahLst/>
            <a:cxnLst/>
            <a:rect l="l" t="t" r="r" b="b"/>
            <a:pathLst>
              <a:path w="5873750" h="2924810">
                <a:moveTo>
                  <a:pt x="5873496" y="0"/>
                </a:moveTo>
                <a:lnTo>
                  <a:pt x="0" y="0"/>
                </a:lnTo>
                <a:lnTo>
                  <a:pt x="0" y="2924556"/>
                </a:lnTo>
                <a:lnTo>
                  <a:pt x="5873496" y="2924556"/>
                </a:lnTo>
                <a:lnTo>
                  <a:pt x="587349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655" y="650240"/>
            <a:ext cx="5758688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656E1-5830-4921-A290-8809062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77940"/>
            <a:ext cx="2278380" cy="276999"/>
          </a:xfrm>
        </p:spPr>
        <p:txBody>
          <a:bodyPr/>
          <a:lstStyle/>
          <a:p>
            <a:fld id="{96984760-70DC-4675-88AA-869185218F77}" type="datetimeFigureOut">
              <a:rPr lang="ko-KR" altLang="en-US" smtClean="0"/>
              <a:t>2023-04-21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1D3CA-8C82-45DB-90A3-B303047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8040" y="6377940"/>
            <a:ext cx="3169920" cy="27699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4E4CE-CAF6-4F15-87AC-FD97F269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39" y="6578624"/>
            <a:ext cx="360045" cy="184666"/>
          </a:xfrm>
        </p:spPr>
        <p:txBody>
          <a:bodyPr/>
          <a:lstStyle/>
          <a:p>
            <a:fld id="{D3767C13-4B10-4D97-AEF1-D8B877459A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95344" y="0"/>
            <a:ext cx="6010910" cy="6858000"/>
          </a:xfrm>
          <a:custGeom>
            <a:avLst/>
            <a:gdLst/>
            <a:ahLst/>
            <a:cxnLst/>
            <a:rect l="l" t="t" r="r" b="b"/>
            <a:pathLst>
              <a:path w="6010909" h="6858000">
                <a:moveTo>
                  <a:pt x="6010656" y="0"/>
                </a:moveTo>
                <a:lnTo>
                  <a:pt x="0" y="0"/>
                </a:lnTo>
                <a:lnTo>
                  <a:pt x="0" y="6858000"/>
                </a:lnTo>
                <a:lnTo>
                  <a:pt x="6010656" y="6858000"/>
                </a:lnTo>
                <a:lnTo>
                  <a:pt x="601065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485" y="947165"/>
            <a:ext cx="9095028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606" y="1102233"/>
            <a:ext cx="9082786" cy="231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739" y="6578624"/>
            <a:ext cx="360045" cy="20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/>
              <a:t>[</a:t>
            </a:r>
            <a:fld id="{81D60167-4931-47E6-BA6A-407CBD079E47}" type="slidenum">
              <a:rPr spc="65" dirty="0"/>
              <a:t>‹#›</a:t>
            </a:fld>
            <a:r>
              <a:rPr spc="65" dirty="0"/>
              <a:t>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66800" y="2667000"/>
            <a:ext cx="7846956" cy="635656"/>
          </a:xfrm>
          <a:prstGeom prst="rect">
            <a:avLst/>
          </a:prstGeom>
        </p:spPr>
        <p:txBody>
          <a:bodyPr vert="horz" wrap="square" lIns="0" tIns="10319" rIns="0" bIns="0">
            <a:spAutoFit/>
          </a:bodyPr>
          <a:lstStyle/>
          <a:p>
            <a:pPr marL="10319">
              <a:spcBef>
                <a:spcPts val="81"/>
              </a:spcBef>
              <a:defRPr/>
            </a:pPr>
            <a:r>
              <a:rPr lang="ko-KR" altLang="en-US" sz="4063" b="1" spc="-118" dirty="0">
                <a:solidFill>
                  <a:srgbClr val="003399"/>
                </a:solidFill>
                <a:latin typeface="맑은 고딕"/>
                <a:ea typeface="+mj-ea"/>
                <a:cs typeface="맑은 고딕"/>
              </a:rPr>
              <a:t>부산 </a:t>
            </a:r>
            <a:r>
              <a:rPr lang="ko-KR" altLang="en-US" sz="4063" b="1" spc="-118" dirty="0" err="1">
                <a:solidFill>
                  <a:srgbClr val="003399"/>
                </a:solidFill>
                <a:latin typeface="맑은 고딕"/>
                <a:ea typeface="+mj-ea"/>
                <a:cs typeface="맑은 고딕"/>
              </a:rPr>
              <a:t>맛집지도</a:t>
            </a:r>
            <a:r>
              <a:rPr lang="ko-KR" altLang="en-US" sz="4063" b="1" spc="-118" dirty="0">
                <a:solidFill>
                  <a:srgbClr val="003399"/>
                </a:solidFill>
                <a:latin typeface="맑은 고딕"/>
                <a:ea typeface="+mj-ea"/>
                <a:cs typeface="맑은 고딕"/>
              </a:rPr>
              <a:t> 서비스 개발</a:t>
            </a:r>
            <a:endParaRPr lang="en-US" altLang="ko-KR" sz="2438" b="1" spc="-118" dirty="0">
              <a:solidFill>
                <a:srgbClr val="003399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2438400" y="5029200"/>
            <a:ext cx="8151756" cy="289182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R="1143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제출자 </a:t>
            </a:r>
            <a:r>
              <a:rPr lang="en-US" altLang="ko-KR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: </a:t>
            </a:r>
            <a:r>
              <a:rPr lang="ko-KR" altLang="en-US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안동대학교 </a:t>
            </a:r>
            <a:r>
              <a:rPr lang="en-US" altLang="ko-KR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SW</a:t>
            </a:r>
            <a:r>
              <a:rPr lang="ko-KR" altLang="en-US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전문인재양성사업 </a:t>
            </a:r>
            <a:r>
              <a:rPr lang="en-US" altLang="ko-KR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2</a:t>
            </a:r>
            <a:r>
              <a:rPr lang="ko-KR" altLang="en-US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기 공승준</a:t>
            </a:r>
            <a:endParaRPr lang="en-US" altLang="ko-KR" sz="1050" b="1" spc="-70" dirty="0">
              <a:solidFill>
                <a:schemeClr val="dk1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1023684" y="978206"/>
            <a:ext cx="8151756" cy="289182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R="1143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b="1" spc="-70" dirty="0">
                <a:solidFill>
                  <a:schemeClr val="dk1"/>
                </a:solidFill>
                <a:latin typeface="맑은 고딕"/>
                <a:ea typeface="+mj-ea"/>
                <a:cs typeface="맑은 고딕"/>
              </a:rPr>
              <a:t>개인프로젝트 최종 보고서</a:t>
            </a:r>
            <a:r>
              <a:rPr lang="en-US" altLang="ko-KR" sz="1200" b="1" spc="-70" dirty="0">
                <a:solidFill>
                  <a:srgbClr val="00B0F0"/>
                </a:solidFill>
                <a:latin typeface="맑은 고딕"/>
                <a:ea typeface="+mj-ea"/>
                <a:cs typeface="맑은 고딕"/>
              </a:rPr>
              <a:t>– </a:t>
            </a:r>
            <a:r>
              <a:rPr lang="ko-KR" altLang="en-US" sz="1200" b="1" spc="-70" dirty="0">
                <a:solidFill>
                  <a:srgbClr val="00B0F0"/>
                </a:solidFill>
                <a:latin typeface="맑은 고딕"/>
                <a:ea typeface="+mj-ea"/>
                <a:cs typeface="맑은 고딕"/>
              </a:rPr>
              <a:t>내용상 </a:t>
            </a:r>
            <a:r>
              <a:rPr lang="ko-KR" altLang="en-US" sz="1200" b="1" spc="-70" dirty="0" err="1">
                <a:solidFill>
                  <a:srgbClr val="00B0F0"/>
                </a:solidFill>
                <a:latin typeface="맑은 고딕"/>
                <a:ea typeface="+mj-ea"/>
                <a:cs typeface="맑은 고딕"/>
              </a:rPr>
              <a:t>다른형태의</a:t>
            </a:r>
            <a:r>
              <a:rPr lang="ko-KR" altLang="en-US" sz="1200" b="1" spc="-70" dirty="0">
                <a:solidFill>
                  <a:srgbClr val="00B0F0"/>
                </a:solidFill>
                <a:latin typeface="맑은 고딕"/>
                <a:ea typeface="+mj-ea"/>
                <a:cs typeface="맑은 고딕"/>
              </a:rPr>
              <a:t> 보고서로 만들어서 제출 가능</a:t>
            </a:r>
            <a:endParaRPr lang="en-US" altLang="ko-KR" sz="1200" b="1" spc="-70" dirty="0">
              <a:solidFill>
                <a:srgbClr val="00B0F0"/>
              </a:solidFill>
              <a:latin typeface="맑은 고딕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4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04674"/>
              </p:ext>
            </p:extLst>
          </p:nvPr>
        </p:nvGraphicFramePr>
        <p:xfrm>
          <a:off x="298709" y="1065155"/>
          <a:ext cx="9308582" cy="39199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v.0.1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2020-01-01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최초작성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/>
                        <a:t>홍길동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v.0.2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2020-01-15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회원 정책 변경으로 로그인 시 받는 정보 일부 제거 </a:t>
                      </a:r>
                      <a:endParaRPr lang="en-US" altLang="ko-KR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홍길도</a:t>
                      </a:r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3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9067" y="620689"/>
            <a:ext cx="1195682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33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 </a:t>
            </a:r>
            <a:r>
              <a:rPr lang="en-US" altLang="ko-KR" sz="1733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33">
                <a:latin typeface="나눔고딕" panose="020D0604000000000000" pitchFamily="50" charset="-127"/>
                <a:ea typeface="나눔고딕" panose="020D0604000000000000" pitchFamily="50" charset="-127"/>
              </a:rPr>
              <a:t>삭제가능</a:t>
            </a:r>
            <a:r>
              <a:rPr lang="en-US" altLang="ko-KR" sz="1733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16462" y="5261304"/>
            <a:ext cx="9673075" cy="1266535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2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86519" y="5261304"/>
            <a:ext cx="1653793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1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517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520619" y="5276861"/>
            <a:ext cx="7404011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6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6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67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78817" y="5606383"/>
            <a:ext cx="9276694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58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5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701" y="5342778"/>
            <a:ext cx="227048" cy="2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39067" y="620689"/>
            <a:ext cx="3036970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33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1733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9421"/>
              </p:ext>
            </p:extLst>
          </p:nvPr>
        </p:nvGraphicFramePr>
        <p:xfrm>
          <a:off x="298709" y="1062351"/>
          <a:ext cx="9308582" cy="4605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3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기획 서비스</a:t>
                      </a:r>
                      <a:endParaRPr lang="en-US" altLang="ko-KR" sz="900" b="1" dirty="0"/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맛집지도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 개발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기획 배경</a:t>
                      </a:r>
                      <a:endParaRPr lang="en-US" altLang="ko-KR" sz="900" b="1" dirty="0"/>
                    </a:p>
                    <a:p>
                      <a:pPr algn="ctr" latinLnBrk="1"/>
                      <a:endParaRPr lang="en-US" altLang="ko-KR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부산여행에 있어 맛집을 찾는 번거로움을 덜어내는데 기여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기획 목적</a:t>
                      </a:r>
                      <a:endParaRPr lang="en-US" altLang="ko-KR" sz="900" b="1" dirty="0"/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빠르고 쉽게 부산의 맛집을 찾아낼 수 있는 환경 제공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 맛집의 다양성을 알림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지도 사용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기대 효과</a:t>
                      </a:r>
                      <a:endParaRPr lang="en-US" altLang="ko-KR" sz="900" b="1" dirty="0"/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부산여행객 상승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식당관련 부산 소상공인 경제 활성화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기능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식당의 주요메뉴 제공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식당의 위치정보 제공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식당의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대표매뉴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이미지 제공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고객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부산여행을 계획하는 여행객들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저녁 메뉴를 자주 고민하는 부산에 거주하는 시민들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서비스 채널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 err="1"/>
                        <a:t>오픈시점</a:t>
                      </a:r>
                      <a:r>
                        <a:rPr lang="ko-KR" altLang="en-US" sz="900" b="1" dirty="0"/>
                        <a:t> 등</a:t>
                      </a:r>
                      <a:r>
                        <a:rPr lang="en-US" altLang="ko-KR" sz="900" b="1" dirty="0"/>
                        <a:t>)</a:t>
                      </a:r>
                      <a:endParaRPr lang="ko-KR" altLang="en-US" sz="900" b="1" dirty="0"/>
                    </a:p>
                  </a:txBody>
                  <a:tcPr marL="74048" marR="74048" marT="37024" marB="370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2013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9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74048" marR="74048" marT="37024" marB="370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16463" y="5126792"/>
            <a:ext cx="9673075" cy="1266535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2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86519" y="5261304"/>
            <a:ext cx="1653793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1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517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691310" y="5276861"/>
            <a:ext cx="7404011" cy="2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6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6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67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78817" y="5606384"/>
            <a:ext cx="9276694" cy="44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5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872" y="5356905"/>
            <a:ext cx="192726" cy="1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23285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1. </a:t>
            </a:r>
            <a:r>
              <a:rPr lang="ko-KR" altLang="en-US" spc="-210">
                <a:solidFill>
                  <a:srgbClr val="003399"/>
                </a:solidFill>
              </a:rPr>
              <a:t>기획 의도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1600200"/>
            <a:ext cx="3104515" cy="252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lang="ko-KR" altLang="en-US" sz="1100" b="1" spc="-50" dirty="0">
                <a:latin typeface="Malgun Gothic"/>
                <a:cs typeface="Malgun Gothic"/>
              </a:rPr>
              <a:t>지도를 기반으로 </a:t>
            </a:r>
            <a:r>
              <a:rPr lang="ko-KR" altLang="en-US" sz="1100" b="1" spc="-50" dirty="0" err="1">
                <a:latin typeface="Malgun Gothic"/>
                <a:cs typeface="Malgun Gothic"/>
              </a:rPr>
              <a:t>하는모빌리티</a:t>
            </a:r>
            <a:r>
              <a:rPr lang="ko-KR" altLang="en-US" sz="1100" b="1" spc="-50" dirty="0">
                <a:latin typeface="Malgun Gothic"/>
                <a:cs typeface="Malgun Gothic"/>
              </a:rPr>
              <a:t> 웹</a:t>
            </a:r>
            <a:r>
              <a:rPr lang="en-US" altLang="ko-KR" sz="1100" b="1" spc="-50" dirty="0">
                <a:latin typeface="Malgun Gothic"/>
                <a:cs typeface="Malgun Gothic"/>
              </a:rPr>
              <a:t>/</a:t>
            </a:r>
            <a:r>
              <a:rPr lang="ko-KR" altLang="en-US" sz="1100" b="1" spc="-50" dirty="0">
                <a:latin typeface="Malgun Gothic"/>
                <a:cs typeface="Malgun Gothic"/>
              </a:rPr>
              <a:t>앱을 만들어서 서비스화 개발 진행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endParaRPr lang="en-US" sz="1100" b="1" spc="-5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lang="ko-KR" altLang="en-US" sz="1100" b="1" spc="-50" dirty="0">
                <a:latin typeface="Malgun Gothic"/>
                <a:cs typeface="Malgun Gothic"/>
              </a:rPr>
              <a:t>지도와 맛집 추천 서비스를 결합한 서비스 구현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r>
              <a:rPr lang="ko-KR" altLang="en-US" sz="1100" b="1" spc="-50" dirty="0">
                <a:latin typeface="Malgun Gothic"/>
                <a:cs typeface="Malgun Gothic"/>
              </a:rPr>
              <a:t>웹으로 기본적인 기능 구현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r>
              <a:rPr lang="ko-KR" altLang="en-US" sz="1100" b="1" spc="-50" dirty="0" err="1">
                <a:latin typeface="Malgun Gothic"/>
                <a:cs typeface="Malgun Gothic"/>
              </a:rPr>
              <a:t>웹앱으로</a:t>
            </a:r>
            <a:r>
              <a:rPr lang="ko-KR" altLang="en-US" sz="1100" b="1" spc="-50" dirty="0">
                <a:latin typeface="Malgun Gothic"/>
                <a:cs typeface="Malgun Gothic"/>
              </a:rPr>
              <a:t> 하이브리드 기능을 구현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r>
              <a:rPr lang="ko-KR" altLang="en-US" sz="1100" b="1" spc="-50" dirty="0">
                <a:latin typeface="Malgun Gothic"/>
                <a:cs typeface="Malgun Gothic"/>
              </a:rPr>
              <a:t>사용자 관점 클라이언트 앱 구성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r>
              <a:rPr lang="ko-KR" altLang="en-US" sz="1100" b="1" spc="-50" dirty="0">
                <a:latin typeface="Malgun Gothic"/>
                <a:cs typeface="Malgun Gothic"/>
              </a:rPr>
              <a:t>서비스 앱 구현 </a:t>
            </a: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endParaRPr lang="en-US" altLang="ko-KR" sz="1100" b="1" spc="-50" dirty="0">
              <a:latin typeface="Malgun Gothic"/>
              <a:cs typeface="Malgun Gothic"/>
            </a:endParaRPr>
          </a:p>
          <a:p>
            <a:pPr marL="241300" marR="5080" indent="-228600" algn="just">
              <a:lnSpc>
                <a:spcPct val="130000"/>
              </a:lnSpc>
              <a:spcBef>
                <a:spcPts val="100"/>
              </a:spcBef>
              <a:buAutoNum type="arabicPeriod"/>
            </a:pPr>
            <a:endParaRPr lang="en-US" altLang="ko-KR" sz="1100" b="1" spc="-5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5181600"/>
            <a:ext cx="30219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15">
                <a:latin typeface="Malgun Gothic"/>
                <a:cs typeface="Malgun Gothic"/>
              </a:rPr>
              <a:t>구현 화면</a:t>
            </a:r>
            <a:r>
              <a:rPr lang="en-US" altLang="ko-KR" sz="1100" b="1" spc="-15">
                <a:latin typeface="Malgun Gothic"/>
                <a:cs typeface="Malgun Gothic"/>
              </a:rPr>
              <a:t>(</a:t>
            </a:r>
            <a:r>
              <a:rPr lang="ko-KR" altLang="en-US" sz="1100" b="1" spc="-15">
                <a:latin typeface="Malgun Gothic"/>
                <a:cs typeface="Malgun Gothic"/>
              </a:rPr>
              <a:t>첫 관제페이지</a:t>
            </a:r>
            <a:r>
              <a:rPr lang="en-US" altLang="ko-KR" sz="1100" b="1" spc="-15">
                <a:latin typeface="Malgun Gothic"/>
                <a:cs typeface="Malgun Gothic"/>
              </a:rPr>
              <a:t>)</a:t>
            </a:r>
            <a:r>
              <a:rPr lang="ko-KR" altLang="en-US" sz="1100" b="1" spc="-15">
                <a:latin typeface="Malgun Gothic"/>
                <a:cs typeface="Malgun Gothic"/>
              </a:rPr>
              <a:t> 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4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CC077A-5489-85BC-2453-19AFDE98A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1" y="381000"/>
            <a:ext cx="41218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33283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2. </a:t>
            </a:r>
            <a:r>
              <a:rPr lang="ko-KR" altLang="en-US" spc="-210">
                <a:solidFill>
                  <a:srgbClr val="003399"/>
                </a:solidFill>
              </a:rPr>
              <a:t>서비스별 설명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85" y="1729892"/>
            <a:ext cx="3051175" cy="177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r>
              <a:rPr lang="ko-KR" altLang="en-US" sz="1200" spc="-70" dirty="0">
                <a:latin typeface="Malgun Gothic"/>
                <a:cs typeface="Malgun Gothic"/>
              </a:rPr>
              <a:t>서비스 별 화면 설명</a:t>
            </a:r>
            <a:endParaRPr sz="1200" dirty="0">
              <a:latin typeface="Malgun Gothic"/>
              <a:cs typeface="Malgun Gothic"/>
            </a:endParaRPr>
          </a:p>
          <a:p>
            <a:pPr marL="169545" indent="-157480">
              <a:lnSpc>
                <a:spcPct val="250000"/>
              </a:lnSpc>
              <a:buAutoNum type="arabicParenR"/>
              <a:tabLst>
                <a:tab pos="170180" algn="l"/>
              </a:tabLst>
            </a:pPr>
            <a:r>
              <a:rPr lang="ko-KR" altLang="en-US" sz="1200" dirty="0" err="1">
                <a:latin typeface="Malgun Gothic"/>
                <a:cs typeface="Malgun Gothic"/>
              </a:rPr>
              <a:t>메인페이지</a:t>
            </a:r>
            <a:r>
              <a:rPr lang="ko-KR" altLang="en-US" sz="1200" dirty="0">
                <a:latin typeface="Malgun Gothic"/>
                <a:cs typeface="Malgun Gothic"/>
              </a:rPr>
              <a:t> </a:t>
            </a:r>
            <a:endParaRPr lang="en-US" sz="120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lang="en-US" sz="1200" dirty="0">
                <a:latin typeface="Malgun Gothic"/>
                <a:cs typeface="Malgun Gothic"/>
              </a:rPr>
              <a:t>-&gt; </a:t>
            </a:r>
            <a:r>
              <a:rPr lang="ko-KR" altLang="en-US" sz="1200" dirty="0" err="1">
                <a:latin typeface="Malgun Gothic"/>
                <a:cs typeface="Malgun Gothic"/>
              </a:rPr>
              <a:t>카카오맵</a:t>
            </a:r>
            <a:r>
              <a:rPr lang="ko-KR" altLang="en-US" sz="1200" dirty="0">
                <a:latin typeface="Malgun Gothic"/>
                <a:cs typeface="Malgun Gothic"/>
              </a:rPr>
              <a:t> 지도를 활용하여 부산시의 각 구마다의 맛집을</a:t>
            </a:r>
            <a:r>
              <a:rPr lang="en-US" altLang="ko-KR" sz="1200" dirty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마커로 띄우도록 함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516" y="1385696"/>
            <a:ext cx="2942083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5">
                <a:latin typeface="Malgun Gothic"/>
                <a:cs typeface="Malgun Gothic"/>
              </a:rPr>
              <a:t>해당 어플리케이션 </a:t>
            </a:r>
            <a:r>
              <a:rPr lang="en-US" altLang="ko-KR" sz="1100" b="1" spc="-5">
                <a:latin typeface="Malgun Gothic"/>
                <a:cs typeface="Malgun Gothic"/>
              </a:rPr>
              <a:t>/ </a:t>
            </a:r>
            <a:r>
              <a:rPr lang="ko-KR" altLang="en-US" sz="1100" b="1" spc="-5">
                <a:latin typeface="Malgun Gothic"/>
                <a:cs typeface="Malgun Gothic"/>
              </a:rPr>
              <a:t>웹 화면 캡처 내용 넣기</a:t>
            </a:r>
            <a:endParaRPr lang="en-US" altLang="ko-KR" sz="1100" b="1" spc="-5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5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446F17-49E8-DC89-B848-BC91BABB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" y="3733800"/>
            <a:ext cx="3465827" cy="2530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EF2685-E977-24B7-5886-567BC943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29892"/>
            <a:ext cx="404280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33283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2. </a:t>
            </a:r>
            <a:r>
              <a:rPr lang="ko-KR" altLang="en-US" spc="-210">
                <a:solidFill>
                  <a:srgbClr val="003399"/>
                </a:solidFill>
              </a:rPr>
              <a:t>서비스별 설명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795" y="1385696"/>
            <a:ext cx="3051175" cy="2239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r>
              <a:rPr lang="ko-KR" altLang="en-US" sz="1200" spc="-70" dirty="0">
                <a:latin typeface="Malgun Gothic"/>
                <a:cs typeface="Malgun Gothic"/>
              </a:rPr>
              <a:t>서비스 별 화면 설명</a:t>
            </a:r>
            <a:endParaRPr sz="120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lang="en-US" altLang="ko-KR" sz="1200" dirty="0">
                <a:latin typeface="Malgun Gothic"/>
                <a:cs typeface="Malgun Gothic"/>
              </a:rPr>
              <a:t>2)</a:t>
            </a:r>
            <a:r>
              <a:rPr lang="en-US" sz="1200" dirty="0">
                <a:latin typeface="Malgun Gothic"/>
                <a:cs typeface="Malgun Gothic"/>
              </a:rPr>
              <a:t>-&gt; </a:t>
            </a:r>
            <a:r>
              <a:rPr lang="ko-KR" altLang="en-US" sz="1200" dirty="0">
                <a:latin typeface="Malgun Gothic"/>
                <a:cs typeface="Malgun Gothic"/>
              </a:rPr>
              <a:t>마커가 띄워진 위치에 오버레이를 위쪽에 띄우게 하여 음식점이름</a:t>
            </a:r>
            <a:r>
              <a:rPr lang="en-US" altLang="ko-KR" sz="1200" dirty="0">
                <a:latin typeface="Malgun Gothic"/>
                <a:cs typeface="Malgun Gothic"/>
              </a:rPr>
              <a:t>,</a:t>
            </a:r>
            <a:r>
              <a:rPr lang="ko-KR" altLang="en-US" sz="1200" dirty="0">
                <a:latin typeface="Malgun Gothic"/>
                <a:cs typeface="Malgun Gothic"/>
              </a:rPr>
              <a:t>대표메뉴</a:t>
            </a:r>
            <a:r>
              <a:rPr lang="en-US" altLang="ko-KR" sz="1200" dirty="0">
                <a:latin typeface="Malgun Gothic"/>
                <a:cs typeface="Malgun Gothic"/>
              </a:rPr>
              <a:t>,</a:t>
            </a:r>
            <a:r>
              <a:rPr lang="ko-KR" altLang="en-US" sz="1200" dirty="0" err="1">
                <a:latin typeface="Malgun Gothic"/>
                <a:cs typeface="Malgun Gothic"/>
              </a:rPr>
              <a:t>대표메뉴사진</a:t>
            </a:r>
            <a:r>
              <a:rPr lang="en-US" altLang="ko-KR" sz="1200" dirty="0">
                <a:latin typeface="Malgun Gothic"/>
                <a:cs typeface="Malgun Gothic"/>
              </a:rPr>
              <a:t>,</a:t>
            </a:r>
            <a:r>
              <a:rPr lang="ko-KR" altLang="en-US" sz="1200" dirty="0" err="1">
                <a:latin typeface="Malgun Gothic"/>
                <a:cs typeface="Malgun Gothic"/>
              </a:rPr>
              <a:t>전화번호등의</a:t>
            </a:r>
            <a:r>
              <a:rPr lang="ko-KR" altLang="en-US" sz="1200" dirty="0">
                <a:latin typeface="Malgun Gothic"/>
                <a:cs typeface="Malgun Gothic"/>
              </a:rPr>
              <a:t> 정보를 제공하는 서비스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516" y="1385696"/>
            <a:ext cx="2942083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5">
                <a:latin typeface="Malgun Gothic"/>
                <a:cs typeface="Malgun Gothic"/>
              </a:rPr>
              <a:t>해당 어플리케이션 </a:t>
            </a:r>
            <a:r>
              <a:rPr lang="en-US" altLang="ko-KR" sz="1100" b="1" spc="-5">
                <a:latin typeface="Malgun Gothic"/>
                <a:cs typeface="Malgun Gothic"/>
              </a:rPr>
              <a:t>/ </a:t>
            </a:r>
            <a:r>
              <a:rPr lang="ko-KR" altLang="en-US" sz="1100" b="1" spc="-5">
                <a:latin typeface="Malgun Gothic"/>
                <a:cs typeface="Malgun Gothic"/>
              </a:rPr>
              <a:t>웹 화면 캡처 내용 넣기</a:t>
            </a:r>
            <a:endParaRPr lang="en-US" altLang="ko-KR" sz="1100" b="1" spc="-5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6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01DD4-8D04-C306-9D0E-7825E7FA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16" y="1729892"/>
            <a:ext cx="4121881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6D996-F68D-B633-DC0E-5B4FFE74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9" y="3642855"/>
            <a:ext cx="2807406" cy="3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33283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2. </a:t>
            </a:r>
            <a:r>
              <a:rPr lang="ko-KR" altLang="en-US" spc="-210">
                <a:solidFill>
                  <a:srgbClr val="003399"/>
                </a:solidFill>
              </a:rPr>
              <a:t>서비스별 설명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391" y="1732584"/>
            <a:ext cx="2043809" cy="3175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r>
              <a:rPr lang="ko-KR" altLang="en-US" sz="1200" spc="-70" dirty="0">
                <a:latin typeface="Malgun Gothic"/>
                <a:cs typeface="Malgun Gothic"/>
              </a:rPr>
              <a:t>서비스 별 화면 설명</a:t>
            </a:r>
            <a:endParaRPr lang="en-US" altLang="ko-KR" sz="1200" spc="-70" dirty="0">
              <a:latin typeface="Malgun Gothic"/>
              <a:cs typeface="Malgun Gothic"/>
            </a:endParaRPr>
          </a:p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endParaRPr sz="120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lang="en-US" sz="1200" b="1" spc="-70" dirty="0">
                <a:latin typeface="Malgun Gothic"/>
                <a:cs typeface="Malgun Gothic"/>
              </a:rPr>
              <a:t>2)</a:t>
            </a:r>
          </a:p>
          <a:p>
            <a:pPr marL="183515" indent="-171450">
              <a:lnSpc>
                <a:spcPct val="250000"/>
              </a:lnSpc>
              <a:buFontTx/>
              <a:buChar char="-"/>
              <a:tabLst>
                <a:tab pos="170180" algn="l"/>
              </a:tabLst>
            </a:pPr>
            <a:r>
              <a:rPr lang="en-US" sz="1200" b="1" spc="-70" dirty="0">
                <a:latin typeface="Malgun Gothic"/>
                <a:cs typeface="Malgun Gothic"/>
              </a:rPr>
              <a:t>&gt; </a:t>
            </a:r>
            <a:r>
              <a:rPr lang="ko-KR" altLang="en-US" sz="1200" b="1" spc="-70" dirty="0">
                <a:latin typeface="Malgun Gothic"/>
                <a:cs typeface="Malgun Gothic"/>
              </a:rPr>
              <a:t>자칫 </a:t>
            </a:r>
            <a:r>
              <a:rPr lang="ko-KR" altLang="en-US" sz="1200" b="1" spc="-70" dirty="0" err="1">
                <a:latin typeface="Malgun Gothic"/>
                <a:cs typeface="Malgun Gothic"/>
              </a:rPr>
              <a:t>난잡해보일</a:t>
            </a:r>
            <a:r>
              <a:rPr lang="ko-KR" altLang="en-US" sz="1200" b="1" spc="-70" dirty="0">
                <a:latin typeface="Malgun Gothic"/>
                <a:cs typeface="Malgun Gothic"/>
              </a:rPr>
              <a:t> 수 있는 화면을 각 마커를 클릭하여 키고 끄면서 필요한 정보만 얻을 수 있도록 함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0" y="304800"/>
            <a:ext cx="2942083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5" dirty="0">
                <a:latin typeface="Malgun Gothic"/>
                <a:cs typeface="Malgun Gothic"/>
              </a:rPr>
              <a:t>해당 어플리케이션 </a:t>
            </a:r>
            <a:r>
              <a:rPr lang="en-US" altLang="ko-KR" sz="1100" b="1" spc="-5" dirty="0">
                <a:latin typeface="Malgun Gothic"/>
                <a:cs typeface="Malgun Gothic"/>
              </a:rPr>
              <a:t>/ </a:t>
            </a:r>
            <a:r>
              <a:rPr lang="ko-KR" altLang="en-US" sz="1100" b="1" spc="-5" dirty="0">
                <a:latin typeface="Malgun Gothic"/>
                <a:cs typeface="Malgun Gothic"/>
              </a:rPr>
              <a:t>웹 화면 캡처 내용 넣기</a:t>
            </a:r>
            <a:endParaRPr lang="en-US" altLang="ko-KR" sz="1100" b="1" spc="-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7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E6CE4865-1250-A205-B4DC-2C741A702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33" y="1729892"/>
            <a:ext cx="3449168" cy="3838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29AAF2-C86F-B6FE-A068-C56B1F99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29892"/>
            <a:ext cx="3668703" cy="383845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41F59E6-5106-DBB6-EC5F-F5DF41CEAF35}"/>
              </a:ext>
            </a:extLst>
          </p:cNvPr>
          <p:cNvSpPr/>
          <p:nvPr/>
        </p:nvSpPr>
        <p:spPr>
          <a:xfrm>
            <a:off x="5988570" y="3318144"/>
            <a:ext cx="494639" cy="3648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EC78C6-2106-0F1B-C8DA-A36DA19DC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2" y="5408403"/>
            <a:ext cx="3181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33283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2. </a:t>
            </a:r>
            <a:r>
              <a:rPr lang="ko-KR" altLang="en-US" spc="-210">
                <a:solidFill>
                  <a:srgbClr val="003399"/>
                </a:solidFill>
              </a:rPr>
              <a:t>서비스별 설명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85" y="1729892"/>
            <a:ext cx="3051175" cy="177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r>
              <a:rPr lang="ko-KR" altLang="en-US" sz="1200" spc="-70" dirty="0">
                <a:latin typeface="Malgun Gothic"/>
                <a:cs typeface="Malgun Gothic"/>
              </a:rPr>
              <a:t>추후제작예정</a:t>
            </a:r>
            <a:endParaRPr sz="120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lang="en-US" sz="1200" b="1" spc="-70" dirty="0">
                <a:latin typeface="Malgun Gothic"/>
                <a:cs typeface="Malgun Gothic"/>
              </a:rPr>
              <a:t>3) </a:t>
            </a:r>
            <a:r>
              <a:rPr lang="ko-KR" altLang="en-US" sz="1200" b="1" spc="-70" dirty="0">
                <a:latin typeface="Malgun Gothic"/>
                <a:cs typeface="Malgun Gothic"/>
              </a:rPr>
              <a:t>각 구별로 바꾸어 보여주는 서비스</a:t>
            </a:r>
            <a:endParaRPr sz="1200" dirty="0">
              <a:latin typeface="Malgun Gothic"/>
              <a:cs typeface="Malgun Gothic"/>
            </a:endParaRPr>
          </a:p>
          <a:p>
            <a:pPr marL="12700" marR="33655" algn="just">
              <a:lnSpc>
                <a:spcPct val="250000"/>
              </a:lnSpc>
            </a:pPr>
            <a:r>
              <a:rPr sz="1200" spc="-15" dirty="0">
                <a:latin typeface="Malgun Gothic"/>
                <a:cs typeface="Malgun Gothic"/>
              </a:rPr>
              <a:t>→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lang="ko-KR" altLang="en-US" sz="1200" spc="-70" dirty="0">
                <a:latin typeface="Malgun Gothic"/>
                <a:cs typeface="Malgun Gothic"/>
              </a:rPr>
              <a:t>해당화면은 연제구를 클릭하였을 때 연제구의 맛집들을 보여줄 수 있도록 하는 서비스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516" y="1385696"/>
            <a:ext cx="2942083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5">
                <a:latin typeface="Malgun Gothic"/>
                <a:cs typeface="Malgun Gothic"/>
              </a:rPr>
              <a:t>해당 어플리케이션 </a:t>
            </a:r>
            <a:r>
              <a:rPr lang="en-US" altLang="ko-KR" sz="1100" b="1" spc="-5">
                <a:latin typeface="Malgun Gothic"/>
                <a:cs typeface="Malgun Gothic"/>
              </a:rPr>
              <a:t>/ </a:t>
            </a:r>
            <a:r>
              <a:rPr lang="ko-KR" altLang="en-US" sz="1100" b="1" spc="-5">
                <a:latin typeface="Malgun Gothic"/>
                <a:cs typeface="Malgun Gothic"/>
              </a:rPr>
              <a:t>웹 화면 캡처 내용 넣기</a:t>
            </a:r>
            <a:endParaRPr lang="en-US" altLang="ko-KR" sz="1100" b="1" spc="-5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8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EFD11A3-61BD-7E62-8EA2-5212770E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0539"/>
            <a:ext cx="4404361" cy="457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5C9A9F-E0F7-BDC8-C98B-A4BF1084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1" y="3604865"/>
            <a:ext cx="2490259" cy="2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947165"/>
            <a:ext cx="33283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>
                <a:solidFill>
                  <a:srgbClr val="003399"/>
                </a:solidFill>
              </a:rPr>
              <a:t>2. </a:t>
            </a:r>
            <a:r>
              <a:rPr lang="ko-KR" altLang="en-US" spc="-210">
                <a:solidFill>
                  <a:srgbClr val="003399"/>
                </a:solidFill>
              </a:rPr>
              <a:t>서비스별 설명</a:t>
            </a:r>
            <a:endParaRPr spc="-210" dirty="0">
              <a:solidFill>
                <a:srgbClr val="0033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85" y="1729892"/>
            <a:ext cx="3051175" cy="177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250000"/>
              </a:lnSpc>
              <a:spcBef>
                <a:spcPts val="100"/>
              </a:spcBef>
            </a:pPr>
            <a:r>
              <a:rPr lang="ko-KR" altLang="en-US" sz="1200" spc="-70" dirty="0">
                <a:latin typeface="Malgun Gothic"/>
                <a:cs typeface="Malgun Gothic"/>
              </a:rPr>
              <a:t>추후제작예정</a:t>
            </a:r>
            <a:endParaRPr sz="120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lang="en-US" sz="1200" b="1" spc="-70" dirty="0">
                <a:latin typeface="Malgun Gothic"/>
                <a:cs typeface="Malgun Gothic"/>
              </a:rPr>
              <a:t>4) </a:t>
            </a:r>
            <a:r>
              <a:rPr lang="ko-KR" altLang="en-US" sz="1200" b="1" spc="-70" dirty="0">
                <a:latin typeface="Malgun Gothic"/>
                <a:cs typeface="Malgun Gothic"/>
              </a:rPr>
              <a:t>즐겨찾기 서비스</a:t>
            </a:r>
            <a:endParaRPr lang="en-US" altLang="ko-KR" sz="1200" b="1" spc="-70" dirty="0">
              <a:latin typeface="Malgun Gothic"/>
              <a:cs typeface="Malgun Gothic"/>
            </a:endParaRPr>
          </a:p>
          <a:p>
            <a:pPr marL="12065">
              <a:lnSpc>
                <a:spcPct val="250000"/>
              </a:lnSpc>
              <a:tabLst>
                <a:tab pos="170180" algn="l"/>
              </a:tabLst>
            </a:pPr>
            <a:r>
              <a:rPr sz="1200" spc="-15" dirty="0">
                <a:latin typeface="Malgun Gothic"/>
                <a:cs typeface="Malgun Gothic"/>
              </a:rPr>
              <a:t>→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lang="ko-KR" altLang="en-US" sz="1200" spc="-70" dirty="0">
                <a:latin typeface="Malgun Gothic"/>
                <a:cs typeface="Malgun Gothic"/>
              </a:rPr>
              <a:t>원하는 맛집만 골라서 </a:t>
            </a:r>
            <a:r>
              <a:rPr lang="ko-KR" altLang="en-US" sz="1200" spc="-70" dirty="0" err="1">
                <a:latin typeface="Malgun Gothic"/>
                <a:cs typeface="Malgun Gothic"/>
              </a:rPr>
              <a:t>즐겨찾기를</a:t>
            </a:r>
            <a:r>
              <a:rPr lang="ko-KR" altLang="en-US" sz="1200" spc="-70" dirty="0">
                <a:latin typeface="Malgun Gothic"/>
                <a:cs typeface="Malgun Gothic"/>
              </a:rPr>
              <a:t> 하면 그 맛집에 해당하는 마커와 설명이 나오도록 함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516" y="1385696"/>
            <a:ext cx="2942083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00" b="1" spc="-5">
                <a:latin typeface="Malgun Gothic"/>
                <a:cs typeface="Malgun Gothic"/>
              </a:rPr>
              <a:t>해당 어플리케이션 </a:t>
            </a:r>
            <a:r>
              <a:rPr lang="en-US" altLang="ko-KR" sz="1100" b="1" spc="-5">
                <a:latin typeface="Malgun Gothic"/>
                <a:cs typeface="Malgun Gothic"/>
              </a:rPr>
              <a:t>/ </a:t>
            </a:r>
            <a:r>
              <a:rPr lang="ko-KR" altLang="en-US" sz="1100" b="1" spc="-5">
                <a:latin typeface="Malgun Gothic"/>
                <a:cs typeface="Malgun Gothic"/>
              </a:rPr>
              <a:t>웹 화면 캡처 내용 넣기</a:t>
            </a:r>
            <a:endParaRPr lang="en-US" altLang="ko-KR" sz="1100" b="1" spc="-5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78624"/>
            <a:ext cx="267335" cy="20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[</a:t>
            </a:r>
            <a:fld id="{81D60167-4931-47E6-BA6A-407CBD079E47}" type="slidenum"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9</a:t>
            </a:fld>
            <a:r>
              <a:rPr sz="1200" spc="65" dirty="0">
                <a:solidFill>
                  <a:srgbClr val="888888"/>
                </a:solidFill>
                <a:latin typeface="Malgun Gothic"/>
                <a:cs typeface="Malgun Gothic"/>
              </a:rPr>
              <a:t>]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8BA7E060-8A2E-DD93-463A-FE9E4447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4492"/>
            <a:ext cx="4590048" cy="48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9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475</Words>
  <Application>Microsoft Office PowerPoint</Application>
  <PresentationFormat>A4 용지(210x297mm)</PresentationFormat>
  <Paragraphs>95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</vt:lpstr>
      <vt:lpstr>맑은 고딕</vt:lpstr>
      <vt:lpstr>맑은 고딕</vt:lpstr>
      <vt:lpstr>Arial</vt:lpstr>
      <vt:lpstr>Calibri</vt:lpstr>
      <vt:lpstr>Segoe UI</vt:lpstr>
      <vt:lpstr>Office Theme</vt:lpstr>
      <vt:lpstr>PowerPoint 프레젠테이션</vt:lpstr>
      <vt:lpstr>PowerPoint 프레젠테이션</vt:lpstr>
      <vt:lpstr>PowerPoint 프레젠테이션</vt:lpstr>
      <vt:lpstr>1. 기획 의도</vt:lpstr>
      <vt:lpstr>2. 서비스별 설명</vt:lpstr>
      <vt:lpstr>2. 서비스별 설명</vt:lpstr>
      <vt:lpstr>2. 서비스별 설명</vt:lpstr>
      <vt:lpstr>2. 서비스별 설명</vt:lpstr>
      <vt:lpstr>2. 서비스별 설명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이수연</dc:creator>
  <cp:lastModifiedBy>공승준</cp:lastModifiedBy>
  <cp:revision>24</cp:revision>
  <cp:lastPrinted>2022-09-29T12:30:41Z</cp:lastPrinted>
  <dcterms:created xsi:type="dcterms:W3CDTF">2021-10-29T13:19:20Z</dcterms:created>
  <dcterms:modified xsi:type="dcterms:W3CDTF">2023-04-20T19:10:48Z</dcterms:modified>
  <cp:version>1000.0000.01</cp:version>
</cp:coreProperties>
</file>