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6D49-4049-2CEB-4842-22B65454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4044-4322-B8C5-AC75-65D2680B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B625-D23E-2E72-90ED-5741499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AB8E-1805-3735-37C9-7E29EBB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A17F-3C16-9FD5-A09D-8596BA45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E76-3ED9-5A1B-C329-C184396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6B7E7-6916-9362-7DC2-1AABFDCC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6A8C-E94F-E0F8-7E53-D0644F9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CB0F-38BD-9963-8255-AB3EF4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DC16-7EC7-A467-B300-D74ED38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47F33-08BB-0DB3-76FE-FF822691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31-DE68-91CC-0819-BD22D4D7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F6D4-E4D5-7C96-19DB-BBE740ED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91FE-445B-2897-F8F3-83C31D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39EB-C1CC-CDC0-BD33-7331646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60E-014A-94A9-3AB4-94C8ECF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C4C2-2105-C8A2-C818-0110FB2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9DA6E-A2B9-228A-AE18-7635A36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8B37-827C-A1A7-8065-BF04A4B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DFB6-25FA-E89A-EFE3-DC72ACE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59D9-64E8-FD0A-D354-81F2D7C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1C15E-308F-AE0A-47F3-A68F1FF7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47C-E23A-16A8-7447-EEFF8E2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1CDC-5A1B-D58E-B423-E394AE2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79BEF-E0AF-A873-3E97-0163F64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92C-3662-F33C-216E-E0B33FA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D63A-2B95-0DC8-668F-095D1E2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991C2-C990-C985-E114-6D3C9F6E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3C0F-25A7-9339-F3AD-80A4EAA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EFD78-4E31-1865-22E6-ACA0D24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853-07EE-C209-14E3-4C13454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96E5-752E-4F5B-DC63-0558222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F563-C865-F76F-BBE6-9775E8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25290-C3DD-F408-FA1E-6AC84414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9EB20-4824-7AC0-0CEA-6EFBADAB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BAF6-2A0A-FD1F-C43A-55CED67A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591F0-16B4-2D49-74C6-EF56B52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B1C0F-DFDC-2AF3-3272-3A4CF19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DF90-84E1-85DD-2D85-F317879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A9B4-939E-D93B-F84D-3F1EB76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78B6-3F47-AFE1-7884-0A9226A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56EB-E824-15F3-C541-8EC2330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26A74-17AA-FF8A-8C6B-2A5AEC3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2C00E-C0B1-3A69-4321-C3EAB47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920EB-1C16-51AB-181A-8415987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6BE6E-D81F-5B40-81E5-AA52581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3C08-1482-A5CE-5ED2-0EFCBEE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D42F5-92EA-24BD-058F-188AEF0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7D70-681A-1F51-F473-2299C97B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BB9-3504-3F05-17A1-CF97721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93786-D9F7-F2D4-29B4-14BB1F97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C0894-4500-255B-19CF-345D5A5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F70-F903-0ED9-C552-0C1A48A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48192-4D0F-DBFD-7F5F-FAE90B2A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AC787-663F-EDC4-3E11-47651CED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EDD5-17DC-292D-059D-4B8653FD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7718B-24F3-227E-6770-F80B1F8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EDD4D-E005-6E9E-6F09-A305A1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88A43-06DD-B39A-2860-C84CD63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9534-2E01-A02B-A10B-988D2E3B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3D3-9968-30D9-E197-A2E01D75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2117-88C3-3261-A09F-FDFB58EF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C5F4-17BD-EFFC-42F3-5CFB5A12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F8CEAD-612F-31D1-8692-795F1770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65" y="2817962"/>
            <a:ext cx="1222075" cy="1222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725947" y="3075056"/>
            <a:ext cx="741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杭州市拱墅区心巢公益发展中心</a:t>
            </a:r>
          </a:p>
        </p:txBody>
      </p:sp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仿宋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浏 刘</cp:lastModifiedBy>
  <cp:revision>1</cp:revision>
  <dcterms:created xsi:type="dcterms:W3CDTF">2024-06-27T11:46:25Z</dcterms:created>
  <dcterms:modified xsi:type="dcterms:W3CDTF">2024-06-27T11:56:19Z</dcterms:modified>
</cp:coreProperties>
</file>