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780" y="-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6FAB9-F2F6-177F-D9FF-CBC316E06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C28B78-5F58-6171-67DB-B61567DCD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E5D741-A449-CA67-19FE-4C2FE22F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ACF8-0537-4EB4-BF5E-60CFA3B12C15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E8354A-698B-6919-0841-0F7BD01A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2CA75C-C316-8D8E-32FA-1D299294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A36F-BC2F-465B-AED7-7790A3E8B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1A8A6-1E98-F45C-6C7A-ADDEAADD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04572D-0A6D-094B-64A1-50EF47C41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E60FB-AFC0-E9BF-3EB7-D313D652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ACF8-0537-4EB4-BF5E-60CFA3B12C15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3CBAD7-74D0-5457-3D21-77683F6E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693367-195D-4F7D-2740-BFBA9BBE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A36F-BC2F-465B-AED7-7790A3E8B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68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4D6D9E-2766-A0FD-AC52-336FF487D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4083E2-483D-3EFC-40CB-595F58CD7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782D02-7007-A3FB-5978-64BB46A49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ACF8-0537-4EB4-BF5E-60CFA3B12C15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509004-4F69-F435-7C63-E5A66ACF3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47835B-2D0A-AEE4-CF19-20538A86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A36F-BC2F-465B-AED7-7790A3E8B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9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222A2-D271-789F-6D76-70F4C4D2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314C68-7D97-EE95-CAE4-C25CE2994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BC597F-08A3-EABE-FB56-F2AFA1ABB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ACF8-0537-4EB4-BF5E-60CFA3B12C15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53BE0C-E071-0023-E165-3FCF68B0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A9557B-7DC7-D77F-E3EC-847A3685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A36F-BC2F-465B-AED7-7790A3E8B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69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7957F-B6E9-FF99-89FD-20307B59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767413-9E7D-B8B3-6384-67C479A3E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C36DF-B85D-3C22-5A88-6E804B55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ACF8-0537-4EB4-BF5E-60CFA3B12C15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6D7B9F-27E1-01C5-6857-657F5F15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18492-5323-5574-C8A2-8EFFFA6F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A36F-BC2F-465B-AED7-7790A3E8B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86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4B551-7145-3F74-DCC4-2C5251C8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67124-35CB-DF5A-8F36-546D050F9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C45DB7-9864-5229-31F0-3C14B1EED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D27151-3A9E-CABD-74B1-43D58AC0A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ACF8-0537-4EB4-BF5E-60CFA3B12C15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E61193-E018-B324-DF14-10B35B0A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701AE2-C280-6CD1-B1ED-FCC76136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A36F-BC2F-465B-AED7-7790A3E8B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86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379F2-F6EE-2A0D-295D-6FBE739A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7FD119-1A32-DD8D-A50F-8934B0AAC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7D24F6-52CB-08FE-01A1-854DC80B8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B5F448-E915-EA74-2CE6-DAE03C491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52A3C6-88C9-67C6-B80C-953E594D3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DF5275-74F0-842D-38C5-8E6D47D3A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ACF8-0537-4EB4-BF5E-60CFA3B12C15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11BC24-C834-07AD-8F95-F60BA943E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5B412F-F692-D5EB-F50B-9F228649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A36F-BC2F-465B-AED7-7790A3E8B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51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646C0-401B-0053-2CD7-DCFC26A15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E3BD19-A684-A487-78E4-44F98554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ACF8-0537-4EB4-BF5E-60CFA3B12C15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DDBABE-F348-E1F3-FAB6-0B0F712F4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857D43-7D2D-1D0E-47F0-FBD93152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A36F-BC2F-465B-AED7-7790A3E8B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64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979043-A318-C806-BE57-D99657021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ACF8-0537-4EB4-BF5E-60CFA3B12C15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C47645-113E-AFEE-3D75-003124A8D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836ADF-93C6-53FF-ABE0-2C5CBC8B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A36F-BC2F-465B-AED7-7790A3E8B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74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7C2E0-07B1-F9AB-0F75-DEF6AC060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C74BB9-A82A-5EEA-05B1-7E3806CE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9A2C5E-2140-DC2D-1A71-1ACF95EF6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D58E76-4E21-5A1B-AE41-216D3EB68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ACF8-0537-4EB4-BF5E-60CFA3B12C15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9C2742-9BD1-50B1-9177-F750AF34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108C73-9621-2108-FB06-515834F8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A36F-BC2F-465B-AED7-7790A3E8B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2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F3D93-036A-8935-CF34-29D94F70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570C76-170C-51E5-BE36-0758B3BB7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4D906B-62BD-B160-BE63-57EF39990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128872-F311-5A57-B63A-EC7E6E56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ACF8-0537-4EB4-BF5E-60CFA3B12C15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2C21DF-6651-6DEA-7BB5-75DF71E9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EE3379-DCA4-30CD-DD27-951A0CF80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A36F-BC2F-465B-AED7-7790A3E8B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37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BB0EFE-C22D-2C68-108D-878AA700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B17B5D-684D-4018-1CC0-A6FA34AC5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A8038E-BCC5-5BE5-5AE1-2641AF90D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AACF8-0537-4EB4-BF5E-60CFA3B12C15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AACE95-51D2-1F68-BBF0-CF4A6D6A0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87080C-13B2-C12C-E280-7DF643EDF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1A36F-BC2F-465B-AED7-7790A3E8B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73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65305A2-C4A4-E229-211B-CBF4EABD7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26" b="98119" l="1639" r="96066">
                        <a14:foregroundMark x1="11148" y1="16719" x2="11148" y2="16719"/>
                        <a14:foregroundMark x1="5082" y1="15778" x2="5082" y2="15778"/>
                        <a14:foregroundMark x1="23770" y1="11390" x2="23770" y2="11390"/>
                        <a14:foregroundMark x1="19508" y1="6270" x2="19508" y2="6270"/>
                        <a14:foregroundMark x1="33934" y1="3239" x2="33607" y2="7628"/>
                        <a14:foregroundMark x1="51148" y1="2926" x2="49672" y2="7001"/>
                        <a14:foregroundMark x1="42787" y1="12330" x2="40000" y2="15674"/>
                        <a14:foregroundMark x1="33279" y1="19540" x2="38197" y2="22884"/>
                        <a14:foregroundMark x1="39180" y1="29154" x2="45902" y2="30199"/>
                        <a14:foregroundMark x1="54262" y1="24451" x2="52787" y2="19749"/>
                        <a14:foregroundMark x1="63115" y1="12539" x2="59836" y2="10136"/>
                        <a14:foregroundMark x1="72131" y1="9927" x2="73279" y2="6583"/>
                        <a14:foregroundMark x1="80328" y1="14420" x2="78852" y2="18495"/>
                        <a14:foregroundMark x1="68689" y1="19227" x2="65410" y2="24138"/>
                        <a14:foregroundMark x1="77869" y1="25183" x2="85082" y2="25601"/>
                        <a14:foregroundMark x1="91148" y1="29363" x2="96066" y2="28318"/>
                        <a14:foregroundMark x1="72131" y1="30512" x2="68852" y2="30512"/>
                        <a14:foregroundMark x1="78033" y1="35528" x2="80656" y2="33229"/>
                        <a14:foregroundMark x1="78852" y1="39812" x2="84262" y2="43365"/>
                        <a14:foregroundMark x1="88033" y1="38454" x2="90820" y2="37200"/>
                        <a14:foregroundMark x1="23934" y1="28631" x2="19836" y2="22571"/>
                        <a14:foregroundMark x1="7377" y1="25287" x2="1967" y2="24242"/>
                        <a14:foregroundMark x1="7869" y1="30930" x2="13607" y2="32079"/>
                        <a14:foregroundMark x1="41639" y1="92999" x2="46393" y2="93208"/>
                        <a14:foregroundMark x1="25410" y1="96447" x2="31639" y2="98119"/>
                        <a14:backgroundMark x1="83279" y1="64995" x2="83279" y2="649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50" y="2763521"/>
            <a:ext cx="194050" cy="3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42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浏</dc:creator>
  <cp:lastModifiedBy>刘 浏</cp:lastModifiedBy>
  <cp:revision>2</cp:revision>
  <dcterms:created xsi:type="dcterms:W3CDTF">2023-08-16T12:40:03Z</dcterms:created>
  <dcterms:modified xsi:type="dcterms:W3CDTF">2023-08-16T12:41:10Z</dcterms:modified>
</cp:coreProperties>
</file>