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F8CEAD-612F-31D1-8692-795F1770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65" y="2817962"/>
            <a:ext cx="1222075" cy="1222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527540" y="3075056"/>
            <a:ext cx="741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杭州市拱墅区心巢公益发展中心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仿宋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2</cp:revision>
  <dcterms:created xsi:type="dcterms:W3CDTF">2024-06-27T11:46:25Z</dcterms:created>
  <dcterms:modified xsi:type="dcterms:W3CDTF">2024-06-27T12:18:04Z</dcterms:modified>
</cp:coreProperties>
</file>