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eg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-图像风格转换-原理介绍" id="{5851D46D-C2CF-4E9E-93F5-5D986B5A7F01}">
          <p14:sldIdLst>
            <p14:sldId id="256"/>
            <p14:sldId id="257"/>
            <p14:sldId id="267"/>
          </p14:sldIdLst>
        </p14:section>
        <p14:section name="02-图像风格转换-程序讲解" id="{76FBAE30-C0D4-46E7-A611-AB5DC5A096F4}">
          <p14:sldIdLst>
            <p14:sldId id="258"/>
          </p14:sldIdLst>
        </p14:section>
        <p14:section name="04-生成式对抗网络原理及应用介绍" id="{CA3BB4B0-7CBD-4DB6-9A41-0D1C2E18BB5F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0863-D889-48EC-96E6-C6B3C527216B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115-5DC0-4414-8F1E-18FAB19AC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16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0863-D889-48EC-96E6-C6B3C527216B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115-5DC0-4414-8F1E-18FAB19AC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30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0863-D889-48EC-96E6-C6B3C527216B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115-5DC0-4414-8F1E-18FAB19AC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2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0863-D889-48EC-96E6-C6B3C527216B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115-5DC0-4414-8F1E-18FAB19AC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1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0863-D889-48EC-96E6-C6B3C527216B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115-5DC0-4414-8F1E-18FAB19AC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03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0863-D889-48EC-96E6-C6B3C527216B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115-5DC0-4414-8F1E-18FAB19AC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09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0863-D889-48EC-96E6-C6B3C527216B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115-5DC0-4414-8F1E-18FAB19AC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2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0863-D889-48EC-96E6-C6B3C527216B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115-5DC0-4414-8F1E-18FAB19AC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57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0863-D889-48EC-96E6-C6B3C527216B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115-5DC0-4414-8F1E-18FAB19AC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4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0863-D889-48EC-96E6-C6B3C527216B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115-5DC0-4414-8F1E-18FAB19AC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0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0863-D889-48EC-96E6-C6B3C527216B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115-5DC0-4414-8F1E-18FAB19AC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73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20863-D889-48EC-96E6-C6B3C527216B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3C115-5DC0-4414-8F1E-18FAB19AC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3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eras-team/keras/blob/master/examples/neural_style_transfer.py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688" y="0"/>
            <a:ext cx="5944115" cy="67290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70293" y="1583140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第一张为原始图片，下面的那个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小</a:t>
            </a:r>
            <a:r>
              <a:rPr lang="zh-CN" altLang="en-US" dirty="0" smtClean="0">
                <a:solidFill>
                  <a:srgbClr val="FF0000"/>
                </a:solidFill>
              </a:rPr>
              <a:t>图为风格图片，最后得到的图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片就得到了一种风格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12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37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69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06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" y="544580"/>
            <a:ext cx="10265030" cy="57688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47164" y="61287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风格图片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94681" y="95534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得到了很多特征图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88092" y="1461923"/>
            <a:ext cx="13047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再对这些图做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</a:rPr>
              <a:t>一个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Gram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矩阵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</a:rPr>
              <a:t>变换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>
            <a:endCxn id="10" idx="3"/>
          </p:cNvCxnSpPr>
          <p:nvPr/>
        </p:nvCxnSpPr>
        <p:spPr>
          <a:xfrm flipH="1" flipV="1">
            <a:off x="1669881" y="1306189"/>
            <a:ext cx="2400802" cy="2893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0" y="936857"/>
            <a:ext cx="16698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认为做完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Gram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矩阵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</a:rPr>
              <a:t>得到的结果就代表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</a:rPr>
              <a:t>了图像的风格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57600" y="668740"/>
            <a:ext cx="272955" cy="286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945932" y="398169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L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代表卷积的层数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21122" y="4831307"/>
            <a:ext cx="1815153" cy="545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383440" y="1675521"/>
            <a:ext cx="2074460" cy="3852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9457900" y="1263121"/>
            <a:ext cx="1303519" cy="6659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0739347" y="955344"/>
            <a:ext cx="13202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这里的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F/P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不需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</a:rPr>
              <a:t>要进行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Gram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变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</a:rPr>
              <a:t>换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55160" y="6408929"/>
            <a:ext cx="4832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为什么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Gram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矩阵能反映出图像风格？（下一页）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640450" y="2019098"/>
            <a:ext cx="898957" cy="438983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68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017" y="938521"/>
            <a:ext cx="10515600" cy="4351338"/>
          </a:xfrm>
        </p:spPr>
        <p:txBody>
          <a:bodyPr/>
          <a:lstStyle/>
          <a:p>
            <a:r>
              <a:rPr lang="zh-CN" altLang="en-US" dirty="0"/>
              <a:t>为什么</a:t>
            </a:r>
            <a:r>
              <a:rPr lang="en-US" altLang="zh-CN" dirty="0"/>
              <a:t>Gram</a:t>
            </a:r>
            <a:r>
              <a:rPr lang="zh-CN" altLang="en-US" dirty="0"/>
              <a:t>矩阵能表征图像的风格呢？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feature map</a:t>
            </a:r>
            <a:r>
              <a:rPr lang="zh-CN" altLang="en-US" dirty="0"/>
              <a:t>是提取到的抽象特征，而</a:t>
            </a:r>
            <a:r>
              <a:rPr lang="en-US" altLang="zh-CN" dirty="0"/>
              <a:t>Gram</a:t>
            </a:r>
            <a:r>
              <a:rPr lang="zh-CN" altLang="en-US" dirty="0"/>
              <a:t>矩阵，就是各个</a:t>
            </a:r>
            <a:r>
              <a:rPr lang="en-US" altLang="zh-CN" dirty="0"/>
              <a:t>feature map</a:t>
            </a:r>
            <a:r>
              <a:rPr lang="zh-CN" altLang="en-US" dirty="0"/>
              <a:t>两两做内积，其实就是计算各个</a:t>
            </a:r>
            <a:r>
              <a:rPr lang="en-US" altLang="zh-CN" dirty="0"/>
              <a:t>feature map</a:t>
            </a:r>
            <a:r>
              <a:rPr lang="zh-CN" altLang="en-US" dirty="0"/>
              <a:t>的两两相关性。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以梵高的星空举例：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某一层中有一个滤波器专门检测尖尖的部位，另一个滤波器专门检测黑色。有一个滤波器专门检测圆形，另一个滤波器专门检测金黄色。对于梵高的星空来说，“尖尖的”和“黑色”经常一起出现，它们的相关性比较高。而“圆圆的”和“金黄色”经常一起出现，它们的相关性比较高。因此在风格转移的时候，其他的图片也会去寻找这种搭配。</a:t>
            </a:r>
          </a:p>
        </p:txBody>
      </p:sp>
    </p:spTree>
    <p:extLst>
      <p:ext uri="{BB962C8B-B14F-4D97-AF65-F5344CB8AC3E}">
        <p14:creationId xmlns:p14="http://schemas.microsoft.com/office/powerpoint/2010/main" val="101816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9558" y="464024"/>
            <a:ext cx="317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查看 图像风格转移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ipynb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9558" y="1145570"/>
            <a:ext cx="10194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是参考</a:t>
            </a:r>
            <a:r>
              <a:rPr lang="en-US" altLang="zh-CN" dirty="0" smtClean="0">
                <a:hlinkClick r:id="rId2"/>
              </a:rPr>
              <a:t>https://github.com/keras-team/keras/blob/master/examples/neural_style_transfer.py</a:t>
            </a:r>
            <a:r>
              <a:rPr lang="zh-CN" altLang="en-US" dirty="0" smtClean="0"/>
              <a:t>代码修改</a:t>
            </a:r>
            <a:endParaRPr lang="en-US" altLang="zh-CN" dirty="0" smtClean="0"/>
          </a:p>
          <a:p>
            <a:r>
              <a:rPr lang="zh-CN" altLang="en-US" dirty="0"/>
              <a:t>得到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9557" y="1898472"/>
            <a:ext cx="1019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1. </a:t>
            </a:r>
            <a:r>
              <a:rPr lang="zh-CN" altLang="en-US" dirty="0" smtClean="0"/>
              <a:t>在计算</a:t>
            </a:r>
            <a:r>
              <a:rPr lang="en-US" altLang="zh-CN" dirty="0" smtClean="0"/>
              <a:t>E_L</a:t>
            </a:r>
            <a:r>
              <a:rPr lang="zh-CN" altLang="en-US" dirty="0" smtClean="0"/>
              <a:t>时的公式为</a:t>
            </a:r>
            <a:r>
              <a:rPr lang="en-US" altLang="zh-CN" dirty="0" smtClean="0"/>
              <a:t>(demo</a:t>
            </a:r>
            <a:r>
              <a:rPr lang="zh-CN" altLang="en-US" dirty="0" smtClean="0"/>
              <a:t>中在</a:t>
            </a:r>
            <a:r>
              <a:rPr lang="en-US" altLang="zh-CN" dirty="0" err="1" smtClean="0"/>
              <a:t>style_loss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517" y="2374375"/>
            <a:ext cx="6940892" cy="148794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46704" y="4490113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仔细看</a:t>
            </a:r>
            <a:r>
              <a:rPr lang="en-US" altLang="zh-CN" b="1" dirty="0" smtClean="0">
                <a:solidFill>
                  <a:srgbClr val="FF0000"/>
                </a:solidFill>
              </a:rPr>
              <a:t>demo</a:t>
            </a:r>
            <a:r>
              <a:rPr lang="zh-CN" altLang="en-US" b="1" dirty="0" smtClean="0">
                <a:solidFill>
                  <a:srgbClr val="FF0000"/>
                </a:solidFill>
              </a:rPr>
              <a:t>！！！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16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131" y="1648262"/>
            <a:ext cx="6400800" cy="48482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55093" y="941696"/>
            <a:ext cx="641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理论在</a:t>
            </a:r>
            <a:r>
              <a:rPr lang="en-US" altLang="zh-CN" b="1" dirty="0" smtClean="0">
                <a:solidFill>
                  <a:srgbClr val="FF0000"/>
                </a:solidFill>
              </a:rPr>
              <a:t>demo</a:t>
            </a:r>
            <a:r>
              <a:rPr lang="zh-CN" altLang="en-US" b="1" dirty="0" smtClean="0">
                <a:solidFill>
                  <a:srgbClr val="FF0000"/>
                </a:solidFill>
              </a:rPr>
              <a:t>文件中涉及到一点：生成式对抗网络</a:t>
            </a:r>
            <a:r>
              <a:rPr lang="en-US" altLang="zh-CN" b="1" dirty="0" err="1" smtClean="0">
                <a:solidFill>
                  <a:srgbClr val="FF0000"/>
                </a:solidFill>
              </a:rPr>
              <a:t>GAN.ipynb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5093" y="1544472"/>
            <a:ext cx="86821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GAN</a:t>
            </a:r>
            <a:r>
              <a:rPr lang="zh-CN" altLang="en-US" dirty="0" smtClean="0"/>
              <a:t>的应用：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、图像生成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、向量空间运算：如戴眼镜的男人</a:t>
            </a:r>
            <a:r>
              <a:rPr lang="en-US" altLang="zh-CN" dirty="0" smtClean="0"/>
              <a:t>-</a:t>
            </a:r>
            <a:r>
              <a:rPr lang="zh-CN" altLang="en-US" dirty="0" smtClean="0"/>
              <a:t>没戴眼镜的男人</a:t>
            </a:r>
            <a:r>
              <a:rPr lang="en-US" altLang="zh-CN" dirty="0" smtClean="0"/>
              <a:t>+</a:t>
            </a:r>
            <a:r>
              <a:rPr lang="zh-CN" altLang="en-US" dirty="0" smtClean="0"/>
              <a:t>没带眼睛的女人</a:t>
            </a:r>
            <a:r>
              <a:rPr lang="en-US" altLang="zh-CN" dirty="0" smtClean="0"/>
              <a:t>=</a:t>
            </a:r>
            <a:r>
              <a:rPr lang="zh-CN" altLang="en-US" dirty="0" smtClean="0"/>
              <a:t>戴眼镜的女人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、文本转图像：输入一段文字进入网络，最后网络会生成一幅图像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、超分辨率：把一张模糊的图像变清晰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90" y="3532242"/>
            <a:ext cx="5868570" cy="266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0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20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71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28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14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5417</TotalTime>
  <Words>216</Words>
  <Application>Microsoft Office PowerPoint</Application>
  <PresentationFormat>宽屏</PresentationFormat>
  <Paragraphs>28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kljdgf</dc:creator>
  <cp:lastModifiedBy>kljdgf</cp:lastModifiedBy>
  <cp:revision>21</cp:revision>
  <dcterms:created xsi:type="dcterms:W3CDTF">2019-10-06T11:25:59Z</dcterms:created>
  <dcterms:modified xsi:type="dcterms:W3CDTF">2019-10-10T05:43:14Z</dcterms:modified>
</cp:coreProperties>
</file>