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vsd" ContentType="application/vnd.visio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Visio_2003-2010___2.vsd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064896" cy="1470025"/>
          </a:xfrm>
        </p:spPr>
        <p:txBody>
          <a:bodyPr/>
          <a:lstStyle/>
          <a:p>
            <a:r>
              <a:rPr lang="zh-CN" altLang="en-US" dirty="0" smtClean="0"/>
              <a:t>基于敏捷方法的水轮机仿真软件设计与实现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2040" y="3645024"/>
            <a:ext cx="3384376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答辩人：     胡     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指导教师：张勇传 教授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                      周建中 教授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简单的水轮机线性模型</a:t>
            </a:r>
            <a:endParaRPr lang="zh-CN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899592" y="3573016"/>
          <a:ext cx="6912768" cy="2134469"/>
        </p:xfrm>
        <a:graphic>
          <a:graphicData uri="http://schemas.openxmlformats.org/presentationml/2006/ole">
            <p:oleObj spid="_x0000_s8193" r:id="rId3" imgW="6238603" imgH="1943252" progId="">
              <p:embed/>
            </p:oleObj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891133" y="1862336"/>
          <a:ext cx="6921227" cy="1234661"/>
        </p:xfrm>
        <a:graphic>
          <a:graphicData uri="http://schemas.openxmlformats.org/presentationml/2006/ole">
            <p:oleObj spid="_x0000_s8195" r:id="rId4" imgW="6327414" imgH="1110507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仿真模型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622818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9637" y="2132856"/>
            <a:ext cx="2814363" cy="393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61048"/>
            <a:ext cx="536408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79712" y="3501008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仿真模型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587727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程序建立的模型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模型参数的设置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536408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仿真结果展示及分析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3649033" cy="259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dministrator\Desktop\paper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2"/>
            <a:ext cx="3596378" cy="26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47664" y="45091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程序输出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4509120"/>
            <a:ext cx="22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结果的对比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总结软件开发技术</a:t>
            </a:r>
            <a:endParaRPr lang="en-US" altLang="zh-CN" dirty="0" smtClean="0"/>
          </a:p>
          <a:p>
            <a:r>
              <a:rPr lang="zh-CN" altLang="en-US" dirty="0" smtClean="0"/>
              <a:t>改</a:t>
            </a:r>
            <a:r>
              <a:rPr lang="zh-CN" altLang="en-US" dirty="0" smtClean="0"/>
              <a:t>进开发方式</a:t>
            </a:r>
            <a:endParaRPr lang="en-US" altLang="zh-CN" dirty="0" smtClean="0"/>
          </a:p>
          <a:p>
            <a:r>
              <a:rPr lang="zh-CN" altLang="en-US" dirty="0" smtClean="0"/>
              <a:t>揭</a:t>
            </a:r>
            <a:r>
              <a:rPr lang="zh-CN" altLang="en-US" dirty="0" smtClean="0"/>
              <a:t>露技术细节</a:t>
            </a:r>
            <a:endParaRPr lang="en-US" altLang="zh-CN" dirty="0" smtClean="0"/>
          </a:p>
          <a:p>
            <a:r>
              <a:rPr lang="zh-CN" altLang="en-US" dirty="0" smtClean="0"/>
              <a:t>借鉴经验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 smtClean="0"/>
              <a:t>文的逻辑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约定与原则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zh-CN" altLang="en-US" dirty="0" smtClean="0"/>
              <a:t>简单性</a:t>
            </a:r>
            <a:endParaRPr lang="en-US" altLang="zh-CN" dirty="0" smtClean="0"/>
          </a:p>
          <a:p>
            <a:r>
              <a:rPr lang="zh-CN" altLang="en-US" dirty="0" smtClean="0"/>
              <a:t>不作多余</a:t>
            </a:r>
            <a:r>
              <a:rPr lang="zh-CN" altLang="en-US" dirty="0" smtClean="0"/>
              <a:t>的假设</a:t>
            </a:r>
            <a:endParaRPr lang="en-US" altLang="zh-CN" dirty="0" smtClean="0"/>
          </a:p>
          <a:p>
            <a:r>
              <a:rPr lang="zh-CN" altLang="en-US" dirty="0" smtClean="0"/>
              <a:t>可读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重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面</a:t>
            </a:r>
            <a:r>
              <a:rPr lang="zh-CN" altLang="en-US" dirty="0" smtClean="0"/>
              <a:t>向对象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式编程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28800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约定优于配置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封</a:t>
            </a:r>
            <a:r>
              <a:rPr lang="zh-CN" altLang="en-US" sz="3200" dirty="0" smtClean="0"/>
              <a:t>装与接口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数</a:t>
            </a:r>
            <a:r>
              <a:rPr lang="zh-CN" altLang="en-US" sz="3200" dirty="0" smtClean="0"/>
              <a:t>据视图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敏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捷开发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182</Words>
  <Application>Microsoft Office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基于敏捷方法的水轮机仿真软件设计与实现</vt:lpstr>
      <vt:lpstr>简单的水轮机线性模型</vt:lpstr>
      <vt:lpstr>仿真模型</vt:lpstr>
      <vt:lpstr>模型参数的设置</vt:lpstr>
      <vt:lpstr>仿真结果展示及分析</vt:lpstr>
      <vt:lpstr>意义</vt:lpstr>
      <vt:lpstr>本文的逻辑</vt:lpstr>
      <vt:lpstr>约定与原则</vt:lpstr>
      <vt:lpstr>开发环境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12</cp:revision>
  <dcterms:modified xsi:type="dcterms:W3CDTF">2017-05-18T03:38:57Z</dcterms:modified>
</cp:coreProperties>
</file>