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935E-819F-4631-B1A4-093B1362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B7CE9-59F4-41DF-B675-222EFD35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5BBED-4516-40B9-AA57-A2F898F1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182B-06FA-478A-BFE2-CBE6546A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CB84F-5F64-4608-85CA-D7266898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40809-3EAE-4804-827F-C5756ABB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551E3-0AF3-4C9C-8BEF-0BDCF734D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C7130-E02B-46CF-996F-048A6F9B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3A69C-67DC-4078-846F-B00BAEC6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3F03-959F-4344-A92A-3C10373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1764DD-6B39-4F08-B29F-34B7BC92B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D8CA6-3950-48D4-A90C-13FDBD1C7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14F2B-6B52-41A7-8FAB-8FFDD25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0AEA3-14C7-460C-97E9-17BEBF4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C7A9F-97A2-43D9-B443-1AC54EE9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3CA6B-D296-4074-AAAE-14AF94B4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61FB-77AD-440E-9A0E-49BC4363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119F8-F5B1-4A41-9F48-92DB6DD6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3D50B-A65D-4674-B2E1-83FCF5D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08B79-21A4-47B5-B70C-1D13251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2085B-4693-488D-B88E-94903D90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01194-4F8B-4810-B278-BBE614D6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B7FF-921C-4177-BAA5-498028E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8DA6C-F373-49C5-9C1D-878728F0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EA0B0-B1AF-43B0-8BE7-831ADDB6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8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299E6-1400-4FD5-9A8D-73624787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6E4E-F25F-4180-8199-42C855EE2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86264-DE20-48BE-B314-D50466CC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D9486-EA83-437B-A787-7766A0A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7F30D-3A81-4638-BE83-693EC3AE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96D56-98EE-42A5-95D6-826449D5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BD4-6D92-46B2-AE93-0637BF4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8BD5C-3BCF-405B-AB01-6741982A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2FF9-B0E4-4476-9D0B-0CC949B5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FB0CB-6D2C-41CC-9868-B31B40BE9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39901-E215-4EC4-ABA1-764FB0C9A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7C26A-C083-4133-9891-B2F57403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3F81D-E865-4DEA-9DD9-C3EC0923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A4A608-F9A0-418B-A12A-2109BC4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55CA-4671-48CD-BB5B-200A6210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5DCF7-B531-427C-9300-2118C74B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E96DE-7DFE-497F-A444-A6369A8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5F085-0C41-4FDF-B2B2-3061250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B1231A-3A9D-4587-B768-908E2F2F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45717-F704-425C-8F5B-201EAB4B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E1391-72A6-4A49-9FC3-3969E93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6E8CE-96A1-4CE9-8474-F76A1957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C127B-4099-40CC-84A0-75CE757B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0C313-88B6-4F98-AFB3-E3CCB904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AD13A-FE50-49DE-AD4A-21DF1543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F568D-B4ED-4C95-8908-253869B7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84A8A-550F-4160-A004-80143295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F13C-195B-4943-BE1A-3A01DB1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62053-BF9F-48F6-BD54-A89951F3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7A3AA-390A-4CBB-A076-C58D3A709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51D6A-6B05-48D6-99BF-4EE21F93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67725-02B8-454C-9F93-18AF7DB7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36822-C837-42EE-998E-F79E0B07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838557-0D5B-4BDE-9D21-3114EC33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7733D-B640-431C-B731-989D6530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DC724-1328-484B-A445-AB82A44E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4976-2876-4C99-94E2-2CE92A6CB17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4E00-07AC-445E-8311-189054638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8630A-C3FD-403D-97BD-61317162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5B75-4DDF-4CBA-8524-88B0A262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33E722-FC19-4367-8C63-E6000C26376E}"/>
              </a:ext>
            </a:extLst>
          </p:cNvPr>
          <p:cNvSpPr/>
          <p:nvPr/>
        </p:nvSpPr>
        <p:spPr>
          <a:xfrm>
            <a:off x="249383" y="1548939"/>
            <a:ext cx="1413164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起始界面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E376F2-CEC8-4C31-8054-21509A333154}"/>
              </a:ext>
            </a:extLst>
          </p:cNvPr>
          <p:cNvSpPr/>
          <p:nvPr/>
        </p:nvSpPr>
        <p:spPr>
          <a:xfrm>
            <a:off x="2396836" y="1548939"/>
            <a:ext cx="1413164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操作界面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37D07-2600-4728-8563-B4FD46D3843C}"/>
              </a:ext>
            </a:extLst>
          </p:cNvPr>
          <p:cNvSpPr/>
          <p:nvPr/>
        </p:nvSpPr>
        <p:spPr>
          <a:xfrm>
            <a:off x="1282929" y="2449482"/>
            <a:ext cx="1238597" cy="47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菜单界面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31F67-6C05-496F-AE1E-208078AD23C9}"/>
              </a:ext>
            </a:extLst>
          </p:cNvPr>
          <p:cNvSpPr/>
          <p:nvPr/>
        </p:nvSpPr>
        <p:spPr>
          <a:xfrm>
            <a:off x="3809999" y="2460567"/>
            <a:ext cx="2582487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参数界面（</a:t>
            </a:r>
            <a:r>
              <a:rPr lang="en-US" altLang="zh-CN" dirty="0"/>
              <a:t>8</a:t>
            </a:r>
            <a:r>
              <a:rPr lang="zh-CN" altLang="en-US" dirty="0"/>
              <a:t>个泵）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9EDBC5-850A-4FF2-B004-4F7661466C7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02228" y="1986741"/>
            <a:ext cx="1201190" cy="46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D32285-4838-4DC2-B700-7E0ECC1E7C3F}"/>
              </a:ext>
            </a:extLst>
          </p:cNvPr>
          <p:cNvCxnSpPr>
            <a:cxnSpLocks/>
          </p:cNvCxnSpPr>
          <p:nvPr/>
        </p:nvCxnSpPr>
        <p:spPr>
          <a:xfrm>
            <a:off x="3595253" y="1997826"/>
            <a:ext cx="706582" cy="46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396BA29-6DA6-475A-8044-A3FE3FFD125C}"/>
              </a:ext>
            </a:extLst>
          </p:cNvPr>
          <p:cNvSpPr/>
          <p:nvPr/>
        </p:nvSpPr>
        <p:spPr>
          <a:xfrm>
            <a:off x="5494715" y="3472639"/>
            <a:ext cx="1601454" cy="574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辅助设备界面（子界面）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4D30AE-4D16-4295-B68C-09D535FC82E7}"/>
              </a:ext>
            </a:extLst>
          </p:cNvPr>
          <p:cNvSpPr/>
          <p:nvPr/>
        </p:nvSpPr>
        <p:spPr>
          <a:xfrm>
            <a:off x="7235771" y="3472639"/>
            <a:ext cx="1694870" cy="5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参数输入界面（子界面）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1A78A2-EF44-4A71-B5B9-35DAD79ABA56}"/>
              </a:ext>
            </a:extLst>
          </p:cNvPr>
          <p:cNvCxnSpPr>
            <a:cxnSpLocks/>
          </p:cNvCxnSpPr>
          <p:nvPr/>
        </p:nvCxnSpPr>
        <p:spPr>
          <a:xfrm flipH="1">
            <a:off x="2521526" y="2885322"/>
            <a:ext cx="1570447" cy="61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585A2C-263C-4872-B52D-A6DD1667B5BF}"/>
              </a:ext>
            </a:extLst>
          </p:cNvPr>
          <p:cNvCxnSpPr>
            <a:cxnSpLocks/>
          </p:cNvCxnSpPr>
          <p:nvPr/>
        </p:nvCxnSpPr>
        <p:spPr>
          <a:xfrm>
            <a:off x="4485772" y="2926078"/>
            <a:ext cx="153786" cy="5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353785-F78C-4129-9556-BB13D4E67DEA}"/>
              </a:ext>
            </a:extLst>
          </p:cNvPr>
          <p:cNvSpPr txBox="1"/>
          <p:nvPr/>
        </p:nvSpPr>
        <p:spPr>
          <a:xfrm>
            <a:off x="4380804" y="793867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泵控制面板结构图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6B605-7D15-42E3-8BB1-AA381FD2D8AC}"/>
              </a:ext>
            </a:extLst>
          </p:cNvPr>
          <p:cNvSpPr/>
          <p:nvPr/>
        </p:nvSpPr>
        <p:spPr>
          <a:xfrm>
            <a:off x="1535216" y="3501620"/>
            <a:ext cx="1601454" cy="50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单泵控制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607473-76B8-433B-8D42-B80CCB40906E}"/>
              </a:ext>
            </a:extLst>
          </p:cNvPr>
          <p:cNvSpPr/>
          <p:nvPr/>
        </p:nvSpPr>
        <p:spPr>
          <a:xfrm>
            <a:off x="3595253" y="3500344"/>
            <a:ext cx="1546168" cy="51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泵组控制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CCADEE-7146-4E84-9B57-B130AA3533CA}"/>
              </a:ext>
            </a:extLst>
          </p:cNvPr>
          <p:cNvSpPr/>
          <p:nvPr/>
        </p:nvSpPr>
        <p:spPr>
          <a:xfrm>
            <a:off x="3810000" y="4824161"/>
            <a:ext cx="922713" cy="61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单泵操作界面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C99E70-CA89-4FC6-8ACE-4E8CC6067833}"/>
              </a:ext>
            </a:extLst>
          </p:cNvPr>
          <p:cNvCxnSpPr/>
          <p:nvPr/>
        </p:nvCxnSpPr>
        <p:spPr>
          <a:xfrm flipH="1">
            <a:off x="4163294" y="3949231"/>
            <a:ext cx="193964" cy="87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3A3AEAC-ADAC-42EC-9F88-953ED5FD50A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956230" y="2917766"/>
            <a:ext cx="1339212" cy="55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C410FF-D8D1-4670-867E-8D928AB0264D}"/>
              </a:ext>
            </a:extLst>
          </p:cNvPr>
          <p:cNvCxnSpPr>
            <a:endCxn id="15" idx="0"/>
          </p:cNvCxnSpPr>
          <p:nvPr/>
        </p:nvCxnSpPr>
        <p:spPr>
          <a:xfrm>
            <a:off x="5355113" y="2909454"/>
            <a:ext cx="2728093" cy="56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49725ED-6AF3-44B7-99F9-A17FBD7C84B6}"/>
              </a:ext>
            </a:extLst>
          </p:cNvPr>
          <p:cNvSpPr/>
          <p:nvPr/>
        </p:nvSpPr>
        <p:spPr>
          <a:xfrm>
            <a:off x="124691" y="3500344"/>
            <a:ext cx="1259378" cy="51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故障显示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3971FC0-FC04-49CC-BBA0-A2619CED48AE}"/>
              </a:ext>
            </a:extLst>
          </p:cNvPr>
          <p:cNvCxnSpPr/>
          <p:nvPr/>
        </p:nvCxnSpPr>
        <p:spPr>
          <a:xfrm flipH="1">
            <a:off x="1076633" y="2917766"/>
            <a:ext cx="2769989" cy="58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yangry</dc:creator>
  <cp:lastModifiedBy>yangry</cp:lastModifiedBy>
  <cp:revision>4</cp:revision>
  <dcterms:created xsi:type="dcterms:W3CDTF">2018-05-11T06:06:09Z</dcterms:created>
  <dcterms:modified xsi:type="dcterms:W3CDTF">2018-05-11T10:01:16Z</dcterms:modified>
</cp:coreProperties>
</file>