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5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29"/>
  </p:normalViewPr>
  <p:slideViewPr>
    <p:cSldViewPr snapToGrid="0" snapToObjects="1">
      <p:cViewPr varScale="1">
        <p:scale>
          <a:sx n="137" d="100"/>
          <a:sy n="137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6A3AF-D463-4B4B-95C3-4528D3BC86A6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A800B-5B77-DC41-B64C-A5B34C8A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EEBFF-20F0-F246-ACDE-F1DA8C4EF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1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1EED-68ED-0C4A-91B8-D6467B54D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5F7FA-A8B5-CB46-9111-28BFA2DB8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2ADE3-AC00-4F4E-92E6-86B2B1DC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6854-44A4-CB44-83E7-7545CC2E4325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9DAF5-8B98-7643-8E5E-B5EA573E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74D28-7CC6-D84F-9B50-A9C270BA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8E03-521D-7C4B-A65C-05437258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5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0AC7-D68A-8F41-8C52-3D64B2A5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01A56-CD36-C14F-8D46-8F6B7F3EC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BDF55-31FF-5441-B356-57AC00FF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6854-44A4-CB44-83E7-7545CC2E4325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F8554-F185-CF4D-8B28-3949706E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A0DF-5FAF-0343-AA24-E9FBCB47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8E03-521D-7C4B-A65C-05437258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6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CB123-938A-2642-92FA-659C590FB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83779-482A-DF4D-B0A6-9DBF7B013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97838-297B-0047-A197-2E9D4419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6854-44A4-CB44-83E7-7545CC2E4325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1F17A-15AA-574F-91D0-28686D6F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1970-9E22-564D-95D9-EB64FEE2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8E03-521D-7C4B-A65C-05437258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1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0D95-2791-204E-8AFA-1AE23A01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03A1D-73CE-564D-805B-6EAF646FF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997F5-BB17-3747-BC52-E9B5151A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6854-44A4-CB44-83E7-7545CC2E4325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20FCC-0A7C-C245-900D-BD1E2F19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56F82-9251-3A4E-89FC-DCE3A708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8E03-521D-7C4B-A65C-05437258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11A9-470E-3940-AAA8-DC97CEB3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2F716-4310-2242-A2A8-94EEC7909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589AB-BFFC-5B42-ACFE-C048B289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6854-44A4-CB44-83E7-7545CC2E4325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FF813-4C78-674A-AE3F-01492856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405A-D0AD-6545-B642-BAB2796E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8E03-521D-7C4B-A65C-05437258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8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FFF3-8C0D-8343-AE53-F34C3415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FA69-4932-9B4F-8306-DFDC9ADCB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65050-99C7-224D-97E5-658E88AF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68BC6-22A1-BA42-8B68-1AA98423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6854-44A4-CB44-83E7-7545CC2E4325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EFBF1-193A-C347-A837-DB5AA460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AC0E3-082F-3E4F-987C-5736A37D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8E03-521D-7C4B-A65C-05437258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C0AA-7BB9-E740-BD0E-C4D0951C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AEEB3-45D2-1D4A-B22A-F5787B0CD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A481C-F530-5948-9FBC-A67B33570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EB584-C867-DE45-9D1F-8DA1F9E2C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A0D33-CFEA-394C-B4AC-A5ED39DE1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C8F2F-67A3-154C-A0C4-56921EF5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6854-44A4-CB44-83E7-7545CC2E4325}" type="datetimeFigureOut">
              <a:rPr lang="en-US" smtClean="0"/>
              <a:t>3/24/19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E4AC8-B49E-9044-9600-A1847D8F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45830-144C-174A-B0D2-058D0326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8E03-521D-7C4B-A65C-05437258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0259-C41F-7C42-A1B4-A5D758E9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F79BC-6969-9246-9380-1505C849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6854-44A4-CB44-83E7-7545CC2E4325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65293-3A21-DE4A-A727-C94F4A12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F2A00-F50D-3B42-8354-606A124A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8E03-521D-7C4B-A65C-05437258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6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B7E528-54D5-2C43-B5FD-17084312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6854-44A4-CB44-83E7-7545CC2E4325}" type="datetimeFigureOut">
              <a:rPr lang="en-US" smtClean="0"/>
              <a:t>3/24/19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F8D-F99C-954B-BDC3-AE4C3D6D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0A21F-A5EE-9E4D-B0F9-A7E42198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8E03-521D-7C4B-A65C-05437258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4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D932-A3B8-9F4B-9A63-EB34049A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B150-BE53-6846-989A-A5A4C83D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6BCA4-8817-D444-B59F-6DFF44866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9FAA2-F70B-D14F-9061-F1210F57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6854-44A4-CB44-83E7-7545CC2E4325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1DC44-FAF9-EE4E-A334-D7D7B74C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8999E-1F65-DD48-BAA2-1D44B130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8E03-521D-7C4B-A65C-05437258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6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861A-C939-7647-BEE4-F40823E9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C8060-C036-AD46-9EF0-5FE3226A7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7BA88-64C3-4641-9779-DAD610A91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971E2-6AFC-6245-9DA7-AD068BDE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6854-44A4-CB44-83E7-7545CC2E4325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EEB6E-7151-F644-A8A2-011BFE30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E56A9-3D4A-7F49-A932-8D8C2F8D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8E03-521D-7C4B-A65C-05437258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2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DFD1A-225B-854A-948A-2215BCD4E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58EF2-F23D-3744-A390-86908B7A1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82CA8-DF53-FC41-873C-45B0A462F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6854-44A4-CB44-83E7-7545CC2E4325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9379F-4494-D240-91BA-ED00B3320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B6AB6-7F07-B84C-B0BB-1D148DD2B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F8E03-521D-7C4B-A65C-054372585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2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712B459-7FDB-DF4E-9783-6C34235F4280}"/>
              </a:ext>
            </a:extLst>
          </p:cNvPr>
          <p:cNvGrpSpPr/>
          <p:nvPr/>
        </p:nvGrpSpPr>
        <p:grpSpPr>
          <a:xfrm>
            <a:off x="5352615" y="872453"/>
            <a:ext cx="3983631" cy="2276577"/>
            <a:chOff x="3169009" y="1851951"/>
            <a:chExt cx="3983631" cy="2276577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15C6606-FBC5-474C-9A74-FCB4E43B8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009" y="1851951"/>
              <a:ext cx="702990" cy="6987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F632D63-F7D0-464C-BEF4-5CFF42CD2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86246" y="1879174"/>
              <a:ext cx="2249354" cy="2249354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FAAA4E69-71B2-5D4E-B673-21387F3F82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9211" t="6794" r="6775" b="6030"/>
            <a:stretch/>
          </p:blipFill>
          <p:spPr>
            <a:xfrm>
              <a:off x="5262880" y="2032000"/>
              <a:ext cx="1889760" cy="196088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450DAAC-20E1-2B4B-913D-C761A29EB5B6}"/>
              </a:ext>
            </a:extLst>
          </p:cNvPr>
          <p:cNvGrpSpPr/>
          <p:nvPr/>
        </p:nvGrpSpPr>
        <p:grpSpPr>
          <a:xfrm>
            <a:off x="9336246" y="4637506"/>
            <a:ext cx="1361270" cy="869047"/>
            <a:chOff x="9336246" y="4637506"/>
            <a:chExt cx="1361270" cy="86904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C089AB-9C6D-8E45-B874-D90F9B1AD025}"/>
                </a:ext>
              </a:extLst>
            </p:cNvPr>
            <p:cNvSpPr txBox="1"/>
            <p:nvPr/>
          </p:nvSpPr>
          <p:spPr>
            <a:xfrm>
              <a:off x="9336246" y="5260332"/>
              <a:ext cx="13612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65F91"/>
                  </a:solidFill>
                  <a:latin typeface="Avenir Medium" panose="02000503020000020003" pitchFamily="2" charset="0"/>
                  <a:ea typeface="Menlo" panose="020B0609030804020204" pitchFamily="49" charset="0"/>
                  <a:cs typeface="Arial" panose="020B0604020202020204" pitchFamily="34" charset="0"/>
                </a:rPr>
                <a:t>Behavioral</a:t>
              </a:r>
              <a:r>
                <a:rPr lang="en-US" sz="1000" dirty="0">
                  <a:solidFill>
                    <a:srgbClr val="265F91"/>
                  </a:solidFill>
                  <a:latin typeface="Avenir Medium" panose="02000503020000020003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 Synthetic</a:t>
              </a:r>
            </a:p>
          </p:txBody>
        </p:sp>
        <p:pic>
          <p:nvPicPr>
            <p:cNvPr id="52" name="Picture 51" descr="A close up of a logo&#10;&#10;Description automatically generated">
              <a:extLst>
                <a:ext uri="{FF2B5EF4-FFF2-40B4-BE49-F238E27FC236}">
                  <a16:creationId xmlns:a16="http://schemas.microsoft.com/office/drawing/2014/main" id="{A7602468-30D7-3540-9A26-E1FCB16E9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1014" y="4637506"/>
              <a:ext cx="1172054" cy="64714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015B37-720A-5F40-ACC1-FB306DA20480}"/>
              </a:ext>
            </a:extLst>
          </p:cNvPr>
          <p:cNvGrpSpPr/>
          <p:nvPr/>
        </p:nvGrpSpPr>
        <p:grpSpPr>
          <a:xfrm>
            <a:off x="546248" y="2920021"/>
            <a:ext cx="4118436" cy="2870317"/>
            <a:chOff x="3109055" y="1851951"/>
            <a:chExt cx="4118436" cy="287031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79AEE22-3EC9-1146-A02F-06E01F63A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009" y="1851951"/>
              <a:ext cx="702990" cy="6987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3F40E5-1D08-E04D-A797-0B3ACD7F0C1E}"/>
                </a:ext>
              </a:extLst>
            </p:cNvPr>
            <p:cNvSpPr txBox="1"/>
            <p:nvPr/>
          </p:nvSpPr>
          <p:spPr>
            <a:xfrm>
              <a:off x="3109055" y="4106715"/>
              <a:ext cx="411843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400" dirty="0">
                  <a:solidFill>
                    <a:srgbClr val="265F91"/>
                  </a:solidFill>
                  <a:latin typeface="Avenir Book" panose="02000503020000020003" pitchFamily="2" charset="0"/>
                  <a:ea typeface="Menlo" panose="020B0609030804020204" pitchFamily="49" charset="0"/>
                  <a:cs typeface="Arial" panose="020B0604020202020204" pitchFamily="34" charset="0"/>
                </a:rPr>
                <a:t>Behavioral</a:t>
              </a:r>
              <a:r>
                <a:rPr lang="en-US" sz="3400" dirty="0">
                  <a:solidFill>
                    <a:srgbClr val="265F91"/>
                  </a:solidFill>
                  <a:latin typeface="Avenir Book" panose="02000503020000020003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 Synthetic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217187A-DA09-2641-AE28-9683F36CA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86246" y="1879174"/>
              <a:ext cx="2249354" cy="224935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FD2AE7F-A31B-9241-B0DE-27159A5D82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9211" t="6794" r="6775" b="6030"/>
            <a:stretch/>
          </p:blipFill>
          <p:spPr>
            <a:xfrm>
              <a:off x="5262880" y="2032000"/>
              <a:ext cx="1889760" cy="1960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99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FBC2A11-6992-5F45-9FFD-8A739D9F3A5C}"/>
              </a:ext>
            </a:extLst>
          </p:cNvPr>
          <p:cNvGrpSpPr/>
          <p:nvPr/>
        </p:nvGrpSpPr>
        <p:grpSpPr>
          <a:xfrm>
            <a:off x="665835" y="206597"/>
            <a:ext cx="4348479" cy="3119120"/>
            <a:chOff x="3008189" y="1676400"/>
            <a:chExt cx="4348479" cy="311912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36E31C6E-D43D-F649-B757-1DFAC9333FC2}"/>
                </a:ext>
              </a:extLst>
            </p:cNvPr>
            <p:cNvSpPr/>
            <p:nvPr/>
          </p:nvSpPr>
          <p:spPr>
            <a:xfrm>
              <a:off x="3008189" y="1676400"/>
              <a:ext cx="4348479" cy="3119120"/>
            </a:xfrm>
            <a:prstGeom prst="roundRect">
              <a:avLst>
                <a:gd name="adj" fmla="val 9827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9124DB2-2605-0F48-9C0C-8078A5818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9009" y="1851951"/>
              <a:ext cx="702990" cy="6987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558749-0E67-7543-833A-DDDC92AF1996}"/>
                </a:ext>
              </a:extLst>
            </p:cNvPr>
            <p:cNvSpPr txBox="1"/>
            <p:nvPr/>
          </p:nvSpPr>
          <p:spPr>
            <a:xfrm>
              <a:off x="3109055" y="4106715"/>
              <a:ext cx="411843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400" dirty="0">
                  <a:solidFill>
                    <a:srgbClr val="265F91"/>
                  </a:solidFill>
                  <a:latin typeface="Avenir Book" panose="02000503020000020003" pitchFamily="2" charset="0"/>
                  <a:ea typeface="Menlo" panose="020B0609030804020204" pitchFamily="49" charset="0"/>
                  <a:cs typeface="Arial" panose="020B0604020202020204" pitchFamily="34" charset="0"/>
                </a:rPr>
                <a:t>Behavioral</a:t>
              </a:r>
              <a:r>
                <a:rPr lang="en-US" sz="3400" dirty="0">
                  <a:solidFill>
                    <a:srgbClr val="265F91"/>
                  </a:solidFill>
                  <a:latin typeface="Avenir Book" panose="02000503020000020003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 Synthetic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4D66DE7-61D6-8143-BF0F-1BB8E355D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86246" y="1879174"/>
              <a:ext cx="2249354" cy="224935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6B96C8-C604-B54F-8BDB-F7FD77C1EA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9211" t="6794" r="6775" b="6030"/>
            <a:stretch/>
          </p:blipFill>
          <p:spPr>
            <a:xfrm>
              <a:off x="5262880" y="2032000"/>
              <a:ext cx="1889760" cy="196088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D3A049B-F575-E844-A1D0-3D9855F963B5}"/>
              </a:ext>
            </a:extLst>
          </p:cNvPr>
          <p:cNvGrpSpPr/>
          <p:nvPr/>
        </p:nvGrpSpPr>
        <p:grpSpPr>
          <a:xfrm>
            <a:off x="6644211" y="588713"/>
            <a:ext cx="1361270" cy="945335"/>
            <a:chOff x="10054703" y="3525520"/>
            <a:chExt cx="1361270" cy="94533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25D8E3D-DED4-EB43-9C7A-52FCC24A101B}"/>
                </a:ext>
              </a:extLst>
            </p:cNvPr>
            <p:cNvSpPr/>
            <p:nvPr/>
          </p:nvSpPr>
          <p:spPr>
            <a:xfrm>
              <a:off x="10085471" y="3525520"/>
              <a:ext cx="1267203" cy="935175"/>
            </a:xfrm>
            <a:prstGeom prst="roundRect">
              <a:avLst>
                <a:gd name="adj" fmla="val 9331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02A417A-A16E-AD4F-8B5D-B4B26CB4F54A}"/>
                </a:ext>
              </a:extLst>
            </p:cNvPr>
            <p:cNvGrpSpPr/>
            <p:nvPr/>
          </p:nvGrpSpPr>
          <p:grpSpPr>
            <a:xfrm>
              <a:off x="10054703" y="3601808"/>
              <a:ext cx="1361270" cy="869047"/>
              <a:chOff x="7189889" y="4405083"/>
              <a:chExt cx="1361270" cy="869047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89AC06-9996-B44C-8C5F-BB689C694380}"/>
                  </a:ext>
                </a:extLst>
              </p:cNvPr>
              <p:cNvSpPr txBox="1"/>
              <p:nvPr/>
            </p:nvSpPr>
            <p:spPr>
              <a:xfrm>
                <a:off x="7189889" y="5027909"/>
                <a:ext cx="13612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265F91"/>
                    </a:solidFill>
                    <a:latin typeface="Avenir Medium" panose="02000503020000020003" pitchFamily="2" charset="0"/>
                    <a:ea typeface="Menlo" panose="020B0609030804020204" pitchFamily="49" charset="0"/>
                    <a:cs typeface="Arial" panose="020B0604020202020204" pitchFamily="34" charset="0"/>
                  </a:rPr>
                  <a:t>Behavioral</a:t>
                </a:r>
                <a:r>
                  <a:rPr lang="en-US" sz="1000" dirty="0">
                    <a:solidFill>
                      <a:srgbClr val="265F91"/>
                    </a:solidFill>
                    <a:latin typeface="Avenir Medium" panose="02000503020000020003" pitchFamily="2" charset="0"/>
                    <a:ea typeface="Menlo" panose="020B0609030804020204" pitchFamily="49" charset="0"/>
                    <a:cs typeface="Menlo" panose="020B0609030804020204" pitchFamily="49" charset="0"/>
                  </a:rPr>
                  <a:t> Synthetic</a:t>
                </a:r>
              </a:p>
            </p:txBody>
          </p:sp>
          <p:pic>
            <p:nvPicPr>
              <p:cNvPr id="23" name="Picture 2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CDD736C-6950-F647-A333-A075163635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94657" y="4405083"/>
                <a:ext cx="1172054" cy="647147"/>
              </a:xfrm>
              <a:prstGeom prst="rect">
                <a:avLst/>
              </a:prstGeom>
            </p:spPr>
          </p:pic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75BD31-894E-6B40-AADD-420833C7E450}"/>
              </a:ext>
            </a:extLst>
          </p:cNvPr>
          <p:cNvGrpSpPr/>
          <p:nvPr/>
        </p:nvGrpSpPr>
        <p:grpSpPr>
          <a:xfrm>
            <a:off x="5466275" y="3429000"/>
            <a:ext cx="4348479" cy="2679670"/>
            <a:chOff x="3008189" y="1676400"/>
            <a:chExt cx="4348479" cy="2679670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49BB78C4-6636-2943-905F-4BAFCC514A92}"/>
                </a:ext>
              </a:extLst>
            </p:cNvPr>
            <p:cNvSpPr/>
            <p:nvPr/>
          </p:nvSpPr>
          <p:spPr>
            <a:xfrm>
              <a:off x="3008189" y="1676400"/>
              <a:ext cx="4348479" cy="2679670"/>
            </a:xfrm>
            <a:prstGeom prst="roundRect">
              <a:avLst>
                <a:gd name="adj" fmla="val 9827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A4CA455-0EC3-484A-8B91-9DBE9392E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9009" y="1851951"/>
              <a:ext cx="702990" cy="6987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B42F076-4473-1A40-BC3F-DF134BF26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86246" y="1879174"/>
              <a:ext cx="2249354" cy="224935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9A56008-AD8E-FC4C-9658-0A784673B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9211" t="6794" r="6775" b="6030"/>
            <a:stretch/>
          </p:blipFill>
          <p:spPr>
            <a:xfrm>
              <a:off x="5262880" y="2032000"/>
              <a:ext cx="1889760" cy="1960880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4253C35-BF9F-F743-A1BB-39C603EAECA5}"/>
              </a:ext>
            </a:extLst>
          </p:cNvPr>
          <p:cNvGrpSpPr/>
          <p:nvPr/>
        </p:nvGrpSpPr>
        <p:grpSpPr>
          <a:xfrm>
            <a:off x="8456296" y="1865620"/>
            <a:ext cx="1267203" cy="793105"/>
            <a:chOff x="10085471" y="3525520"/>
            <a:chExt cx="1267203" cy="793105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575C1A5A-5D1C-674D-B4A8-6130A1FA89C7}"/>
                </a:ext>
              </a:extLst>
            </p:cNvPr>
            <p:cNvSpPr/>
            <p:nvPr/>
          </p:nvSpPr>
          <p:spPr>
            <a:xfrm>
              <a:off x="10085471" y="3525520"/>
              <a:ext cx="1267203" cy="793105"/>
            </a:xfrm>
            <a:prstGeom prst="roundRect">
              <a:avLst>
                <a:gd name="adj" fmla="val 9331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8" name="Picture 57" descr="A close up of a logo&#10;&#10;Description automatically generated">
              <a:extLst>
                <a:ext uri="{FF2B5EF4-FFF2-40B4-BE49-F238E27FC236}">
                  <a16:creationId xmlns:a16="http://schemas.microsoft.com/office/drawing/2014/main" id="{A6BC01AC-E230-B544-B71E-B73987D46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59471" y="3601808"/>
              <a:ext cx="1172054" cy="647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238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</Words>
  <Application>Microsoft Macintosh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Medium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Darryl Oatridge</dc:creator>
  <cp:lastModifiedBy>Darryl Oatridge</cp:lastModifiedBy>
  <cp:revision>9</cp:revision>
  <dcterms:created xsi:type="dcterms:W3CDTF">2019-03-24T14:31:34Z</dcterms:created>
  <dcterms:modified xsi:type="dcterms:W3CDTF">2019-03-24T16:17:48Z</dcterms:modified>
</cp:coreProperties>
</file>