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0" r:id="rId3"/>
    <p:sldId id="258" r:id="rId4"/>
    <p:sldId id="271" r:id="rId5"/>
    <p:sldId id="268" r:id="rId6"/>
    <p:sldId id="267" r:id="rId7"/>
    <p:sldId id="280" r:id="rId8"/>
    <p:sldId id="281" r:id="rId9"/>
    <p:sldId id="282" r:id="rId10"/>
    <p:sldId id="283" r:id="rId11"/>
    <p:sldId id="264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11" d="100"/>
          <a:sy n="111" d="100"/>
        </p:scale>
        <p:origin x="824" y="20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tomiechen/THU-PPT-The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tomiechen/THU-PPT-Them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巩欣悦</a:t>
            </a:r>
            <a:endParaRPr lang="en-US" altLang="zh-CN" dirty="0"/>
          </a:p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en-US" altLang="zh-CN" dirty="0"/>
              <a:t> AI </a:t>
            </a:r>
            <a:r>
              <a:rPr dirty="0"/>
              <a:t>实践汇报</a:t>
            </a:r>
            <a:br>
              <a:rPr lang="en-US" altLang="zh-CN" dirty="0"/>
            </a:br>
            <a:r>
              <a:rPr dirty="0"/>
              <a:t>课题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大模型慢思考（</a:t>
            </a:r>
            <a:r>
              <a:rPr lang="en-US" altLang="zh-CN" dirty="0"/>
              <a:t>O1</a:t>
            </a:r>
            <a:r>
              <a:rPr dirty="0"/>
              <a:t>）能力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/>
          <a:lstStyle/>
          <a:p>
            <a:r>
              <a:rPr lang="en-US" altLang="zh-CN" dirty="0" err="1"/>
              <a:t>Atomie</a:t>
            </a:r>
            <a:endParaRPr lang="en-US" altLang="zh-CN" dirty="0"/>
          </a:p>
          <a:p>
            <a:r>
              <a:rPr lang="en-US" altLang="zh-CN" dirty="0"/>
              <a:t>9999</a:t>
            </a:r>
            <a:r>
              <a:rPr lang="zh-CN" altLang="en-US" dirty="0"/>
              <a:t>年</a:t>
            </a:r>
            <a:r>
              <a:rPr lang="en-US" altLang="zh-CN" dirty="0"/>
              <a:t>13</a:t>
            </a:r>
            <a:r>
              <a:rPr lang="zh-CN" altLang="en-US" dirty="0"/>
              <a:t>月</a:t>
            </a:r>
            <a:r>
              <a:rPr lang="en-US" altLang="zh-CN" dirty="0"/>
              <a:t>32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/>
          <a:lstStyle/>
          <a:p>
            <a:r>
              <a:rPr lang="zh-CN" altLang="en-US" dirty="0"/>
              <a:t>感谢使用和支持！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/>
          <a:lstStyle/>
          <a:p>
            <a:r>
              <a:rPr lang="zh-CN" altLang="en-US" dirty="0"/>
              <a:t>这里可以写你的目录内容</a:t>
            </a:r>
            <a:endParaRPr lang="en-US" altLang="zh-CN" dirty="0"/>
          </a:p>
          <a:p>
            <a:r>
              <a:rPr lang="zh-CN" altLang="en-US" dirty="0"/>
              <a:t>一</a:t>
            </a:r>
            <a:endParaRPr lang="en-US" altLang="zh-CN" dirty="0"/>
          </a:p>
          <a:p>
            <a:r>
              <a:rPr lang="zh-CN" altLang="en-US" dirty="0"/>
              <a:t>二</a:t>
            </a:r>
            <a:endParaRPr lang="en-US" altLang="zh-CN" dirty="0"/>
          </a:p>
          <a:p>
            <a:r>
              <a:rPr lang="zh-CN" altLang="en-US" dirty="0"/>
              <a:t>三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dirty="0"/>
              <a:t>为了应对慢思考中的？？？，</a:t>
            </a:r>
            <a:r>
              <a:rPr lang="en-US" altLang="zh-CN" dirty="0"/>
              <a:t>DAPO</a:t>
            </a:r>
            <a:r>
              <a:rPr lang="zh-CN" altLang="en-US" dirty="0"/>
              <a:t>算法提出了四种改进想法，在</a:t>
            </a:r>
            <a:r>
              <a:rPr lang="en-US" altLang="zh-CN" dirty="0"/>
              <a:t> AIME </a:t>
            </a:r>
            <a:r>
              <a:rPr lang="zh-CN" altLang="en-US" dirty="0"/>
              <a:t>评测中。。。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en-US" altLang="zh-CN" dirty="0"/>
              <a:t>Baseline: DAPO 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1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DAPO</a:t>
            </a:r>
            <a:r>
              <a:rPr lang="zh-CN" altLang="en-US" dirty="0"/>
              <a:t>：？？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</p:spPr>
        <p:txBody>
          <a:bodyPr/>
          <a:lstStyle/>
          <a:p>
            <a:r>
              <a:rPr lang="zh-CN" altLang="en-US" dirty="0"/>
              <a:t>训练信息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altLang="en-US" dirty="0"/>
              <a:t>预训练模型：</a:t>
            </a:r>
            <a:r>
              <a:rPr lang="en-US" altLang="zh-CN" dirty="0"/>
              <a:t>	Qwen2.5-7B-Instruct</a:t>
            </a:r>
            <a:endParaRPr lang="en-US" altLang="zh-CN" dirty="0"/>
          </a:p>
          <a:p>
            <a:r>
              <a:rPr lang="zh-CN" dirty="0"/>
              <a:t>关键参数：</a:t>
            </a:r>
            <a:endParaRPr lang="zh-CN" altLang="en-US" dirty="0"/>
          </a:p>
          <a:p>
            <a:pPr lvl="1"/>
            <a:r>
              <a:rPr lang="en-US" altLang="zh-CN" dirty="0"/>
              <a:t>max_responce_length:</a:t>
            </a:r>
            <a:endParaRPr lang="en-US" altLang="zh-CN" dirty="0"/>
          </a:p>
          <a:p>
            <a:pPr lvl="1"/>
            <a:r>
              <a:rPr lang="zh-CN" altLang="en-US" dirty="0"/>
              <a:t>？？：</a:t>
            </a:r>
            <a:endParaRPr lang="zh-CN" altLang="en-US" dirty="0"/>
          </a:p>
          <a:p>
            <a:pPr lvl="1"/>
            <a:r>
              <a:rPr lang="en-US" altLang="zh-CN" dirty="0"/>
              <a:t>total_steps:</a:t>
            </a:r>
            <a:endParaRPr lang="en-US" altLang="zh-CN" dirty="0"/>
          </a:p>
          <a:p>
            <a:r>
              <a:rPr lang="en-US" altLang="zh-CN" dirty="0"/>
              <a:t>32 npus</a:t>
            </a:r>
            <a:endParaRPr lang="en-US" altLang="zh-CN" dirty="0"/>
          </a:p>
          <a:p>
            <a:r>
              <a:rPr lang="zh-CN" altLang="en-US" dirty="0"/>
              <a:t>训练时长：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</p:spPr>
        <p:txBody>
          <a:bodyPr/>
          <a:lstStyle/>
          <a:p>
            <a:r>
              <a:rPr lang="zh-CN" altLang="en-US" dirty="0"/>
              <a:t>复现效果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zh-CN" dirty="0"/>
              <a:t>放图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DAPO</a:t>
            </a:r>
            <a:r>
              <a:rPr lang="zh-CN" altLang="en-US"/>
              <a:t>复现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87095" y="1840865"/>
            <a:ext cx="7335520" cy="535940"/>
          </a:xfrm>
        </p:spPr>
        <p:txBody>
          <a:bodyPr/>
          <a:lstStyle/>
          <a:p>
            <a:r>
              <a:rPr lang="zh-CN" altLang="en-US" dirty="0"/>
              <a:t>参数影响？</a:t>
            </a:r>
            <a:r>
              <a:rPr lang="en-US" altLang="zh-CN" dirty="0"/>
              <a:t> </a:t>
            </a:r>
            <a:r>
              <a:rPr lang="zh-CN" altLang="en-US" dirty="0"/>
              <a:t>关于</a:t>
            </a:r>
            <a:r>
              <a:rPr lang="en-US" altLang="zh-CN" dirty="0">
                <a:sym typeface="+mn-ea"/>
              </a:rPr>
              <a:t>max_responce_length</a:t>
            </a:r>
            <a:r>
              <a:rPr lang="zh-CN" altLang="en-US" dirty="0">
                <a:sym typeface="+mn-ea"/>
              </a:rPr>
              <a:t>的思考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dirty="0"/>
              <a:t>两轮对比图</a:t>
            </a:r>
            <a:endParaRPr lang="zh-CN" dirty="0"/>
          </a:p>
          <a:p>
            <a:r>
              <a:rPr lang="zh-CN" dirty="0"/>
              <a:t>关键参数：</a:t>
            </a:r>
            <a:endParaRPr lang="zh-CN" altLang="en-US" dirty="0"/>
          </a:p>
          <a:p>
            <a:pPr lvl="1"/>
            <a:r>
              <a:rPr lang="en-US" altLang="zh-CN" dirty="0"/>
              <a:t>max_responce_length:</a:t>
            </a:r>
            <a:endParaRPr lang="en-US" altLang="zh-CN" dirty="0"/>
          </a:p>
          <a:p>
            <a:pPr lvl="1"/>
            <a:r>
              <a:rPr lang="zh-CN" altLang="en-US" dirty="0"/>
              <a:t>？？：</a:t>
            </a:r>
            <a:endParaRPr lang="zh-CN" altLang="en-US" dirty="0"/>
          </a:p>
          <a:p>
            <a:pPr lvl="1"/>
            <a:r>
              <a:rPr lang="en-US" altLang="zh-CN" dirty="0"/>
              <a:t>total_steps:</a:t>
            </a:r>
            <a:endParaRPr lang="en-US" altLang="zh-CN" dirty="0"/>
          </a:p>
          <a:p>
            <a:r>
              <a:rPr lang="en-US" altLang="zh-CN" dirty="0"/>
              <a:t>32 npus</a:t>
            </a:r>
            <a:endParaRPr lang="en-US" altLang="zh-CN" dirty="0"/>
          </a:p>
          <a:p>
            <a:r>
              <a:rPr lang="zh-CN" altLang="en-US" dirty="0"/>
              <a:t>训练时长：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zh-CN" dirty="0"/>
              <a:t>训练速度？</a:t>
            </a:r>
            <a:endParaRPr lang="zh-CN" dirty="0"/>
          </a:p>
          <a:p>
            <a:r>
              <a:rPr lang="zh-CN" dirty="0"/>
              <a:t>对于长回答的处理，虽然是软处罚，但是否对所有的问题都要用同样的标准来对待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DAPO</a:t>
            </a:r>
            <a:r>
              <a:rPr lang="zh-CN" altLang="en-US"/>
              <a:t>复现</a:t>
            </a:r>
            <a:endParaRPr lang="zh-CN" altLang="en-US" dirty="0"/>
          </a:p>
        </p:txBody>
      </p:sp>
      <p:sp>
        <p:nvSpPr>
          <p:cNvPr id="7" name="文本占位符 6"/>
          <p:cNvSpPr/>
          <p:nvPr>
            <p:ph type="body" sz="quarter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 DAPO </a:t>
            </a:r>
            <a:r>
              <a:rPr lang="zh-CN" altLang="en-US"/>
              <a:t>本身的思考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/>
          <a:lstStyle/>
          <a:p>
            <a:r>
              <a:rPr lang="zh-CN" dirty="0"/>
              <a:t>针对不同的题目难度、不同能力的预训练模型，自动的选择</a:t>
            </a:r>
            <a:r>
              <a:rPr lang="en-US" altLang="zh-CN" dirty="0"/>
              <a:t> think or short 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/>
              <a:t>: Thinkles</a:t>
            </a:r>
            <a:r>
              <a:rPr lang="zh-CN" altLang="en-US" dirty="0"/>
              <a:t>算法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自适应快慢思考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PowerPoint</a:t>
            </a:r>
            <a:r>
              <a:rPr lang="zh-CN" altLang="en-US" dirty="0"/>
              <a:t>的新建幻灯片的选项卡里，可以自己选择合适的页面</a:t>
            </a:r>
            <a:endParaRPr lang="en-US" altLang="zh-CN" dirty="0"/>
          </a:p>
          <a:p>
            <a:r>
              <a:rPr lang="zh-CN" altLang="en-US" dirty="0"/>
              <a:t>本清华主题模板实际上编辑了幻灯片母版，使图案和配色固定下来，使用时可类似于使用</a:t>
            </a:r>
            <a:r>
              <a:rPr lang="en-US" altLang="zh-CN" dirty="0"/>
              <a:t>office</a:t>
            </a:r>
            <a:r>
              <a:rPr lang="zh-CN" altLang="en-US" dirty="0"/>
              <a:t>自带模板一样不必为模板细节操心</a:t>
            </a:r>
            <a:endParaRPr lang="en-US" altLang="zh-CN" dirty="0"/>
          </a:p>
          <a:p>
            <a:r>
              <a:rPr lang="zh-CN" altLang="en-US" dirty="0"/>
              <a:t>如果需要定制，可自行编辑幻灯片母版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PPT</a:t>
            </a:r>
            <a:r>
              <a:rPr lang="zh-CN" altLang="en-US" dirty="0"/>
              <a:t>模板来自：</a:t>
            </a:r>
            <a:r>
              <a:rPr lang="en-US" altLang="zh-CN" dirty="0">
                <a:hlinkClick r:id="rId1"/>
              </a:rPr>
              <a:t>https://github.com/atomiechen/THU-PPT-Theme</a:t>
            </a:r>
            <a:endParaRPr lang="en-US" altLang="zh-CN" dirty="0"/>
          </a:p>
          <a:p>
            <a:pPr lvl="1"/>
            <a:r>
              <a:rPr lang="zh-CN" altLang="en-US" dirty="0"/>
              <a:t>如果大家喜欢，欢迎给我</a:t>
            </a:r>
            <a:r>
              <a:rPr lang="en-US" altLang="zh-CN" dirty="0"/>
              <a:t>star</a:t>
            </a:r>
            <a:r>
              <a:rPr lang="zh-CN" altLang="en-US" dirty="0"/>
              <a:t>，也欢迎</a:t>
            </a:r>
            <a:r>
              <a:rPr lang="en-US" altLang="zh-CN" dirty="0"/>
              <a:t>PR</a:t>
            </a:r>
            <a:r>
              <a:rPr lang="zh-CN" altLang="en-US" dirty="0"/>
              <a:t>贡献更多变体！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Thinkless</a:t>
            </a:r>
            <a:r>
              <a:rPr lang="zh-CN" altLang="en-US" dirty="0"/>
              <a:t>：？？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</p:spPr>
        <p:txBody>
          <a:bodyPr/>
          <a:lstStyle/>
          <a:p>
            <a:r>
              <a:rPr lang="zh-CN" altLang="en-US" dirty="0"/>
              <a:t>具体的结合方式？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</p:spPr>
        <p:txBody>
          <a:bodyPr/>
          <a:lstStyle/>
          <a:p>
            <a:r>
              <a:rPr lang="zh-CN" altLang="en-US" dirty="0"/>
              <a:t>预训练模型：</a:t>
            </a:r>
            <a:r>
              <a:rPr lang="en-US" altLang="zh-CN" dirty="0"/>
              <a:t>	Qwen2.5-7B-Instruct</a:t>
            </a:r>
            <a:endParaRPr lang="en-US" altLang="zh-CN" dirty="0"/>
          </a:p>
          <a:p>
            <a:r>
              <a:rPr lang="zh-CN" dirty="0"/>
              <a:t>关键参数：</a:t>
            </a:r>
            <a:endParaRPr lang="zh-CN" altLang="en-US" dirty="0"/>
          </a:p>
          <a:p>
            <a:pPr lvl="1"/>
            <a:r>
              <a:rPr lang="en-US" altLang="zh-CN" dirty="0"/>
              <a:t>max_responce_length:</a:t>
            </a:r>
            <a:endParaRPr lang="en-US" altLang="zh-CN" dirty="0"/>
          </a:p>
          <a:p>
            <a:pPr lvl="1"/>
            <a:r>
              <a:rPr lang="zh-CN" altLang="en-US" dirty="0"/>
              <a:t>？？：</a:t>
            </a:r>
            <a:endParaRPr lang="zh-CN" altLang="en-US" dirty="0"/>
          </a:p>
          <a:p>
            <a:pPr lvl="1"/>
            <a:r>
              <a:rPr lang="en-US" altLang="zh-CN" dirty="0"/>
              <a:t>total_steps:</a:t>
            </a:r>
            <a:endParaRPr lang="en-US" altLang="zh-CN" dirty="0"/>
          </a:p>
          <a:p>
            <a:r>
              <a:rPr lang="en-US" altLang="zh-CN" dirty="0"/>
              <a:t>32 npus</a:t>
            </a:r>
            <a:endParaRPr lang="en-US" altLang="zh-CN" dirty="0"/>
          </a:p>
          <a:p>
            <a:r>
              <a:rPr lang="zh-CN" altLang="en-US" dirty="0"/>
              <a:t>训练时长：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</p:spPr>
        <p:txBody>
          <a:bodyPr/>
          <a:lstStyle/>
          <a:p>
            <a:r>
              <a:rPr lang="zh-CN" altLang="en-US" dirty="0"/>
              <a:t>复现效果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</p:spPr>
        <p:txBody>
          <a:bodyPr/>
          <a:lstStyle/>
          <a:p>
            <a:r>
              <a:rPr lang="zh-CN" dirty="0"/>
              <a:t>放图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Thinkless </a:t>
            </a:r>
            <a:r>
              <a:rPr lang="zh-CN" altLang="en-US"/>
              <a:t>复现（与</a:t>
            </a:r>
            <a:r>
              <a:rPr lang="en-US" altLang="zh-CN"/>
              <a:t> DAPO </a:t>
            </a:r>
            <a:r>
              <a:rPr lang="zh-CN" altLang="en-US"/>
              <a:t>结合）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lMTQ1N2NiYWJhNmE3MmJmNjczYjE3MmE0Mzc5ZDE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宽屏</PresentationFormat>
  <Paragraphs>97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华文中宋</vt:lpstr>
      <vt:lpstr>Gill Sans MT</vt:lpstr>
      <vt:lpstr>微软雅黑</vt:lpstr>
      <vt:lpstr>Arial Unicode MS</vt:lpstr>
      <vt:lpstr>等线</vt:lpstr>
      <vt:lpstr>Calibri</vt:lpstr>
      <vt:lpstr>清华简约主题-扁平-16:9</vt:lpstr>
      <vt:lpstr>清华简约主题PPT模板 扁平风格 16:9</vt:lpstr>
      <vt:lpstr>目录</vt:lpstr>
      <vt:lpstr>下一个章节</vt:lpstr>
      <vt:lpstr>使用方法</vt:lpstr>
      <vt:lpstr>艾敝舍</vt:lpstr>
      <vt:lpstr>DAPO复现</vt:lpstr>
      <vt:lpstr>Baseline: DAPO 算法</vt:lpstr>
      <vt:lpstr>DAPO：？？</vt:lpstr>
      <vt:lpstr>DAPO复现</vt:lpstr>
      <vt:lpstr>感谢使用和支持！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Pikachu~</cp:lastModifiedBy>
  <cp:revision>1347</cp:revision>
  <cp:lastPrinted>2020-04-04T02:50:00Z</cp:lastPrinted>
  <dcterms:created xsi:type="dcterms:W3CDTF">2020-01-04T07:43:00Z</dcterms:created>
  <dcterms:modified xsi:type="dcterms:W3CDTF">2025-08-07T05:53:25Z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BDF41CE9E33D433683E7D0D6AA216DD3_12</vt:lpwstr>
  </property>
  <property fmtid="{D5CDD505-2E9C-101B-9397-08002B2CF9AE}" pid="3" name="KSOProductBuildVer">
    <vt:lpwstr>2052-12.1.0.18608</vt:lpwstr>
  </property>
</Properties>
</file>