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AEBF8E-A862-9C4E-B73D-938489EB15C4}">
          <p14:sldIdLst>
            <p14:sldId id="256"/>
            <p14:sldId id="264"/>
            <p14:sldId id="258"/>
            <p14:sldId id="259"/>
            <p14:sldId id="260"/>
            <p14:sldId id="261"/>
            <p14:sldId id="263"/>
          </p14:sldIdLst>
        </p14:section>
        <p14:section name="Untitled Section" id="{C3417EFD-8AEA-8148-99DC-64414F2EA37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4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3E4-7573-154F-9646-0BCE3A072887}" type="datetimeFigureOut">
              <a:rPr lang="en-US" smtClean="0"/>
              <a:t>10/27/12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EB8E-1DA3-8A42-ACC0-5EE25605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1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3E4-7573-154F-9646-0BCE3A072887}" type="datetimeFigureOut">
              <a:rPr lang="en-US" smtClean="0"/>
              <a:t>10/27/12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EB8E-1DA3-8A42-ACC0-5EE25605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3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3E4-7573-154F-9646-0BCE3A072887}" type="datetimeFigureOut">
              <a:rPr lang="en-US" smtClean="0"/>
              <a:t>10/27/12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EB8E-1DA3-8A42-ACC0-5EE25605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9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3E4-7573-154F-9646-0BCE3A072887}" type="datetimeFigureOut">
              <a:rPr lang="en-US" smtClean="0"/>
              <a:t>10/27/12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EB8E-1DA3-8A42-ACC0-5EE25605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7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3E4-7573-154F-9646-0BCE3A072887}" type="datetimeFigureOut">
              <a:rPr lang="en-US" smtClean="0"/>
              <a:t>10/27/12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EB8E-1DA3-8A42-ACC0-5EE25605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6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3E4-7573-154F-9646-0BCE3A072887}" type="datetimeFigureOut">
              <a:rPr lang="en-US" smtClean="0"/>
              <a:t>10/27/12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EB8E-1DA3-8A42-ACC0-5EE25605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7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3E4-7573-154F-9646-0BCE3A072887}" type="datetimeFigureOut">
              <a:rPr lang="en-US" smtClean="0"/>
              <a:t>10/27/12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EB8E-1DA3-8A42-ACC0-5EE25605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9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3E4-7573-154F-9646-0BCE3A072887}" type="datetimeFigureOut">
              <a:rPr lang="en-US" smtClean="0"/>
              <a:t>10/27/12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EB8E-1DA3-8A42-ACC0-5EE25605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3E4-7573-154F-9646-0BCE3A072887}" type="datetimeFigureOut">
              <a:rPr lang="en-US" smtClean="0"/>
              <a:t>10/27/12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EB8E-1DA3-8A42-ACC0-5EE25605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2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3E4-7573-154F-9646-0BCE3A072887}" type="datetimeFigureOut">
              <a:rPr lang="en-US" smtClean="0"/>
              <a:t>10/27/12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EB8E-1DA3-8A42-ACC0-5EE25605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7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793E4-7573-154F-9646-0BCE3A072887}" type="datetimeFigureOut">
              <a:rPr lang="en-US" smtClean="0"/>
              <a:t>10/27/12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EB8E-1DA3-8A42-ACC0-5EE25605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793E4-7573-154F-9646-0BCE3A072887}" type="datetimeFigureOut">
              <a:rPr lang="en-US" smtClean="0"/>
              <a:t>10/27/12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1EB8E-1DA3-8A42-ACC0-5EE25605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3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6399" y="760101"/>
            <a:ext cx="106625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/>
                </a:solidFill>
              </a:rPr>
              <a:t>Class</a:t>
            </a:r>
          </a:p>
          <a:p>
            <a:r>
              <a:rPr lang="en-US" sz="800" b="1" dirty="0" smtClean="0">
                <a:solidFill>
                  <a:schemeClr val="tx1"/>
                </a:solidFill>
              </a:rPr>
              <a:t>	Option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729850" y="3456389"/>
            <a:ext cx="1295548" cy="4223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000000"/>
                </a:solidFill>
              </a:rPr>
              <a:t>Class</a:t>
            </a:r>
          </a:p>
          <a:p>
            <a:r>
              <a:rPr lang="en-US" sz="800" b="1" dirty="0" smtClean="0">
                <a:solidFill>
                  <a:srgbClr val="000000"/>
                </a:solidFill>
              </a:rPr>
              <a:t>	</a:t>
            </a:r>
            <a:r>
              <a:rPr lang="en-US" sz="800" b="1" dirty="0" err="1" smtClean="0">
                <a:solidFill>
                  <a:srgbClr val="000000"/>
                </a:solidFill>
              </a:rPr>
              <a:t>OptionSet</a:t>
            </a:r>
            <a:endParaRPr lang="en-US" sz="800" b="1" dirty="0" smtClean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99602" y="256871"/>
            <a:ext cx="1299869" cy="378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000000"/>
                </a:solidFill>
              </a:rPr>
              <a:t>Interface</a:t>
            </a:r>
          </a:p>
          <a:p>
            <a:pPr algn="ctr"/>
            <a:r>
              <a:rPr lang="en-US" sz="800" dirty="0" err="1" smtClean="0">
                <a:solidFill>
                  <a:srgbClr val="000000"/>
                </a:solidFill>
              </a:rPr>
              <a:t>Serializable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86610" y="2691015"/>
            <a:ext cx="1341800" cy="4249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000000"/>
                </a:solidFill>
              </a:rPr>
              <a:t>Class</a:t>
            </a:r>
          </a:p>
          <a:p>
            <a:r>
              <a:rPr lang="en-US" sz="800" b="1" dirty="0" smtClean="0">
                <a:solidFill>
                  <a:srgbClr val="000000"/>
                </a:solidFill>
              </a:rPr>
              <a:t>	Automobile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7943376" y="1358800"/>
            <a:ext cx="1235712" cy="4313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000000"/>
                </a:solidFill>
              </a:rPr>
              <a:t>Class</a:t>
            </a:r>
          </a:p>
          <a:p>
            <a:r>
              <a:rPr lang="en-US" sz="800" b="1" dirty="0" smtClean="0">
                <a:solidFill>
                  <a:srgbClr val="000000"/>
                </a:solidFill>
              </a:rPr>
              <a:t>	</a:t>
            </a:r>
            <a:r>
              <a:rPr lang="en-US" sz="800" b="1" dirty="0" err="1" smtClean="0">
                <a:solidFill>
                  <a:srgbClr val="000000"/>
                </a:solidFill>
              </a:rPr>
              <a:t>Util</a:t>
            </a:r>
            <a:endParaRPr lang="en-US" sz="800" b="1" dirty="0" smtClean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28410" y="6009330"/>
            <a:ext cx="1315590" cy="8486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b="1" dirty="0" smtClean="0">
                <a:solidFill>
                  <a:srgbClr val="000000"/>
                </a:solidFill>
              </a:rPr>
              <a:t>Legend</a:t>
            </a:r>
          </a:p>
          <a:p>
            <a:pPr lvl="1" algn="just"/>
            <a:r>
              <a:rPr lang="en-US" sz="1000" b="1" dirty="0" smtClean="0">
                <a:solidFill>
                  <a:srgbClr val="000000"/>
                </a:solidFill>
              </a:rPr>
              <a:t>A: associate</a:t>
            </a:r>
          </a:p>
          <a:p>
            <a:pPr lvl="1" algn="just"/>
            <a:r>
              <a:rPr lang="en-US" sz="1000" b="1" dirty="0" smtClean="0">
                <a:solidFill>
                  <a:srgbClr val="000000"/>
                </a:solidFill>
              </a:rPr>
              <a:t>I</a:t>
            </a:r>
            <a:r>
              <a:rPr lang="en-US" sz="1000" b="1" dirty="0" smtClean="0">
                <a:solidFill>
                  <a:srgbClr val="000000"/>
                </a:solidFill>
              </a:rPr>
              <a:t>: Implement interface</a:t>
            </a:r>
          </a:p>
        </p:txBody>
      </p:sp>
      <p:cxnSp>
        <p:nvCxnSpPr>
          <p:cNvPr id="12" name="Straight Arrow Connector 11"/>
          <p:cNvCxnSpPr>
            <a:stCxn id="4" idx="0"/>
            <a:endCxn id="7" idx="1"/>
          </p:cNvCxnSpPr>
          <p:nvPr/>
        </p:nvCxnSpPr>
        <p:spPr>
          <a:xfrm flipV="1">
            <a:off x="1659525" y="445950"/>
            <a:ext cx="2240077" cy="3141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7" idx="2"/>
          </p:cNvCxnSpPr>
          <p:nvPr/>
        </p:nvCxnSpPr>
        <p:spPr>
          <a:xfrm flipV="1">
            <a:off x="3377624" y="635029"/>
            <a:ext cx="1171913" cy="28213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0"/>
          </p:cNvCxnSpPr>
          <p:nvPr/>
        </p:nvCxnSpPr>
        <p:spPr>
          <a:xfrm>
            <a:off x="5199471" y="445950"/>
            <a:ext cx="1958039" cy="22450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8" idx="3"/>
          </p:cNvCxnSpPr>
          <p:nvPr/>
        </p:nvCxnSpPr>
        <p:spPr>
          <a:xfrm flipH="1">
            <a:off x="7828410" y="1790140"/>
            <a:ext cx="732822" cy="11133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6" idx="1"/>
          </p:cNvCxnSpPr>
          <p:nvPr/>
        </p:nvCxnSpPr>
        <p:spPr>
          <a:xfrm>
            <a:off x="1659525" y="1129433"/>
            <a:ext cx="1070325" cy="25381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8" idx="1"/>
          </p:cNvCxnSpPr>
          <p:nvPr/>
        </p:nvCxnSpPr>
        <p:spPr>
          <a:xfrm flipV="1">
            <a:off x="4025398" y="2903501"/>
            <a:ext cx="2461212" cy="7640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05010" y="256871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15347" y="1213573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67103" y="1129433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36771" y="2102287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03245" y="1358800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60533" y="3710685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32651" y="307256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84950" y="290636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22500" y="3178150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008113" y="2208928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7725" y="644074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33739" y="4741170"/>
            <a:ext cx="1299869" cy="378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000000"/>
                </a:solidFill>
              </a:rPr>
              <a:t>Interface</a:t>
            </a:r>
          </a:p>
          <a:p>
            <a:pPr algn="ctr"/>
            <a:r>
              <a:rPr lang="en-US" sz="800" dirty="0" err="1" smtClean="0">
                <a:solidFill>
                  <a:srgbClr val="000000"/>
                </a:solidFill>
              </a:rPr>
              <a:t>CanModifyAll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3739" y="5408782"/>
            <a:ext cx="1299869" cy="378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000000"/>
                </a:solidFill>
              </a:rPr>
              <a:t>Interface</a:t>
            </a:r>
          </a:p>
          <a:p>
            <a:pPr algn="ctr"/>
            <a:r>
              <a:rPr lang="en-US" sz="800" dirty="0" err="1" smtClean="0">
                <a:solidFill>
                  <a:srgbClr val="000000"/>
                </a:solidFill>
              </a:rPr>
              <a:t>CanModifySelf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33739" y="6009331"/>
            <a:ext cx="1299869" cy="378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000000"/>
                </a:solidFill>
              </a:rPr>
              <a:t>Interface</a:t>
            </a:r>
          </a:p>
          <a:p>
            <a:pPr algn="ctr"/>
            <a:r>
              <a:rPr lang="en-US" sz="800" dirty="0" err="1" smtClean="0">
                <a:solidFill>
                  <a:srgbClr val="000000"/>
                </a:solidFill>
              </a:rPr>
              <a:t>CanRead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29979" y="5407316"/>
            <a:ext cx="1235712" cy="4313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000000"/>
                </a:solidFill>
              </a:rPr>
              <a:t>Class</a:t>
            </a:r>
          </a:p>
          <a:p>
            <a:r>
              <a:rPr lang="en-US" sz="800" b="1" dirty="0" smtClean="0">
                <a:solidFill>
                  <a:srgbClr val="000000"/>
                </a:solidFill>
              </a:rPr>
              <a:t>	Runner</a:t>
            </a:r>
          </a:p>
        </p:txBody>
      </p:sp>
      <p:cxnSp>
        <p:nvCxnSpPr>
          <p:cNvPr id="47" name="Straight Arrow Connector 46"/>
          <p:cNvCxnSpPr>
            <a:stCxn id="45" idx="1"/>
            <a:endCxn id="42" idx="3"/>
          </p:cNvCxnSpPr>
          <p:nvPr/>
        </p:nvCxnSpPr>
        <p:spPr>
          <a:xfrm flipH="1" flipV="1">
            <a:off x="1733608" y="4930249"/>
            <a:ext cx="696371" cy="6927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1"/>
            <a:endCxn id="43" idx="3"/>
          </p:cNvCxnSpPr>
          <p:nvPr/>
        </p:nvCxnSpPr>
        <p:spPr>
          <a:xfrm flipH="1" flipV="1">
            <a:off x="1733608" y="5597861"/>
            <a:ext cx="696371" cy="251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1"/>
            <a:endCxn id="44" idx="3"/>
          </p:cNvCxnSpPr>
          <p:nvPr/>
        </p:nvCxnSpPr>
        <p:spPr>
          <a:xfrm flipH="1">
            <a:off x="1733608" y="5622986"/>
            <a:ext cx="696371" cy="57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49878" y="4749996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853061" y="5379992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974474" y="5958044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026473" y="4301402"/>
            <a:ext cx="1299869" cy="378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000000"/>
                </a:solidFill>
              </a:rPr>
              <a:t>Class</a:t>
            </a:r>
          </a:p>
          <a:p>
            <a:pPr algn="ctr"/>
            <a:r>
              <a:rPr lang="en-US" sz="800" dirty="0" err="1" smtClean="0">
                <a:solidFill>
                  <a:srgbClr val="000000"/>
                </a:solidFill>
              </a:rPr>
              <a:t>kbbSystem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57" name="Straight Arrow Connector 56"/>
          <p:cNvCxnSpPr>
            <a:stCxn id="8" idx="2"/>
            <a:endCxn id="55" idx="0"/>
          </p:cNvCxnSpPr>
          <p:nvPr/>
        </p:nvCxnSpPr>
        <p:spPr>
          <a:xfrm>
            <a:off x="7157510" y="3115986"/>
            <a:ext cx="518898" cy="11854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76657" y="3257235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96471" y="389535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247265" y="3526019"/>
            <a:ext cx="38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247265" y="445950"/>
            <a:ext cx="1299869" cy="378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000000"/>
                </a:solidFill>
              </a:rPr>
              <a:t>Abstract Class</a:t>
            </a:r>
          </a:p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Product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63" name="Straight Arrow Connector 62"/>
          <p:cNvCxnSpPr>
            <a:stCxn id="61" idx="2"/>
            <a:endCxn id="8" idx="0"/>
          </p:cNvCxnSpPr>
          <p:nvPr/>
        </p:nvCxnSpPr>
        <p:spPr>
          <a:xfrm flipH="1">
            <a:off x="7157510" y="824108"/>
            <a:ext cx="739690" cy="18669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358179" y="1590240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84" name="Straight Arrow Connector 83"/>
          <p:cNvCxnSpPr>
            <a:stCxn id="4" idx="3"/>
            <a:endCxn id="8" idx="1"/>
          </p:cNvCxnSpPr>
          <p:nvPr/>
        </p:nvCxnSpPr>
        <p:spPr>
          <a:xfrm>
            <a:off x="2192650" y="944767"/>
            <a:ext cx="4293960" cy="19587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604271" y="1917621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33020" y="1076184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059098" y="253703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549536" y="4851432"/>
            <a:ext cx="1299869" cy="378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000000"/>
                </a:solidFill>
              </a:rPr>
              <a:t>Interface</a:t>
            </a:r>
          </a:p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Find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90" name="Straight Arrow Connector 89"/>
          <p:cNvCxnSpPr>
            <a:stCxn id="88" idx="3"/>
            <a:endCxn id="55" idx="1"/>
          </p:cNvCxnSpPr>
          <p:nvPr/>
        </p:nvCxnSpPr>
        <p:spPr>
          <a:xfrm flipV="1">
            <a:off x="5849405" y="4490481"/>
            <a:ext cx="1177068" cy="5500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8" idx="0"/>
            <a:endCxn id="8" idx="2"/>
          </p:cNvCxnSpPr>
          <p:nvPr/>
        </p:nvCxnSpPr>
        <p:spPr>
          <a:xfrm flipV="1">
            <a:off x="5199471" y="3115986"/>
            <a:ext cx="1958039" cy="17354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8" idx="0"/>
            <a:endCxn id="6" idx="2"/>
          </p:cNvCxnSpPr>
          <p:nvPr/>
        </p:nvCxnSpPr>
        <p:spPr>
          <a:xfrm flipH="1" flipV="1">
            <a:off x="3377624" y="3878728"/>
            <a:ext cx="1821847" cy="9727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093934" y="4301198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110061" y="3932070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460196" y="4676575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04156" y="2904816"/>
            <a:ext cx="1295548" cy="4223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000000"/>
                </a:solidFill>
              </a:rPr>
              <a:t>Class</a:t>
            </a:r>
          </a:p>
          <a:p>
            <a:r>
              <a:rPr lang="en-US" sz="800" b="1" dirty="0" smtClean="0">
                <a:solidFill>
                  <a:srgbClr val="000000"/>
                </a:solidFill>
              </a:rPr>
              <a:t>	</a:t>
            </a:r>
            <a:r>
              <a:rPr lang="en-US" sz="800" b="1" dirty="0" err="1" smtClean="0">
                <a:solidFill>
                  <a:srgbClr val="000000"/>
                </a:solidFill>
              </a:rPr>
              <a:t>EditOptions</a:t>
            </a:r>
            <a:endParaRPr lang="en-US" sz="800" b="1" dirty="0" smtClean="0">
              <a:solidFill>
                <a:srgbClr val="000000"/>
              </a:solidFill>
            </a:endParaRPr>
          </a:p>
        </p:txBody>
      </p:sp>
      <p:cxnSp>
        <p:nvCxnSpPr>
          <p:cNvPr id="3" name="Straight Arrow Connector 2"/>
          <p:cNvCxnSpPr>
            <a:stCxn id="56" idx="0"/>
            <a:endCxn id="4" idx="2"/>
          </p:cNvCxnSpPr>
          <p:nvPr/>
        </p:nvCxnSpPr>
        <p:spPr>
          <a:xfrm flipV="1">
            <a:off x="1151930" y="1129433"/>
            <a:ext cx="507595" cy="17753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51930" y="2167699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3" name="Straight Arrow Connector 12"/>
          <p:cNvCxnSpPr>
            <a:stCxn id="56" idx="3"/>
            <a:endCxn id="6" idx="1"/>
          </p:cNvCxnSpPr>
          <p:nvPr/>
        </p:nvCxnSpPr>
        <p:spPr>
          <a:xfrm>
            <a:off x="1799704" y="3115986"/>
            <a:ext cx="930146" cy="5515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6" idx="3"/>
            <a:endCxn id="8" idx="1"/>
          </p:cNvCxnSpPr>
          <p:nvPr/>
        </p:nvCxnSpPr>
        <p:spPr>
          <a:xfrm flipV="1">
            <a:off x="1799704" y="2903501"/>
            <a:ext cx="4686906" cy="2124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6" name="TextBox 65"/>
          <p:cNvSpPr txBox="1"/>
          <p:nvPr/>
        </p:nvSpPr>
        <p:spPr>
          <a:xfrm>
            <a:off x="4001418" y="2746654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58184" y="3156687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546159" y="5438370"/>
            <a:ext cx="1235712" cy="43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000000"/>
                </a:solidFill>
              </a:rPr>
              <a:t>Interface</a:t>
            </a:r>
          </a:p>
          <a:p>
            <a:r>
              <a:rPr lang="en-US" sz="800" b="1" dirty="0" smtClean="0">
                <a:solidFill>
                  <a:srgbClr val="000000"/>
                </a:solidFill>
              </a:rPr>
              <a:t>	Runnable</a:t>
            </a:r>
          </a:p>
        </p:txBody>
      </p:sp>
      <p:cxnSp>
        <p:nvCxnSpPr>
          <p:cNvPr id="36" name="Straight Arrow Connector 35"/>
          <p:cNvCxnSpPr>
            <a:stCxn id="45" idx="3"/>
            <a:endCxn id="68" idx="1"/>
          </p:cNvCxnSpPr>
          <p:nvPr/>
        </p:nvCxnSpPr>
        <p:spPr>
          <a:xfrm>
            <a:off x="3665691" y="5622986"/>
            <a:ext cx="880468" cy="310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01418" y="5400238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259898" y="5364198"/>
            <a:ext cx="992964" cy="378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000000"/>
                </a:solidFill>
              </a:rPr>
              <a:t>Class</a:t>
            </a:r>
          </a:p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Server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757847" y="5350109"/>
            <a:ext cx="1136989" cy="378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000000"/>
                </a:solidFill>
              </a:rPr>
              <a:t>Class</a:t>
            </a:r>
          </a:p>
          <a:p>
            <a:pPr algn="ctr"/>
            <a:r>
              <a:rPr lang="en-US" sz="800" dirty="0" err="1" smtClean="0">
                <a:solidFill>
                  <a:srgbClr val="000000"/>
                </a:solidFill>
              </a:rPr>
              <a:t>BuildCarModelOptions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936525" y="6251663"/>
            <a:ext cx="992964" cy="378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000000"/>
                </a:solidFill>
              </a:rPr>
              <a:t>Class</a:t>
            </a:r>
          </a:p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Strings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>
            <a:stCxn id="65" idx="3"/>
            <a:endCxn id="69" idx="1"/>
          </p:cNvCxnSpPr>
          <p:nvPr/>
        </p:nvCxnSpPr>
        <p:spPr>
          <a:xfrm flipV="1">
            <a:off x="7252862" y="5539188"/>
            <a:ext cx="504985" cy="140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0" idx="0"/>
            <a:endCxn id="65" idx="2"/>
          </p:cNvCxnSpPr>
          <p:nvPr/>
        </p:nvCxnSpPr>
        <p:spPr>
          <a:xfrm flipV="1">
            <a:off x="5433007" y="5742356"/>
            <a:ext cx="1323373" cy="5093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318242" y="5179532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916672" y="5778844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65" idx="0"/>
            <a:endCxn id="55" idx="2"/>
          </p:cNvCxnSpPr>
          <p:nvPr/>
        </p:nvCxnSpPr>
        <p:spPr>
          <a:xfrm flipV="1">
            <a:off x="6756380" y="4679560"/>
            <a:ext cx="920028" cy="6846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60361" y="4814374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55" idx="2"/>
            <a:endCxn id="69" idx="0"/>
          </p:cNvCxnSpPr>
          <p:nvPr/>
        </p:nvCxnSpPr>
        <p:spPr>
          <a:xfrm>
            <a:off x="7676408" y="4679560"/>
            <a:ext cx="649934" cy="6705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848998" y="4814374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6380175" y="6346593"/>
            <a:ext cx="992964" cy="378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000000"/>
                </a:solidFill>
              </a:rPr>
              <a:t>Class</a:t>
            </a:r>
          </a:p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Protocol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78" name="Straight Arrow Connector 77"/>
          <p:cNvCxnSpPr>
            <a:stCxn id="91" idx="0"/>
            <a:endCxn id="65" idx="2"/>
          </p:cNvCxnSpPr>
          <p:nvPr/>
        </p:nvCxnSpPr>
        <p:spPr>
          <a:xfrm flipH="1" flipV="1">
            <a:off x="6756380" y="5742356"/>
            <a:ext cx="120277" cy="6042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801246" y="5882331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8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6399" y="760101"/>
            <a:ext cx="106625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/>
                </a:solidFill>
              </a:rPr>
              <a:t>Class</a:t>
            </a:r>
          </a:p>
          <a:p>
            <a:r>
              <a:rPr lang="en-US" sz="800" b="1" dirty="0" smtClean="0">
                <a:solidFill>
                  <a:schemeClr val="tx1"/>
                </a:solidFill>
              </a:rPr>
              <a:t>	Option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729850" y="3456389"/>
            <a:ext cx="1295548" cy="4223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000000"/>
                </a:solidFill>
              </a:rPr>
              <a:t>Class</a:t>
            </a:r>
          </a:p>
          <a:p>
            <a:r>
              <a:rPr lang="en-US" sz="800" b="1" dirty="0" smtClean="0">
                <a:solidFill>
                  <a:srgbClr val="000000"/>
                </a:solidFill>
              </a:rPr>
              <a:t>	</a:t>
            </a:r>
            <a:r>
              <a:rPr lang="en-US" sz="800" b="1" dirty="0" err="1" smtClean="0">
                <a:solidFill>
                  <a:srgbClr val="000000"/>
                </a:solidFill>
              </a:rPr>
              <a:t>OptionSet</a:t>
            </a:r>
            <a:endParaRPr lang="en-US" sz="800" b="1" dirty="0" smtClean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99602" y="256871"/>
            <a:ext cx="1299869" cy="378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000000"/>
                </a:solidFill>
              </a:rPr>
              <a:t>Interface</a:t>
            </a:r>
          </a:p>
          <a:p>
            <a:pPr algn="ctr"/>
            <a:r>
              <a:rPr lang="en-US" sz="800" dirty="0" err="1" smtClean="0">
                <a:solidFill>
                  <a:srgbClr val="000000"/>
                </a:solidFill>
              </a:rPr>
              <a:t>Serializable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86610" y="2691015"/>
            <a:ext cx="1341800" cy="4249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000000"/>
                </a:solidFill>
              </a:rPr>
              <a:t>Class</a:t>
            </a:r>
          </a:p>
          <a:p>
            <a:r>
              <a:rPr lang="en-US" sz="800" b="1" dirty="0" smtClean="0">
                <a:solidFill>
                  <a:srgbClr val="000000"/>
                </a:solidFill>
              </a:rPr>
              <a:t>	Automobile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7943376" y="1358800"/>
            <a:ext cx="1235712" cy="4313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000000"/>
                </a:solidFill>
              </a:rPr>
              <a:t>Class</a:t>
            </a:r>
          </a:p>
          <a:p>
            <a:r>
              <a:rPr lang="en-US" sz="800" b="1" dirty="0" smtClean="0">
                <a:solidFill>
                  <a:srgbClr val="000000"/>
                </a:solidFill>
              </a:rPr>
              <a:t>	</a:t>
            </a:r>
            <a:r>
              <a:rPr lang="en-US" sz="800" b="1" dirty="0" err="1" smtClean="0">
                <a:solidFill>
                  <a:srgbClr val="000000"/>
                </a:solidFill>
              </a:rPr>
              <a:t>Util</a:t>
            </a:r>
            <a:endParaRPr lang="en-US" sz="800" b="1" dirty="0" smtClean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28410" y="6009330"/>
            <a:ext cx="1315590" cy="8486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 b="1" dirty="0" smtClean="0">
                <a:solidFill>
                  <a:srgbClr val="000000"/>
                </a:solidFill>
              </a:rPr>
              <a:t>Legend</a:t>
            </a:r>
          </a:p>
          <a:p>
            <a:pPr lvl="1" algn="just"/>
            <a:r>
              <a:rPr lang="en-US" sz="1000" b="1" dirty="0" smtClean="0">
                <a:solidFill>
                  <a:srgbClr val="000000"/>
                </a:solidFill>
              </a:rPr>
              <a:t>A: associate</a:t>
            </a:r>
          </a:p>
          <a:p>
            <a:pPr lvl="1" algn="just"/>
            <a:r>
              <a:rPr lang="en-US" sz="1000" b="1" dirty="0" smtClean="0">
                <a:solidFill>
                  <a:srgbClr val="000000"/>
                </a:solidFill>
              </a:rPr>
              <a:t>I</a:t>
            </a:r>
            <a:r>
              <a:rPr lang="en-US" sz="1000" b="1" dirty="0" smtClean="0">
                <a:solidFill>
                  <a:srgbClr val="000000"/>
                </a:solidFill>
              </a:rPr>
              <a:t>: Implement interface</a:t>
            </a:r>
          </a:p>
        </p:txBody>
      </p:sp>
      <p:cxnSp>
        <p:nvCxnSpPr>
          <p:cNvPr id="12" name="Straight Arrow Connector 11"/>
          <p:cNvCxnSpPr>
            <a:stCxn id="4" idx="0"/>
            <a:endCxn id="7" idx="1"/>
          </p:cNvCxnSpPr>
          <p:nvPr/>
        </p:nvCxnSpPr>
        <p:spPr>
          <a:xfrm flipV="1">
            <a:off x="1659525" y="445950"/>
            <a:ext cx="2240077" cy="3141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7" idx="2"/>
          </p:cNvCxnSpPr>
          <p:nvPr/>
        </p:nvCxnSpPr>
        <p:spPr>
          <a:xfrm flipV="1">
            <a:off x="3377624" y="635029"/>
            <a:ext cx="1171913" cy="28213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0"/>
          </p:cNvCxnSpPr>
          <p:nvPr/>
        </p:nvCxnSpPr>
        <p:spPr>
          <a:xfrm>
            <a:off x="5199471" y="445950"/>
            <a:ext cx="1958039" cy="22450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8" idx="3"/>
          </p:cNvCxnSpPr>
          <p:nvPr/>
        </p:nvCxnSpPr>
        <p:spPr>
          <a:xfrm flipH="1">
            <a:off x="7828410" y="1790140"/>
            <a:ext cx="732822" cy="11133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6" idx="1"/>
          </p:cNvCxnSpPr>
          <p:nvPr/>
        </p:nvCxnSpPr>
        <p:spPr>
          <a:xfrm>
            <a:off x="1659525" y="1129433"/>
            <a:ext cx="1070325" cy="25381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8" idx="1"/>
          </p:cNvCxnSpPr>
          <p:nvPr/>
        </p:nvCxnSpPr>
        <p:spPr>
          <a:xfrm flipV="1">
            <a:off x="4025398" y="2903501"/>
            <a:ext cx="2461212" cy="7640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05010" y="256871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15347" y="1213573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67103" y="1129433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36771" y="2102287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03245" y="1358800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60533" y="3710685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32651" y="307256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84950" y="290636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22500" y="3178150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008113" y="2208928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7725" y="6440742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33739" y="4741170"/>
            <a:ext cx="1299869" cy="378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000000"/>
                </a:solidFill>
              </a:rPr>
              <a:t>Interface</a:t>
            </a:r>
          </a:p>
          <a:p>
            <a:pPr algn="ctr"/>
            <a:r>
              <a:rPr lang="en-US" sz="800" dirty="0" err="1" smtClean="0">
                <a:solidFill>
                  <a:srgbClr val="000000"/>
                </a:solidFill>
              </a:rPr>
              <a:t>CanModifyAll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33739" y="5408782"/>
            <a:ext cx="1299869" cy="378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000000"/>
                </a:solidFill>
              </a:rPr>
              <a:t>Interface</a:t>
            </a:r>
          </a:p>
          <a:p>
            <a:pPr algn="ctr"/>
            <a:r>
              <a:rPr lang="en-US" sz="800" dirty="0" err="1" smtClean="0">
                <a:solidFill>
                  <a:srgbClr val="000000"/>
                </a:solidFill>
              </a:rPr>
              <a:t>CanModifySelf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33739" y="6009331"/>
            <a:ext cx="1299869" cy="378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000000"/>
                </a:solidFill>
              </a:rPr>
              <a:t>Interface</a:t>
            </a:r>
          </a:p>
          <a:p>
            <a:pPr algn="ctr"/>
            <a:r>
              <a:rPr lang="en-US" sz="800" dirty="0" err="1" smtClean="0">
                <a:solidFill>
                  <a:srgbClr val="000000"/>
                </a:solidFill>
              </a:rPr>
              <a:t>CanRead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29979" y="5407316"/>
            <a:ext cx="1235712" cy="4313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000000"/>
                </a:solidFill>
              </a:rPr>
              <a:t>Class</a:t>
            </a:r>
          </a:p>
          <a:p>
            <a:r>
              <a:rPr lang="en-US" sz="800" b="1" dirty="0" smtClean="0">
                <a:solidFill>
                  <a:srgbClr val="000000"/>
                </a:solidFill>
              </a:rPr>
              <a:t>	Runner</a:t>
            </a:r>
          </a:p>
        </p:txBody>
      </p:sp>
      <p:cxnSp>
        <p:nvCxnSpPr>
          <p:cNvPr id="47" name="Straight Arrow Connector 46"/>
          <p:cNvCxnSpPr>
            <a:stCxn id="45" idx="1"/>
            <a:endCxn id="42" idx="3"/>
          </p:cNvCxnSpPr>
          <p:nvPr/>
        </p:nvCxnSpPr>
        <p:spPr>
          <a:xfrm flipH="1" flipV="1">
            <a:off x="1733608" y="4930249"/>
            <a:ext cx="696371" cy="6927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1"/>
            <a:endCxn id="43" idx="3"/>
          </p:cNvCxnSpPr>
          <p:nvPr/>
        </p:nvCxnSpPr>
        <p:spPr>
          <a:xfrm flipH="1" flipV="1">
            <a:off x="1733608" y="5597861"/>
            <a:ext cx="696371" cy="251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1"/>
            <a:endCxn id="44" idx="3"/>
          </p:cNvCxnSpPr>
          <p:nvPr/>
        </p:nvCxnSpPr>
        <p:spPr>
          <a:xfrm flipH="1">
            <a:off x="1733608" y="5622986"/>
            <a:ext cx="696371" cy="5754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49878" y="4749996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853061" y="5379992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974474" y="5958044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876657" y="3257235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247265" y="445950"/>
            <a:ext cx="1299869" cy="378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000000"/>
                </a:solidFill>
              </a:rPr>
              <a:t>Abstract Class</a:t>
            </a:r>
          </a:p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Product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63" name="Straight Arrow Connector 62"/>
          <p:cNvCxnSpPr>
            <a:stCxn id="61" idx="2"/>
            <a:endCxn id="8" idx="0"/>
          </p:cNvCxnSpPr>
          <p:nvPr/>
        </p:nvCxnSpPr>
        <p:spPr>
          <a:xfrm flipH="1">
            <a:off x="7157510" y="824108"/>
            <a:ext cx="739690" cy="18669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358179" y="1590240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84" name="Straight Arrow Connector 83"/>
          <p:cNvCxnSpPr>
            <a:stCxn id="4" idx="3"/>
            <a:endCxn id="8" idx="1"/>
          </p:cNvCxnSpPr>
          <p:nvPr/>
        </p:nvCxnSpPr>
        <p:spPr>
          <a:xfrm>
            <a:off x="2192650" y="944767"/>
            <a:ext cx="4293960" cy="19587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604271" y="1917621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233020" y="1076184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059098" y="253703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549536" y="4851432"/>
            <a:ext cx="1299869" cy="378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000000"/>
                </a:solidFill>
              </a:rPr>
              <a:t>Interface</a:t>
            </a:r>
          </a:p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Find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92" name="Straight Arrow Connector 91"/>
          <p:cNvCxnSpPr>
            <a:stCxn id="88" idx="0"/>
            <a:endCxn id="8" idx="2"/>
          </p:cNvCxnSpPr>
          <p:nvPr/>
        </p:nvCxnSpPr>
        <p:spPr>
          <a:xfrm flipV="1">
            <a:off x="5199471" y="3115986"/>
            <a:ext cx="1958039" cy="17354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8" idx="0"/>
            <a:endCxn id="6" idx="2"/>
          </p:cNvCxnSpPr>
          <p:nvPr/>
        </p:nvCxnSpPr>
        <p:spPr>
          <a:xfrm flipH="1" flipV="1">
            <a:off x="3377624" y="3878728"/>
            <a:ext cx="1821847" cy="9727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093934" y="4301198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110061" y="3932070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04156" y="2904816"/>
            <a:ext cx="1295548" cy="4223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000000"/>
                </a:solidFill>
              </a:rPr>
              <a:t>Class</a:t>
            </a:r>
          </a:p>
          <a:p>
            <a:r>
              <a:rPr lang="en-US" sz="800" b="1" dirty="0" smtClean="0">
                <a:solidFill>
                  <a:srgbClr val="000000"/>
                </a:solidFill>
              </a:rPr>
              <a:t>	</a:t>
            </a:r>
            <a:r>
              <a:rPr lang="en-US" sz="800" b="1" dirty="0" err="1" smtClean="0">
                <a:solidFill>
                  <a:srgbClr val="000000"/>
                </a:solidFill>
              </a:rPr>
              <a:t>EditOptions</a:t>
            </a:r>
            <a:endParaRPr lang="en-US" sz="800" b="1" dirty="0" smtClean="0">
              <a:solidFill>
                <a:srgbClr val="000000"/>
              </a:solidFill>
            </a:endParaRPr>
          </a:p>
        </p:txBody>
      </p:sp>
      <p:cxnSp>
        <p:nvCxnSpPr>
          <p:cNvPr id="3" name="Straight Arrow Connector 2"/>
          <p:cNvCxnSpPr>
            <a:stCxn id="56" idx="0"/>
            <a:endCxn id="4" idx="2"/>
          </p:cNvCxnSpPr>
          <p:nvPr/>
        </p:nvCxnSpPr>
        <p:spPr>
          <a:xfrm flipV="1">
            <a:off x="1151930" y="1129433"/>
            <a:ext cx="507595" cy="17753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51930" y="2167699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3" name="Straight Arrow Connector 12"/>
          <p:cNvCxnSpPr>
            <a:stCxn id="56" idx="3"/>
            <a:endCxn id="6" idx="1"/>
          </p:cNvCxnSpPr>
          <p:nvPr/>
        </p:nvCxnSpPr>
        <p:spPr>
          <a:xfrm>
            <a:off x="1799704" y="3115986"/>
            <a:ext cx="930146" cy="5515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6" idx="3"/>
            <a:endCxn id="8" idx="1"/>
          </p:cNvCxnSpPr>
          <p:nvPr/>
        </p:nvCxnSpPr>
        <p:spPr>
          <a:xfrm flipV="1">
            <a:off x="1799704" y="2903501"/>
            <a:ext cx="4686906" cy="2124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6" name="TextBox 65"/>
          <p:cNvSpPr txBox="1"/>
          <p:nvPr/>
        </p:nvSpPr>
        <p:spPr>
          <a:xfrm>
            <a:off x="4001418" y="2746654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58184" y="3156687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546159" y="5438370"/>
            <a:ext cx="1235712" cy="43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rgbClr val="000000"/>
                </a:solidFill>
              </a:rPr>
              <a:t>Interface</a:t>
            </a:r>
          </a:p>
          <a:p>
            <a:r>
              <a:rPr lang="en-US" sz="800" b="1" dirty="0" smtClean="0">
                <a:solidFill>
                  <a:srgbClr val="000000"/>
                </a:solidFill>
              </a:rPr>
              <a:t>	Runnable</a:t>
            </a:r>
          </a:p>
        </p:txBody>
      </p:sp>
      <p:cxnSp>
        <p:nvCxnSpPr>
          <p:cNvPr id="36" name="Straight Arrow Connector 35"/>
          <p:cNvCxnSpPr>
            <a:stCxn id="45" idx="3"/>
            <a:endCxn id="68" idx="1"/>
          </p:cNvCxnSpPr>
          <p:nvPr/>
        </p:nvCxnSpPr>
        <p:spPr>
          <a:xfrm>
            <a:off x="3665691" y="5622986"/>
            <a:ext cx="880468" cy="310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01418" y="5400238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393460" y="4211268"/>
            <a:ext cx="992964" cy="378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000000"/>
                </a:solidFill>
              </a:rPr>
              <a:t>Class</a:t>
            </a:r>
          </a:p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Client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891409" y="4197179"/>
            <a:ext cx="1136989" cy="378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000000"/>
                </a:solidFill>
              </a:rPr>
              <a:t>Class</a:t>
            </a:r>
          </a:p>
          <a:p>
            <a:pPr algn="ctr"/>
            <a:r>
              <a:rPr lang="en-US" sz="800" dirty="0" err="1" smtClean="0">
                <a:solidFill>
                  <a:srgbClr val="000000"/>
                </a:solidFill>
              </a:rPr>
              <a:t>CarModelOptionsIO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100665" y="5098733"/>
            <a:ext cx="992964" cy="3781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000000"/>
                </a:solidFill>
              </a:rPr>
              <a:t>Class</a:t>
            </a:r>
          </a:p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Strings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>
            <a:stCxn id="65" idx="3"/>
            <a:endCxn id="69" idx="1"/>
          </p:cNvCxnSpPr>
          <p:nvPr/>
        </p:nvCxnSpPr>
        <p:spPr>
          <a:xfrm flipV="1">
            <a:off x="7386424" y="4386258"/>
            <a:ext cx="504985" cy="140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0" idx="0"/>
            <a:endCxn id="65" idx="2"/>
          </p:cNvCxnSpPr>
          <p:nvPr/>
        </p:nvCxnSpPr>
        <p:spPr>
          <a:xfrm flipV="1">
            <a:off x="6597147" y="4589426"/>
            <a:ext cx="292795" cy="5093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510181" y="4057086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677468" y="4634010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5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8703" y="514060"/>
            <a:ext cx="3354497" cy="34626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Class: Option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96" y="898075"/>
            <a:ext cx="2806700" cy="2743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09751" y="514060"/>
            <a:ext cx="5163530" cy="5703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Class: </a:t>
            </a:r>
            <a:r>
              <a:rPr lang="en-US" sz="1600" dirty="0" err="1" smtClean="0">
                <a:solidFill>
                  <a:srgbClr val="000000"/>
                </a:solidFill>
              </a:rPr>
              <a:t>OptionSet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09" y="1125991"/>
            <a:ext cx="35306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7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29328" y="310371"/>
            <a:ext cx="5966212" cy="645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Class: Automobile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84" y="648188"/>
            <a:ext cx="48260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5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8703" y="503207"/>
            <a:ext cx="3656792" cy="25880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Class: </a:t>
            </a:r>
            <a:r>
              <a:rPr lang="en-US" sz="1600" dirty="0" err="1" smtClean="0">
                <a:solidFill>
                  <a:srgbClr val="000000"/>
                </a:solidFill>
              </a:rPr>
              <a:t>Util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03" y="1254606"/>
            <a:ext cx="3479800" cy="1371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17895" y="503207"/>
            <a:ext cx="4939248" cy="25880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Class: </a:t>
            </a:r>
            <a:r>
              <a:rPr lang="en-US" sz="1600" dirty="0" err="1" smtClean="0">
                <a:solidFill>
                  <a:srgbClr val="000000"/>
                </a:solidFill>
              </a:rPr>
              <a:t>kbbSystem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8703" y="3698947"/>
            <a:ext cx="3656792" cy="25880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Abstract Class: Product 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04" y="4660495"/>
            <a:ext cx="2616200" cy="939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30264" y="3698947"/>
            <a:ext cx="3656792" cy="25880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Interface: 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895" y="1014020"/>
            <a:ext cx="4864100" cy="1917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9997" y="4001063"/>
            <a:ext cx="2702567" cy="228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3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8703" y="503207"/>
            <a:ext cx="3369264" cy="33908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Exception Handler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40" y="971550"/>
            <a:ext cx="2324100" cy="24511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773618" y="503206"/>
            <a:ext cx="5055914" cy="50405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</a:rPr>
              <a:t>EditOptions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759" y="964471"/>
            <a:ext cx="47498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7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7815" y="503207"/>
            <a:ext cx="3369264" cy="10515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CarModelOptionsIO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77006" y="1870032"/>
            <a:ext cx="3035802" cy="30747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Protocol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30" y="886719"/>
            <a:ext cx="2425700" cy="495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54716" y="503207"/>
            <a:ext cx="3369264" cy="10515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BuildCarModelOptions</a:t>
            </a:r>
            <a:endParaRPr lang="en-US" sz="1600" dirty="0" smtClean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404" y="851252"/>
            <a:ext cx="3183588" cy="5461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37815" y="1870032"/>
            <a:ext cx="2623415" cy="27831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Strings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530" y="2275051"/>
            <a:ext cx="2108200" cy="2273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4431" y="2357425"/>
            <a:ext cx="2667000" cy="24384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337815" y="5046041"/>
            <a:ext cx="2623415" cy="10515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Client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5083" y="5465032"/>
            <a:ext cx="2044700" cy="4826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277006" y="5046041"/>
            <a:ext cx="2810840" cy="11509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000000"/>
                </a:solidFill>
              </a:rPr>
              <a:t>Server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6941" y="5386351"/>
            <a:ext cx="25654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2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162</Words>
  <Application>Microsoft Macintosh PowerPoint</Application>
  <PresentationFormat>On-screen Show (4:3)</PresentationFormat>
  <Paragraphs>149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B&amp;N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a</dc:creator>
  <cp:lastModifiedBy>user a</cp:lastModifiedBy>
  <cp:revision>18</cp:revision>
  <dcterms:created xsi:type="dcterms:W3CDTF">2012-09-24T23:23:01Z</dcterms:created>
  <dcterms:modified xsi:type="dcterms:W3CDTF">2012-10-28T04:24:13Z</dcterms:modified>
</cp:coreProperties>
</file>